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91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417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76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12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42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754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93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6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33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57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59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6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50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6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6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38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0A77-08A3-4B54-B8E2-2608C5EDA25B}" type="datetimeFigureOut">
              <a:rPr lang="pl-PL" smtClean="0"/>
              <a:t>13.12.2020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4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BAFED04-851A-4EE8-9938-3BBDC1C8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66661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5000" dirty="0"/>
              <a:t>Podsumowanie </a:t>
            </a:r>
            <a:r>
              <a:rPr lang="pl-PL" sz="5000" dirty="0" smtClean="0"/>
              <a:t>sprintów</a:t>
            </a:r>
            <a:br>
              <a:rPr lang="pl-PL" sz="5000" dirty="0" smtClean="0"/>
            </a:br>
            <a:r>
              <a:rPr lang="pl-PL" sz="5000" dirty="0" err="1" smtClean="0"/>
              <a:t>Bears</a:t>
            </a:r>
            <a:r>
              <a:rPr lang="pl-PL" sz="5000" dirty="0" smtClean="0"/>
              <a:t> Attack!</a:t>
            </a:r>
            <a:endParaRPr lang="pl-PL" sz="50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429828" y="3933372"/>
            <a:ext cx="28376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Czajka </a:t>
            </a:r>
            <a:r>
              <a:rPr lang="pl-PL" sz="2400" dirty="0"/>
              <a:t>Damian</a:t>
            </a:r>
          </a:p>
          <a:p>
            <a:r>
              <a:rPr lang="pl-PL" sz="2400" dirty="0" smtClean="0"/>
              <a:t>Malczewski Damian</a:t>
            </a:r>
          </a:p>
          <a:p>
            <a:r>
              <a:rPr lang="pl-PL" sz="2400" dirty="0" smtClean="0"/>
              <a:t>Maślach Mateusz</a:t>
            </a:r>
          </a:p>
          <a:p>
            <a:r>
              <a:rPr lang="pl-PL" sz="2400" dirty="0" smtClean="0"/>
              <a:t>Pawelczyk Bartosz</a:t>
            </a:r>
          </a:p>
          <a:p>
            <a:r>
              <a:rPr lang="pl-PL" sz="2400" dirty="0" smtClean="0"/>
              <a:t>Stanek Mateusz</a:t>
            </a:r>
          </a:p>
          <a:p>
            <a:r>
              <a:rPr lang="pl-PL" sz="2400" dirty="0" smtClean="0"/>
              <a:t>Żmuda Bartłomiej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02544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Sprint 3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64535"/>
              </p:ext>
            </p:extLst>
          </p:nvPr>
        </p:nvGraphicFramePr>
        <p:xfrm>
          <a:off x="464458" y="1546981"/>
          <a:ext cx="10943772" cy="49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924"/>
                <a:gridCol w="3647924"/>
                <a:gridCol w="3647924"/>
              </a:tblGrid>
              <a:tr h="804132">
                <a:tc>
                  <a:txBody>
                    <a:bodyPr/>
                    <a:lstStyle/>
                    <a:p>
                      <a:pPr algn="ctr"/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went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brilliant idea to share?</a:t>
                      </a:r>
                      <a:endParaRPr lang="pl-PL" sz="2000" b="1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Komunikacja nadal utrzymywała się na wysokim poziomie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ze skalowaniem interfejsu menu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Zapytać o opinię na temat projektu osoby z zewnątrz</a:t>
                      </a:r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Bazując na doświadczeniach z poprzednich sprintów udało się rozwiązać problem z wyborem technologii BD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Pomyśleć nad wypuszczeniem gry na platformę Android</a:t>
                      </a:r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 sprintu został osiągnięty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Wspieraliśmy się w trudnych zadaniach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93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nauczył nas Sprint 3…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Bazować na wcześniej zdobytych doświadczeniach</a:t>
            </a:r>
          </a:p>
          <a:p>
            <a:r>
              <a:rPr lang="pl-PL" dirty="0" smtClean="0"/>
              <a:t>Odpowiednio zwiększać nakład pracy z uwzględnieniem zdobytych umiejętności</a:t>
            </a:r>
          </a:p>
          <a:p>
            <a:r>
              <a:rPr lang="pl-PL" dirty="0" smtClean="0"/>
              <a:t>Dyskutować na temat rozwiązań „</a:t>
            </a:r>
            <a:r>
              <a:rPr lang="pl-PL" dirty="0" err="1" smtClean="0"/>
              <a:t>user-friendly</a:t>
            </a:r>
            <a:r>
              <a:rPr lang="pl-PL" dirty="0" smtClean="0"/>
              <a:t>” z osobami nietechnicznymi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0137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Sprint 4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08167"/>
            <a:ext cx="8596668" cy="4533196"/>
          </a:xfrm>
        </p:spPr>
        <p:txBody>
          <a:bodyPr/>
          <a:lstStyle/>
          <a:p>
            <a:r>
              <a:rPr lang="pl-PL" dirty="0"/>
              <a:t>Dodanie wskaźników życia,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zebranych </a:t>
            </a:r>
            <a:r>
              <a:rPr lang="pl-PL" dirty="0"/>
              <a:t>monet oraz przebytej odległości </a:t>
            </a:r>
            <a:r>
              <a:rPr lang="pl-PL" dirty="0" smtClean="0"/>
              <a:t>– UI	13 SP</a:t>
            </a:r>
          </a:p>
          <a:p>
            <a:r>
              <a:rPr lang="pl-PL" dirty="0"/>
              <a:t>Mechanika zbierania </a:t>
            </a:r>
            <a:r>
              <a:rPr lang="pl-PL" dirty="0" smtClean="0"/>
              <a:t>monet						21 SP</a:t>
            </a:r>
          </a:p>
          <a:p>
            <a:r>
              <a:rPr lang="pl-PL" dirty="0"/>
              <a:t>[BUG] Błąd skalowania </a:t>
            </a:r>
            <a:r>
              <a:rPr lang="pl-PL" dirty="0" smtClean="0"/>
              <a:t>interfejsu				8 SP</a:t>
            </a:r>
          </a:p>
          <a:p>
            <a:r>
              <a:rPr lang="pl-PL" dirty="0"/>
              <a:t>Przygotowanie większej ilości dźwięków do gry</a:t>
            </a:r>
            <a:r>
              <a:rPr lang="pl-PL" dirty="0" smtClean="0"/>
              <a:t>.	8 SP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Menu </a:t>
            </a:r>
            <a:r>
              <a:rPr lang="pl-PL" b="1" dirty="0">
                <a:solidFill>
                  <a:srgbClr val="FF0000"/>
                </a:solidFill>
              </a:rPr>
              <a:t>gry cz2</a:t>
            </a:r>
            <a:r>
              <a:rPr lang="pl-PL" b="1" dirty="0" smtClean="0">
                <a:solidFill>
                  <a:srgbClr val="FF0000"/>
                </a:solidFill>
              </a:rPr>
              <a:t>.								34 SP</a:t>
            </a:r>
            <a:endParaRPr lang="pl-PL" b="1" dirty="0">
              <a:solidFill>
                <a:srgbClr val="FF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SUMA											</a:t>
            </a:r>
            <a:r>
              <a:rPr lang="pl-PL" sz="2400" b="1" dirty="0" smtClean="0"/>
              <a:t>84 SP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164829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Sprint 4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11785"/>
              </p:ext>
            </p:extLst>
          </p:nvPr>
        </p:nvGraphicFramePr>
        <p:xfrm>
          <a:off x="435430" y="1343781"/>
          <a:ext cx="10943772" cy="528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924"/>
                <a:gridCol w="3647924"/>
                <a:gridCol w="3647924"/>
              </a:tblGrid>
              <a:tr h="804132">
                <a:tc>
                  <a:txBody>
                    <a:bodyPr/>
                    <a:lstStyle/>
                    <a:p>
                      <a:pPr algn="ctr"/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went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brilliant idea to share?</a:t>
                      </a:r>
                      <a:endParaRPr lang="pl-PL" sz="2000" b="1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Komunikacja nadal utrzymywała się na wysokim poziomie.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Zrealizowane zostało 60% planowanych </a:t>
                      </a:r>
                      <a:r>
                        <a:rPr lang="pl-PL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tasków</a:t>
                      </a:r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Przeanalizowanie możliwych form dystrybucji gotowego produktu</a:t>
                      </a:r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Szybkie i sprawne namierzenie problemu ze skalowaniem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Brak prezentacji na podsumowaniu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 sprintu został osiągnięty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Podczas planowania wystąpił błąd liczenia SP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+0 -3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Prezentacja wartości dowiezionej sprowadza się do monologu SM bez wsparcia zespołu </a:t>
                      </a:r>
                      <a:r>
                        <a:rPr lang="pl-PL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Scrumowego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11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nauczył nas Sprint 4…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Rozdzielać </a:t>
            </a:r>
            <a:r>
              <a:rPr lang="pl-PL" dirty="0" err="1" smtClean="0"/>
              <a:t>taski</a:t>
            </a:r>
            <a:r>
              <a:rPr lang="pl-PL" dirty="0" smtClean="0"/>
              <a:t> na mniejsze zadania</a:t>
            </a:r>
          </a:p>
          <a:p>
            <a:r>
              <a:rPr lang="pl-PL" dirty="0" smtClean="0"/>
              <a:t>Jasno określać zasady panujące w zespole</a:t>
            </a:r>
          </a:p>
          <a:p>
            <a:r>
              <a:rPr lang="pl-PL" dirty="0" smtClean="0"/>
              <a:t>Dzielić zadania na mniej i bardziej ważne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5542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Sprint 5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08167"/>
            <a:ext cx="8596668" cy="4533196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Zwiększanie poziomu trudności rozgrywki </a:t>
            </a:r>
            <a:r>
              <a:rPr lang="pl-PL" dirty="0" smtClean="0">
                <a:solidFill>
                  <a:schemeClr val="tx1"/>
                </a:solidFill>
              </a:rPr>
              <a:t>		8 SP</a:t>
            </a:r>
          </a:p>
          <a:p>
            <a:r>
              <a:rPr lang="pl-PL" dirty="0">
                <a:solidFill>
                  <a:schemeClr val="tx1"/>
                </a:solidFill>
              </a:rPr>
              <a:t>Menu </a:t>
            </a:r>
            <a:r>
              <a:rPr lang="pl-PL" dirty="0" smtClean="0">
                <a:solidFill>
                  <a:schemeClr val="tx1"/>
                </a:solidFill>
              </a:rPr>
              <a:t>gry – tło									8 SP</a:t>
            </a:r>
          </a:p>
          <a:p>
            <a:r>
              <a:rPr lang="pl-PL" dirty="0" smtClean="0">
                <a:solidFill>
                  <a:schemeClr val="tx1"/>
                </a:solidFill>
              </a:rPr>
              <a:t>Menu gry – zmiana postaci						13 SP</a:t>
            </a:r>
          </a:p>
          <a:p>
            <a:r>
              <a:rPr lang="pl-PL" dirty="0" smtClean="0">
                <a:solidFill>
                  <a:schemeClr val="tx1"/>
                </a:solidFill>
              </a:rPr>
              <a:t>Rozgrywka – zmiana postaci						13 SP</a:t>
            </a:r>
            <a:endParaRPr lang="pl-PL" dirty="0" smtClean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Mechanika kolizji z przeszkodami </a:t>
            </a:r>
            <a:r>
              <a:rPr lang="pl-PL" dirty="0" smtClean="0">
                <a:solidFill>
                  <a:schemeClr val="tx1"/>
                </a:solidFill>
              </a:rPr>
              <a:t/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oraz </a:t>
            </a:r>
            <a:r>
              <a:rPr lang="pl-PL" dirty="0">
                <a:solidFill>
                  <a:schemeClr val="tx1"/>
                </a:solidFill>
              </a:rPr>
              <a:t>implementacja </a:t>
            </a:r>
            <a:r>
              <a:rPr lang="pl-PL" dirty="0" smtClean="0">
                <a:solidFill>
                  <a:schemeClr val="tx1"/>
                </a:solidFill>
              </a:rPr>
              <a:t/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ilości </a:t>
            </a:r>
            <a:r>
              <a:rPr lang="pl-PL" dirty="0">
                <a:solidFill>
                  <a:schemeClr val="tx1"/>
                </a:solidFill>
              </a:rPr>
              <a:t>błędów do popełnienia. </a:t>
            </a:r>
            <a:r>
              <a:rPr lang="pl-PL" dirty="0" smtClean="0">
                <a:solidFill>
                  <a:schemeClr val="tx1"/>
                </a:solidFill>
              </a:rPr>
              <a:t>					21 SP</a:t>
            </a:r>
          </a:p>
          <a:p>
            <a:r>
              <a:rPr lang="pl-PL" dirty="0">
                <a:solidFill>
                  <a:schemeClr val="tx1"/>
                </a:solidFill>
              </a:rPr>
              <a:t>Mechanika kończenia rozgrywki </a:t>
            </a:r>
            <a:r>
              <a:rPr lang="pl-PL" dirty="0" smtClean="0">
                <a:solidFill>
                  <a:schemeClr val="tx1"/>
                </a:solidFill>
              </a:rPr>
              <a:t>	</a:t>
            </a:r>
            <a:r>
              <a:rPr lang="pl-PL" b="1" dirty="0" smtClean="0">
                <a:solidFill>
                  <a:srgbClr val="FF0000"/>
                </a:solidFill>
              </a:rPr>
              <a:t>				</a:t>
            </a:r>
            <a:r>
              <a:rPr lang="pl-PL" dirty="0" smtClean="0">
                <a:solidFill>
                  <a:schemeClr val="tx1"/>
                </a:solidFill>
              </a:rPr>
              <a:t>8 SP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 smtClean="0"/>
              <a:t>Przygotowanie podsumowania </a:t>
            </a:r>
            <a:br>
              <a:rPr lang="pl-PL" dirty="0" smtClean="0"/>
            </a:br>
            <a:r>
              <a:rPr lang="pl-PL" dirty="0" smtClean="0"/>
              <a:t>wszystkich sprintów							13 SP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SUMA											</a:t>
            </a:r>
            <a:r>
              <a:rPr lang="pl-PL" sz="2400" b="1" dirty="0" smtClean="0"/>
              <a:t>84 SP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375868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Prezentacja rozgrywki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604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zakończeniu…	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1848" y="2160589"/>
            <a:ext cx="8596668" cy="3880773"/>
          </a:xfrm>
        </p:spPr>
        <p:txBody>
          <a:bodyPr/>
          <a:lstStyle/>
          <a:p>
            <a:r>
              <a:rPr lang="pl-PL" dirty="0" smtClean="0"/>
              <a:t>Jesteśmy bogatsi o nowe doświadczenia związane z zarządzaniem projektami</a:t>
            </a:r>
          </a:p>
          <a:p>
            <a:r>
              <a:rPr lang="pl-PL" dirty="0" smtClean="0"/>
              <a:t>Nauczyliśmy się korzystać z pomocy innych osób – niekonieczne z zespołu</a:t>
            </a:r>
          </a:p>
          <a:p>
            <a:r>
              <a:rPr lang="pl-PL" dirty="0" smtClean="0"/>
              <a:t>Przekonaliśmy się, że nie jesteśmy w stanie wszystkie przewidzieć a bieżące rozwiązywanie napotkanych problemów to klucz do sukcesu</a:t>
            </a:r>
          </a:p>
          <a:p>
            <a:r>
              <a:rPr lang="pl-PL" dirty="0" smtClean="0"/>
              <a:t>Szlifowaliśmy umiejętność pracy zespołowej oraz konkretnego przedstawiania plusów i minusów</a:t>
            </a:r>
          </a:p>
          <a:p>
            <a:r>
              <a:rPr lang="pl-PL" dirty="0" smtClean="0"/>
              <a:t>Mamy większą pewność siebie w podejmowaniu wyzwań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778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xmlns="" id="{5004EF23-3AB0-4A92-8EE9-E6ADDBD65596}"/>
              </a:ext>
            </a:extLst>
          </p:cNvPr>
          <p:cNvSpPr txBox="1">
            <a:spLocks/>
          </p:cNvSpPr>
          <p:nvPr/>
        </p:nvSpPr>
        <p:spPr>
          <a:xfrm>
            <a:off x="2921791" y="22384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 smtClean="0"/>
              <a:t>Dziękujemy </a:t>
            </a:r>
            <a:r>
              <a:rPr lang="pl-PL" dirty="0"/>
              <a:t>za uwagę!</a:t>
            </a:r>
          </a:p>
        </p:txBody>
      </p:sp>
    </p:spTree>
    <p:extLst>
      <p:ext uri="{BB962C8B-B14F-4D97-AF65-F5344CB8AC3E}">
        <p14:creationId xmlns:p14="http://schemas.microsoft.com/office/powerpoint/2010/main" val="121871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594F6C4-7924-4F5D-B361-70C82B9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Przegląd sprintów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63855"/>
              </p:ext>
            </p:extLst>
          </p:nvPr>
        </p:nvGraphicFramePr>
        <p:xfrm>
          <a:off x="499733" y="1519320"/>
          <a:ext cx="10900578" cy="43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763"/>
                <a:gridCol w="1816763"/>
                <a:gridCol w="1816763"/>
                <a:gridCol w="1816763"/>
                <a:gridCol w="1816763"/>
                <a:gridCol w="1816763"/>
              </a:tblGrid>
              <a:tr h="86941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Sprint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</a:tr>
              <a:tr h="86941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Ilość </a:t>
                      </a:r>
                      <a:r>
                        <a:rPr lang="pl-PL" dirty="0" err="1" smtClean="0"/>
                        <a:t>tasków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</a:t>
                      </a:r>
                      <a:endParaRPr lang="pl-PL" dirty="0"/>
                    </a:p>
                  </a:txBody>
                  <a:tcPr/>
                </a:tc>
              </a:tr>
              <a:tr h="869418"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Czas trwania w dniach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14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/>
                </a:tc>
              </a:tr>
              <a:tr h="86941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Przydzielone</a:t>
                      </a:r>
                      <a:r>
                        <a:rPr lang="pl-PL" baseline="0" dirty="0" smtClean="0"/>
                        <a:t> SP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84</a:t>
                      </a:r>
                      <a:endParaRPr lang="pl-PL" dirty="0"/>
                    </a:p>
                  </a:txBody>
                  <a:tcPr/>
                </a:tc>
              </a:tr>
              <a:tr h="86941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Dowiezione</a:t>
                      </a:r>
                      <a:r>
                        <a:rPr lang="pl-PL" baseline="0" dirty="0" smtClean="0"/>
                        <a:t>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84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8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Sprint 1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08167"/>
            <a:ext cx="8596668" cy="4533196"/>
          </a:xfrm>
        </p:spPr>
        <p:txBody>
          <a:bodyPr/>
          <a:lstStyle/>
          <a:p>
            <a:r>
              <a:rPr lang="pl-PL" dirty="0"/>
              <a:t>Zapoznanie się ze środowiskiem </a:t>
            </a:r>
            <a:r>
              <a:rPr lang="pl-PL" dirty="0" smtClean="0"/>
              <a:t>UNITY			21 SP</a:t>
            </a:r>
          </a:p>
          <a:p>
            <a:r>
              <a:rPr lang="pl-PL" dirty="0"/>
              <a:t>Przygotowanie </a:t>
            </a:r>
            <a:r>
              <a:rPr lang="pl-PL" dirty="0" smtClean="0"/>
              <a:t>ścieżki dźwiękowej </a:t>
            </a:r>
            <a:r>
              <a:rPr lang="pl-PL" dirty="0"/>
              <a:t>do </a:t>
            </a:r>
            <a:r>
              <a:rPr lang="pl-PL" dirty="0" smtClean="0"/>
              <a:t>menu		3 SP</a:t>
            </a:r>
          </a:p>
          <a:p>
            <a:r>
              <a:rPr lang="pl-PL" dirty="0"/>
              <a:t>Przygotowanie </a:t>
            </a:r>
            <a:r>
              <a:rPr lang="pl-PL" dirty="0" smtClean="0"/>
              <a:t>ścieżki dźwiękowej </a:t>
            </a:r>
            <a:r>
              <a:rPr lang="pl-PL" dirty="0"/>
              <a:t>do </a:t>
            </a:r>
            <a:r>
              <a:rPr lang="pl-PL" dirty="0" smtClean="0"/>
              <a:t>gry			3 SP</a:t>
            </a:r>
          </a:p>
          <a:p>
            <a:r>
              <a:rPr lang="pl-PL" dirty="0"/>
              <a:t>Utworzenie </a:t>
            </a:r>
            <a:r>
              <a:rPr lang="pl-PL" dirty="0" err="1"/>
              <a:t>Mockup</a:t>
            </a:r>
            <a:r>
              <a:rPr lang="pl-PL" dirty="0"/>
              <a:t> dla </a:t>
            </a:r>
            <a:r>
              <a:rPr lang="pl-PL" dirty="0" smtClean="0"/>
              <a:t>Gry						8 SP</a:t>
            </a:r>
          </a:p>
          <a:p>
            <a:r>
              <a:rPr lang="pl-PL" dirty="0"/>
              <a:t>Utworzenie repozytorium do </a:t>
            </a:r>
            <a:r>
              <a:rPr lang="pl-PL" dirty="0" smtClean="0"/>
              <a:t>projektu			3 SP</a:t>
            </a:r>
          </a:p>
          <a:p>
            <a:r>
              <a:rPr lang="pl-PL" dirty="0"/>
              <a:t>Opracowanie opisu </a:t>
            </a:r>
            <a:r>
              <a:rPr lang="pl-PL" dirty="0" smtClean="0"/>
              <a:t>gry							3 SP</a:t>
            </a:r>
          </a:p>
          <a:p>
            <a:r>
              <a:rPr lang="pl-PL" dirty="0"/>
              <a:t>Dokumentacja cz. </a:t>
            </a:r>
            <a:r>
              <a:rPr lang="pl-PL" dirty="0" smtClean="0"/>
              <a:t>1							13 SP</a:t>
            </a:r>
          </a:p>
          <a:p>
            <a:r>
              <a:rPr lang="pl-PL" dirty="0" smtClean="0"/>
              <a:t>Przygotowanie środowiska deweloperskiego		13 SP</a:t>
            </a:r>
          </a:p>
          <a:p>
            <a:r>
              <a:rPr lang="pl-PL" dirty="0"/>
              <a:t>Utworzenie prototypu MENU w </a:t>
            </a:r>
            <a:r>
              <a:rPr lang="pl-PL" dirty="0" smtClean="0"/>
              <a:t>grze				13 SP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SUMA											</a:t>
            </a:r>
            <a:r>
              <a:rPr lang="pl-PL" sz="2400" b="1" dirty="0" smtClean="0"/>
              <a:t>80 SP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313500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Sprint 1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18683"/>
              </p:ext>
            </p:extLst>
          </p:nvPr>
        </p:nvGraphicFramePr>
        <p:xfrm>
          <a:off x="464458" y="1546981"/>
          <a:ext cx="10943772" cy="49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924"/>
                <a:gridCol w="3647924"/>
                <a:gridCol w="3647924"/>
              </a:tblGrid>
              <a:tr h="804132">
                <a:tc>
                  <a:txBody>
                    <a:bodyPr/>
                    <a:lstStyle/>
                    <a:p>
                      <a:pPr algn="ctr"/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went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brilliant idea to share?</a:t>
                      </a:r>
                      <a:endParaRPr lang="pl-PL" sz="2000" b="1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Dobre zgranie w zespole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Słaba znajomość technologii Unity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Dodać .</a:t>
                      </a:r>
                      <a:r>
                        <a:rPr lang="pl-PL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gitignore</a:t>
                      </a:r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repozytorium, żeby pozbyć się nadmiaru niepotrzebnych plików</a:t>
                      </a:r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Wszystkie założenia zostały zrealizowane.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Brak osoby w zespole zajmującej się grafiką i animacją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Znaleźć sposób na udostępnianie dźwięku na następnym demie</a:t>
                      </a:r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Dobra dokumentacja projektu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zespole brak osoby doświadczonej w technologii Unity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Rozpocząć testy od następnego sprintu </a:t>
                      </a:r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Każdy dał z siebie 100%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Zagranie w inne gry typu </a:t>
                      </a:r>
                      <a:r>
                        <a:rPr lang="pl-PL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runner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3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nauczył nas Sprint 1…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Poznaliśmy/ utrwaliliśmy sposoby korzystania z narzędzie do zarządzania projektami</a:t>
            </a:r>
          </a:p>
          <a:p>
            <a:r>
              <a:rPr lang="pl-PL" dirty="0" smtClean="0"/>
              <a:t>Dostarczyliśmy dowody na to, że współpraca i zaangażowanie to podstawa do osiągnięcia sukcesu</a:t>
            </a:r>
          </a:p>
          <a:p>
            <a:r>
              <a:rPr lang="pl-PL" dirty="0" smtClean="0"/>
              <a:t>Dał możliwość do analizowania własnej pracy i wyciągania wniosków</a:t>
            </a:r>
          </a:p>
          <a:p>
            <a:r>
              <a:rPr lang="pl-PL" dirty="0" smtClean="0"/>
              <a:t>Poznaliśmy swoje słabe oraz silne strony</a:t>
            </a:r>
          </a:p>
        </p:txBody>
      </p:sp>
    </p:spTree>
    <p:extLst>
      <p:ext uri="{BB962C8B-B14F-4D97-AF65-F5344CB8AC3E}">
        <p14:creationId xmlns:p14="http://schemas.microsoft.com/office/powerpoint/2010/main" val="65928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Sprint 2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08167"/>
            <a:ext cx="8596668" cy="4533196"/>
          </a:xfrm>
        </p:spPr>
        <p:txBody>
          <a:bodyPr/>
          <a:lstStyle/>
          <a:p>
            <a:r>
              <a:rPr lang="pl-PL" dirty="0" err="1"/>
              <a:t>Mockupy</a:t>
            </a:r>
            <a:r>
              <a:rPr lang="pl-PL" dirty="0"/>
              <a:t> dla gr </a:t>
            </a:r>
            <a:r>
              <a:rPr lang="pl-PL" dirty="0" smtClean="0"/>
              <a:t>cz2								8 SP</a:t>
            </a:r>
          </a:p>
          <a:p>
            <a:r>
              <a:rPr lang="pl-PL" dirty="0"/>
              <a:t>Analiza mechaniki innych gier </a:t>
            </a:r>
            <a:r>
              <a:rPr lang="pl-PL" dirty="0" smtClean="0"/>
              <a:t>					13 SP</a:t>
            </a:r>
          </a:p>
          <a:p>
            <a:r>
              <a:rPr lang="pl-PL" dirty="0"/>
              <a:t>Sterowanie postacią </a:t>
            </a:r>
            <a:r>
              <a:rPr lang="pl-PL" dirty="0" smtClean="0"/>
              <a:t>							8 SP</a:t>
            </a:r>
          </a:p>
          <a:p>
            <a:r>
              <a:rPr lang="pl-PL" b="1" dirty="0">
                <a:solidFill>
                  <a:srgbClr val="FF0000"/>
                </a:solidFill>
              </a:rPr>
              <a:t>Obsługa bazy danych w grze </a:t>
            </a:r>
            <a:r>
              <a:rPr lang="pl-PL" b="1" dirty="0" smtClean="0">
                <a:solidFill>
                  <a:srgbClr val="FF0000"/>
                </a:solidFill>
              </a:rPr>
              <a:t>					13 SP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SUMA											</a:t>
            </a:r>
            <a:r>
              <a:rPr lang="pl-PL" sz="2400" b="1" dirty="0" smtClean="0"/>
              <a:t>42 SP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50273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Sprint 2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41922"/>
              </p:ext>
            </p:extLst>
          </p:nvPr>
        </p:nvGraphicFramePr>
        <p:xfrm>
          <a:off x="464458" y="1546981"/>
          <a:ext cx="10943772" cy="462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924"/>
                <a:gridCol w="3647924"/>
                <a:gridCol w="3647924"/>
              </a:tblGrid>
              <a:tr h="804132">
                <a:tc>
                  <a:txBody>
                    <a:bodyPr/>
                    <a:lstStyle/>
                    <a:p>
                      <a:pPr algn="ctr"/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went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pl-PL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brilliant idea to share?</a:t>
                      </a:r>
                      <a:endParaRPr lang="pl-PL" sz="2000" b="1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 sprintu został osiągnięty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 uwzględniliśmy możliwości zachorowania osób w zespole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Skorzystanie z przedstawionych pomysłów w analizie mechanik innych gier</a:t>
                      </a:r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Wykrycie błędu ze sterowanie w fazie testowania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+3 -0</a:t>
                      </a:r>
                    </a:p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Utrzymaliśmy komunikację w zespole na wysokim poziomie.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804132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16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nauczył nas Sprint 2…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Nauczyliśmy się uwzględniać możliwości nieobecności w zespole</a:t>
            </a:r>
          </a:p>
          <a:p>
            <a:r>
              <a:rPr lang="pl-PL" dirty="0" smtClean="0"/>
              <a:t>Zgodnie stwierdziliśmy, że należy czerpać pomysły z gotowych, dobrych projektów</a:t>
            </a:r>
          </a:p>
          <a:p>
            <a:r>
              <a:rPr lang="pl-PL" dirty="0" smtClean="0"/>
              <a:t>Zaczęliśmy szukać pomocy u osób z poza zespołu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4560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Sprint 3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08167"/>
            <a:ext cx="8596668" cy="4533196"/>
          </a:xfrm>
        </p:spPr>
        <p:txBody>
          <a:bodyPr/>
          <a:lstStyle/>
          <a:p>
            <a:r>
              <a:rPr lang="pl-PL" dirty="0" smtClean="0"/>
              <a:t>Przesuwanie się postaci						21 SP</a:t>
            </a:r>
          </a:p>
          <a:p>
            <a:r>
              <a:rPr lang="pl-PL" dirty="0"/>
              <a:t>Obsługa bazy danych w </a:t>
            </a:r>
            <a:r>
              <a:rPr lang="pl-PL" dirty="0" smtClean="0"/>
              <a:t>grze					21 SP</a:t>
            </a:r>
          </a:p>
          <a:p>
            <a:r>
              <a:rPr lang="pl-PL" dirty="0"/>
              <a:t>Pobieranie listy wyników z </a:t>
            </a:r>
            <a:r>
              <a:rPr lang="pl-PL" dirty="0" smtClean="0"/>
              <a:t>bazy					21 SP</a:t>
            </a:r>
          </a:p>
          <a:p>
            <a:r>
              <a:rPr lang="pl-PL" dirty="0"/>
              <a:t>Generowanie przeszkód i </a:t>
            </a:r>
            <a:r>
              <a:rPr lang="pl-PL" dirty="0" smtClean="0"/>
              <a:t>monet					34 SP</a:t>
            </a:r>
          </a:p>
          <a:p>
            <a:r>
              <a:rPr lang="pl-PL" dirty="0"/>
              <a:t>Stworzenie struktury bazy </a:t>
            </a:r>
            <a:r>
              <a:rPr lang="pl-PL" dirty="0" smtClean="0"/>
              <a:t>danych</a:t>
            </a:r>
            <a:r>
              <a:rPr lang="pl-PL" dirty="0"/>
              <a:t>	</a:t>
            </a:r>
            <a:r>
              <a:rPr lang="pl-PL" dirty="0" smtClean="0"/>
              <a:t>			13SP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SUMA											</a:t>
            </a:r>
            <a:r>
              <a:rPr lang="pl-PL" sz="2400" b="1" dirty="0" smtClean="0"/>
              <a:t>110 SP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403475475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</TotalTime>
  <Words>407</Words>
  <Application>Microsoft Office PowerPoint</Application>
  <PresentationFormat>Niestandardowy</PresentationFormat>
  <Paragraphs>186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Faseta</vt:lpstr>
      <vt:lpstr>Podsumowanie sprintów Bears Attack!</vt:lpstr>
      <vt:lpstr>Przegląd sprintów</vt:lpstr>
      <vt:lpstr>Sprint 1  </vt:lpstr>
      <vt:lpstr>Sprint 1  </vt:lpstr>
      <vt:lpstr>Czego nauczył nas Sprint 1…</vt:lpstr>
      <vt:lpstr>Sprint 2  </vt:lpstr>
      <vt:lpstr>Sprint 2  </vt:lpstr>
      <vt:lpstr>Czego nauczył nas Sprint 2…</vt:lpstr>
      <vt:lpstr>Sprint 3  </vt:lpstr>
      <vt:lpstr>Sprint 3  </vt:lpstr>
      <vt:lpstr>Czego nauczył nas Sprint 3…</vt:lpstr>
      <vt:lpstr>Sprint 4   </vt:lpstr>
      <vt:lpstr>Sprint 4  </vt:lpstr>
      <vt:lpstr>Czego nauczył nas Sprint 4…</vt:lpstr>
      <vt:lpstr>Sprint 5  </vt:lpstr>
      <vt:lpstr>Prezentacja rozgrywki</vt:lpstr>
      <vt:lpstr>Po zakończeniu…  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Podsumowanie sprintu</dc:title>
  <dc:creator>Mateusz Maślach</dc:creator>
  <cp:lastModifiedBy>Mateusz Stanek</cp:lastModifiedBy>
  <cp:revision>22</cp:revision>
  <dcterms:created xsi:type="dcterms:W3CDTF">2020-10-23T15:27:59Z</dcterms:created>
  <dcterms:modified xsi:type="dcterms:W3CDTF">2020-12-13T12:19:09Z</dcterms:modified>
</cp:coreProperties>
</file>