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17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12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42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754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93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33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5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9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6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5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6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3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0A77-08A3-4B54-B8E2-2608C5EDA25B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FED04-851A-4EE8-9938-3BBDC1C8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666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l-PL" sz="5000" dirty="0"/>
              <a:t>Podsumowanie sprintu</a:t>
            </a:r>
          </a:p>
        </p:txBody>
      </p:sp>
    </p:spTree>
    <p:extLst>
      <p:ext uri="{BB962C8B-B14F-4D97-AF65-F5344CB8AC3E}">
        <p14:creationId xmlns:p14="http://schemas.microsoft.com/office/powerpoint/2010/main" val="102544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94F6C4-7924-4F5D-B361-70C82B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Zadania w sprincie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9E1B4A-E62D-4F2D-945B-E027A018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Czas trwania sprintu: tydzień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------------------------------------------------------</a:t>
            </a:r>
          </a:p>
          <a:p>
            <a:r>
              <a:rPr lang="pl-PL" sz="2200" dirty="0" err="1">
                <a:solidFill>
                  <a:schemeClr val="accent1"/>
                </a:solidFill>
              </a:rPr>
              <a:t>Mockupy</a:t>
            </a:r>
            <a:r>
              <a:rPr lang="pl-PL" sz="2200" dirty="0">
                <a:solidFill>
                  <a:schemeClr val="accent1"/>
                </a:solidFill>
              </a:rPr>
              <a:t> dla gr cz2.  			 || 	+8sp</a:t>
            </a:r>
          </a:p>
          <a:p>
            <a:r>
              <a:rPr lang="pl-PL" sz="2200" dirty="0">
                <a:solidFill>
                  <a:schemeClr val="accent1"/>
                </a:solidFill>
              </a:rPr>
              <a:t>Analiza mechaniki innych gier  || 	+13sp</a:t>
            </a:r>
          </a:p>
          <a:p>
            <a:r>
              <a:rPr lang="pl-PL" sz="2200" dirty="0">
                <a:solidFill>
                  <a:schemeClr val="accent1"/>
                </a:solidFill>
              </a:rPr>
              <a:t>Sterowanie postacią 			 ||  	+8sp</a:t>
            </a:r>
          </a:p>
          <a:p>
            <a:r>
              <a:rPr lang="pl-PL" sz="2200" dirty="0">
                <a:solidFill>
                  <a:srgbClr val="C00000"/>
                </a:solidFill>
              </a:rPr>
              <a:t>Obsługa bazy danych w grze    ||		-13sp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------------------------------------------------------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accent1"/>
                </a:solidFill>
              </a:rPr>
              <a:t>							</a:t>
            </a:r>
            <a:r>
              <a:rPr lang="pl-PL" sz="2200" dirty="0">
                <a:solidFill>
                  <a:schemeClr val="tx1"/>
                </a:solidFill>
              </a:rPr>
              <a:t>      	SUMA  29SP</a:t>
            </a:r>
          </a:p>
        </p:txBody>
      </p:sp>
    </p:spTree>
    <p:extLst>
      <p:ext uri="{BB962C8B-B14F-4D97-AF65-F5344CB8AC3E}">
        <p14:creationId xmlns:p14="http://schemas.microsoft.com/office/powerpoint/2010/main" val="12398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sz="2400" dirty="0" err="1"/>
              <a:t>Mockupy</a:t>
            </a:r>
            <a:r>
              <a:rPr lang="pl-PL" sz="2400" dirty="0"/>
              <a:t> dla gr cz2.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DE7CE10-06FE-4C6F-AC78-152A35BA7C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43" y="1488281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enu_Ustawienia">
            <a:extLst>
              <a:ext uri="{FF2B5EF4-FFF2-40B4-BE49-F238E27FC236}">
                <a16:creationId xmlns:a16="http://schemas.microsoft.com/office/drawing/2014/main" id="{8D9D8F2E-B087-434A-BFED-85BFFAA1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58" y="1812021"/>
            <a:ext cx="7105764" cy="398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384E73BE-6E4D-46DF-B1C4-99BEA42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sz="2400" dirty="0" err="1"/>
              <a:t>Mockupy</a:t>
            </a:r>
            <a:r>
              <a:rPr lang="pl-PL" sz="2400" dirty="0"/>
              <a:t> dla gr cz2.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7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7E3517-AB4D-40A4-A9EE-914E0042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2822"/>
            <a:ext cx="8596668" cy="623582"/>
          </a:xfrm>
        </p:spPr>
        <p:txBody>
          <a:bodyPr>
            <a:normAutofit/>
          </a:bodyPr>
          <a:lstStyle/>
          <a:p>
            <a:pPr algn="ctr"/>
            <a:r>
              <a:rPr lang="pl-PL" sz="2000" dirty="0"/>
              <a:t>Sterowanie postacią (góra-dół)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0D0BF46-963E-4B7F-9AB1-88EF74EC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38" y="2160588"/>
            <a:ext cx="65797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6ABC72-4C7B-4F33-B745-4F641B89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692"/>
          </a:xfrm>
        </p:spPr>
        <p:txBody>
          <a:bodyPr>
            <a:normAutofit fontScale="90000"/>
          </a:bodyPr>
          <a:lstStyle/>
          <a:p>
            <a:pPr algn="ctr"/>
            <a:r>
              <a:rPr lang="pl-PL" sz="2200" dirty="0"/>
              <a:t>Analiza mechaniki innych gier</a:t>
            </a:r>
            <a:br>
              <a:rPr lang="pl-PL" dirty="0"/>
            </a:b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43E988-C721-4C4F-8B23-0A7FF380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68" y="2036952"/>
            <a:ext cx="4476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5004EF23-3AB0-4A92-8EE9-E6ADDBD65596}"/>
              </a:ext>
            </a:extLst>
          </p:cNvPr>
          <p:cNvSpPr txBox="1">
            <a:spLocks/>
          </p:cNvSpPr>
          <p:nvPr/>
        </p:nvSpPr>
        <p:spPr>
          <a:xfrm>
            <a:off x="2921791" y="22384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Dziękuje za uwagę!</a:t>
            </a:r>
          </a:p>
        </p:txBody>
      </p:sp>
    </p:spTree>
    <p:extLst>
      <p:ext uri="{BB962C8B-B14F-4D97-AF65-F5344CB8AC3E}">
        <p14:creationId xmlns:p14="http://schemas.microsoft.com/office/powerpoint/2010/main" val="121871559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92</Words>
  <Application>Microsoft Office PowerPoint</Application>
  <PresentationFormat>Panoramiczny</PresentationFormat>
  <Paragraphs>15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Faseta</vt:lpstr>
      <vt:lpstr>Podsumowanie sprintu</vt:lpstr>
      <vt:lpstr>Zadania w sprincie</vt:lpstr>
      <vt:lpstr>Mockupy dla gr cz2.  </vt:lpstr>
      <vt:lpstr>Mockupy dla gr cz2.  </vt:lpstr>
      <vt:lpstr>Sterowanie postacią (góra-dół)</vt:lpstr>
      <vt:lpstr>Analiza mechaniki innych gier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Podsumowanie sprintu</dc:title>
  <dc:creator>Mateusz Maślach</dc:creator>
  <cp:lastModifiedBy>Mateusz Maślach</cp:lastModifiedBy>
  <cp:revision>11</cp:revision>
  <dcterms:created xsi:type="dcterms:W3CDTF">2020-10-23T15:27:59Z</dcterms:created>
  <dcterms:modified xsi:type="dcterms:W3CDTF">2020-10-25T09:57:38Z</dcterms:modified>
</cp:coreProperties>
</file>