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unknown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4330" r:id="rId11"/>
  </p:sldMasterIdLst>
  <p:notesMasterIdLst>
    <p:notesMasterId r:id="rId15"/>
  </p:notesMasterIdLst>
  <p:handoutMasterIdLst>
    <p:handoutMasterId r:id="rId13"/>
  </p:handoutMasterIdLst>
  <p:sldIdLst>
    <p:sldId id="256" r:id="rId17"/>
    <p:sldId id="467" r:id="rId19"/>
    <p:sldId id="466" r:id="rId20"/>
    <p:sldId id="391" r:id="rId21"/>
    <p:sldId id="423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90" r:id="rId31"/>
    <p:sldId id="491" r:id="rId32"/>
    <p:sldId id="492" r:id="rId33"/>
    <p:sldId id="475" r:id="rId34"/>
    <p:sldId id="476" r:id="rId35"/>
    <p:sldId id="477" r:id="rId36"/>
    <p:sldId id="478" r:id="rId37"/>
    <p:sldId id="479" r:id="rId38"/>
    <p:sldId id="480" r:id="rId39"/>
    <p:sldId id="482" r:id="rId40"/>
    <p:sldId id="483" r:id="rId41"/>
    <p:sldId id="484" r:id="rId42"/>
    <p:sldId id="485" r:id="rId43"/>
    <p:sldId id="486" r:id="rId44"/>
    <p:sldId id="487" r:id="rId45"/>
    <p:sldId id="488" r:id="rId46"/>
    <p:sldId id="489" r:id="rId47"/>
  </p:sldIdLst>
  <p:sldSz cx="12192000" cy="6858000"/>
  <p:notesSz cx="6866255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0">
          <p15:clr>
            <a:srgbClr val="A4A3A4"/>
          </p15:clr>
        </p15:guide>
        <p15:guide id="2" pos="3834" userDrawn="0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50" charset="-127">
        <p:regular r:id="rId2"/>
        <p:bold r:id="rId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0A5C4"/>
    <a:srgbClr val="52B6D3"/>
    <a:srgbClr val="50C0E0"/>
    <a:srgbClr val="56BFC8"/>
    <a:srgbClr val="5B9BD5"/>
    <a:srgbClr val="75648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571" autoAdjust="0"/>
  </p:normalViewPr>
  <p:slideViewPr>
    <p:cSldViewPr snapToGrid="0" snapToObjects="1">
      <p:cViewPr varScale="1">
        <p:scale>
          <a:sx n="108" d="100"/>
          <a:sy n="108" d="100"/>
        </p:scale>
        <p:origin x="492" y="108"/>
      </p:cViewPr>
      <p:guideLst>
        <p:guide orient="horz" pos="2154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font" Target="fonts/font1.fntdata"></Relationship><Relationship Id="rId3" Type="http://schemas.openxmlformats.org/officeDocument/2006/relationships/tableStyles" Target="tableStyles.xml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handoutMaster" Target="handoutMasters/handoutMaster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2" Type="http://schemas.openxmlformats.org/officeDocument/2006/relationships/slide" Target="slides/slide24.xml"></Relationship><Relationship Id="rId43" Type="http://schemas.openxmlformats.org/officeDocument/2006/relationships/slide" Target="slides/slide25.xml"></Relationship><Relationship Id="rId44" Type="http://schemas.openxmlformats.org/officeDocument/2006/relationships/slide" Target="slides/slide26.xml"></Relationship><Relationship Id="rId45" Type="http://schemas.openxmlformats.org/officeDocument/2006/relationships/slide" Target="slides/slide27.xml"></Relationship><Relationship Id="rId46" Type="http://schemas.openxmlformats.org/officeDocument/2006/relationships/slide" Target="slides/slide28.xml"></Relationship><Relationship Id="rId47" Type="http://schemas.openxmlformats.org/officeDocument/2006/relationships/slide" Target="slides/slide29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75445" cy="500912"/>
          </a:xfrm>
          <a:prstGeom prst="rect">
            <a:avLst/>
          </a:prstGeom>
        </p:spPr>
        <p:txBody>
          <a:bodyPr vert="horz" lIns="88930" tIns="44466" rIns="88930" bIns="4446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960" y="3"/>
            <a:ext cx="2975445" cy="500912"/>
          </a:xfrm>
          <a:prstGeom prst="rect">
            <a:avLst/>
          </a:prstGeom>
        </p:spPr>
        <p:txBody>
          <a:bodyPr vert="horz" lIns="88930" tIns="44466" rIns="88930" bIns="44466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7164"/>
            <a:ext cx="2975445" cy="500912"/>
          </a:xfrm>
          <a:prstGeom prst="rect">
            <a:avLst/>
          </a:prstGeom>
        </p:spPr>
        <p:txBody>
          <a:bodyPr vert="horz" lIns="88930" tIns="44466" rIns="88930" bIns="4446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960" y="9497164"/>
            <a:ext cx="2975445" cy="500912"/>
          </a:xfrm>
          <a:prstGeom prst="rect">
            <a:avLst/>
          </a:prstGeom>
        </p:spPr>
        <p:txBody>
          <a:bodyPr vert="horz" lIns="88930" tIns="44466" rIns="88930" bIns="44466" rtlCol="0" anchor="b"/>
          <a:lstStyle>
            <a:lvl1pPr algn="r">
              <a:defRPr sz="1200"/>
            </a:lvl1pPr>
          </a:lstStyle>
          <a:p>
            <a:fld id="{F4FE1D44-CD1B-4250-A393-CD6968093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535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75239" cy="501640"/>
          </a:xfrm>
          <a:prstGeom prst="rect">
            <a:avLst/>
          </a:prstGeom>
        </p:spPr>
        <p:txBody>
          <a:bodyPr vert="horz" lIns="96330" tIns="48165" rIns="96330" bIns="4816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1" y="0"/>
            <a:ext cx="2975239" cy="501640"/>
          </a:xfrm>
          <a:prstGeom prst="rect">
            <a:avLst/>
          </a:prstGeom>
        </p:spPr>
        <p:txBody>
          <a:bodyPr vert="horz" lIns="96330" tIns="48165" rIns="96330" bIns="48165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1249363"/>
            <a:ext cx="5999162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30" tIns="48165" rIns="96330" bIns="481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5" y="4811576"/>
            <a:ext cx="5492750" cy="3936742"/>
          </a:xfrm>
          <a:prstGeom prst="rect">
            <a:avLst/>
          </a:prstGeom>
        </p:spPr>
        <p:txBody>
          <a:bodyPr vert="horz" lIns="96330" tIns="48165" rIns="96330" bIns="4816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96439"/>
            <a:ext cx="2975239" cy="501639"/>
          </a:xfrm>
          <a:prstGeom prst="rect">
            <a:avLst/>
          </a:prstGeom>
        </p:spPr>
        <p:txBody>
          <a:bodyPr vert="horz" lIns="96330" tIns="48165" rIns="96330" bIns="4816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1" y="9496439"/>
            <a:ext cx="2975239" cy="501639"/>
          </a:xfrm>
          <a:prstGeom prst="rect">
            <a:avLst/>
          </a:prstGeom>
        </p:spPr>
        <p:txBody>
          <a:bodyPr vert="horz" lIns="96330" tIns="48165" rIns="96330" bIns="48165" rtlCol="0" anchor="b"/>
          <a:lstStyle>
            <a:lvl1pPr algn="r">
              <a:defRPr sz="1300"/>
            </a:lvl1pPr>
          </a:lstStyle>
          <a:p>
            <a:fld id="{8A1DE839-62BC-4575-8005-B6162B53F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522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DE839-62BC-4575-8005-B6162B53FB2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1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DE839-62BC-4575-8005-B6162B53FB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png"></Relationship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F69B953C-5CD3-40B2-8680-C5D4190C1DFB}" type="datetime1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5745B27C-882E-4830-8677-F6C9AF4CB5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1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605" y="327025"/>
            <a:ext cx="11264265" cy="85915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20A5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605" y="1447165"/>
            <a:ext cx="11264265" cy="4730115"/>
          </a:xfrm>
        </p:spPr>
        <p:txBody>
          <a:bodyPr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D656D856-95D5-4FBF-893C-10BDB7D38080}" type="datetime1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5150485" y="320675"/>
            <a:ext cx="62033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70F355-8804-4506-9B94-C0468FF7B9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90" y="198755"/>
            <a:ext cx="1834515" cy="3651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E4A4522-8FD6-4AFD-8FFA-623829EA4477}"/>
              </a:ext>
            </a:extLst>
          </p:cNvPr>
          <p:cNvCxnSpPr/>
          <p:nvPr userDrawn="1"/>
        </p:nvCxnSpPr>
        <p:spPr>
          <a:xfrm>
            <a:off x="522605" y="1185545"/>
            <a:ext cx="112642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1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514" y="324674"/>
            <a:ext cx="11264202" cy="861031"/>
          </a:xfrm>
        </p:spPr>
        <p:txBody>
          <a:bodyPr/>
          <a:lstStyle>
            <a:lvl1pPr>
              <a:defRPr sz="3200" b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514" y="1446963"/>
            <a:ext cx="11264202" cy="4729999"/>
          </a:xfrm>
        </p:spPr>
        <p:txBody>
          <a:bodyPr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7DCEA15D-A00E-452D-86BC-A49771181584}" type="datetime1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5745B27C-882E-4830-8677-F6C9AF4CB5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5150735" y="320675"/>
            <a:ext cx="62030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11F8EB-5EC8-4EE0-9E88-459A1FCF23BE}"/>
              </a:ext>
            </a:extLst>
          </p:cNvPr>
          <p:cNvCxnSpPr/>
          <p:nvPr userDrawn="1"/>
        </p:nvCxnSpPr>
        <p:spPr>
          <a:xfrm>
            <a:off x="522514" y="1185705"/>
            <a:ext cx="112642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ACFC1DF-813E-42E7-9F70-A1A3FFF45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38" y="198474"/>
            <a:ext cx="1834336" cy="3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514" y="326724"/>
            <a:ext cx="11264202" cy="85898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514" y="1446963"/>
            <a:ext cx="11264202" cy="47300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>
              <a:defRPr sz="2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2pPr>
            <a:lvl3pPr>
              <a:defRPr sz="18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3pPr>
            <a:lvl4pPr>
              <a:defRPr sz="1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4pPr>
            <a:lvl5pPr>
              <a:defRPr sz="1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CF9F27EF-7D98-4CB8-B656-AA5B0E0840FF}" type="datetime1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5745B27C-882E-4830-8677-F6C9AF4CB5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574C920-A1BE-4B05-B391-94F80F6040B8}"/>
              </a:ext>
            </a:extLst>
          </p:cNvPr>
          <p:cNvCxnSpPr/>
          <p:nvPr userDrawn="1"/>
        </p:nvCxnSpPr>
        <p:spPr>
          <a:xfrm>
            <a:off x="522514" y="1185705"/>
            <a:ext cx="112642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096FB0D-6CB0-45B1-9FF4-642E16398F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38" y="198474"/>
            <a:ext cx="1834336" cy="3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514" y="326724"/>
            <a:ext cx="11264202" cy="85898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514" y="1446963"/>
            <a:ext cx="11264202" cy="4730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2pPr>
            <a:lvl3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3pPr>
            <a:lvl4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4pPr>
            <a:lvl5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08E3C7B0-E9AD-4E08-9422-ABCCE54E1ACE}" type="datetime1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5745B27C-882E-4830-8677-F6C9AF4CB5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5150735" y="320675"/>
            <a:ext cx="62030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F9CD88-880D-42A6-96A1-E0D759C0DAB1}"/>
              </a:ext>
            </a:extLst>
          </p:cNvPr>
          <p:cNvCxnSpPr/>
          <p:nvPr userDrawn="1"/>
        </p:nvCxnSpPr>
        <p:spPr>
          <a:xfrm>
            <a:off x="522514" y="1185705"/>
            <a:ext cx="112642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41B041-94C9-43A0-805A-E302E44EE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38" y="198474"/>
            <a:ext cx="1834336" cy="3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2781874-19A6-40B1-AF53-361B2743D529}" type="datetime1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745B27C-882E-4830-8677-F6C9AF4CB5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1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D7F-F154-4144-938D-F00832B460CE}" type="datetime1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B27C-882E-4830-8677-F6C9AF4CB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84082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7D9422CC-3BCA-4642-B3E8-4147DCBAD234}" type="datetime1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fld id="{5745B27C-882E-4830-8677-F6C9AF4CB5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7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 Semilight" panose="020B0502040204020203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 Semilight" panose="020B0502040204020203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 Semilight" panose="020B0502040204020203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 Semilight" panose="020B0502040204020203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 Semilight" panose="020B0502040204020203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 Semilight" panose="020B0502040204020203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3586102713663.png"></Relationship><Relationship Id="rId4" Type="http://schemas.openxmlformats.org/officeDocument/2006/relationships/image" Target="../media/fImage3854453314086.png"></Relationship><Relationship Id="rId5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1830523639606.png"></Relationship><Relationship Id="rId4" Type="http://schemas.openxmlformats.org/officeDocument/2006/relationships/image" Target="../media/fImage1963833666907.png"></Relationship><Relationship Id="rId5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84432863220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0343727800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2536390723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fImage400872934763.png"></Relationship><Relationship Id="rId4" Type="http://schemas.openxmlformats.org/officeDocument/2006/relationships/image" Target="../media/fImage112512946927.png"></Relationship><Relationship Id="rId5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2448912957802.png"></Relationship><Relationship Id="rId3" Type="http://schemas.openxmlformats.org/officeDocument/2006/relationships/image" Target="../media/fImage129883015364.png"></Relationship><Relationship Id="rId4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451962994489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fImage370213115504.png"></Relationship><Relationship Id="rId4" Type="http://schemas.openxmlformats.org/officeDocument/2006/relationships/image" Target="../media/fImage78963144509.png"></Relationship><Relationship Id="rId5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70590317789.png"></Relationship><Relationship Id="rId3" Type="http://schemas.openxmlformats.org/officeDocument/2006/relationships/image" Target="../media/fImage714882816231.png"></Relationship><Relationship Id="rId4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727253216722.png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68072325595.png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70755329605.png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fImage368553305713.png"></Relationship><Relationship Id="rId4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7203438691.png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41234772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748902165495.png"></Relationship><Relationship Id="rId3" Type="http://schemas.openxmlformats.org/officeDocument/2006/relationships/image" Target="../media/fImage61612205881.png"></Relationship><Relationship Id="rId4" Type="http://schemas.openxmlformats.org/officeDocument/2006/relationships/image" Target="../media/fImage44662212480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863173609553.png"></Relationship><Relationship Id="rId4" Type="http://schemas.openxmlformats.org/officeDocument/2006/relationships/image" Target="../media/fImage58382315663.png"></Relationship><Relationship Id="rId5" Type="http://schemas.openxmlformats.org/officeDocument/2006/relationships/image" Target="../media/fImage6745234649.png"></Relationship><Relationship Id="rId6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760432651102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818092694428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356235" y="2158365"/>
            <a:ext cx="11599545" cy="2794635"/>
          </a:xfrm>
          <a:prstGeom prst="rect"/>
          <a:noFill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 b="1">
                <a:effectLst>
                  <a:outerShdw sx="100000" sy="100000" blurRad="38100" dist="38100" dir="2700000" rotWithShape="1" algn="tl">
                    <a:srgbClr val="000000">
                      <a:alpha val="41960"/>
                    </a:srgbClr>
                  </a:outerShdw>
                </a:effectLst>
              </a:rPr>
              <a:t>환경 모니터링 앱 기획서</a:t>
            </a:r>
            <a:endParaRPr lang="ko-KR" altLang="en-US" sz="44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83055" y="5086985"/>
            <a:ext cx="9145905" cy="1024890"/>
          </a:xfrm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0" indent="0" latinLnBrk="0">
              <a:buFontTx/>
              <a:buNone/>
            </a:pPr>
            <a:endParaRPr lang="ko-KR" altLang="en-US" b="1">
              <a:solidFill>
                <a:srgbClr val="56BFC8"/>
              </a:solidFill>
            </a:endParaRPr>
          </a:p>
          <a:p>
            <a:pPr marL="0" indent="0" latinLnBrk="0">
              <a:buFontTx/>
              <a:buNone/>
            </a:pPr>
            <a:endParaRPr lang="ko-KR" altLang="en-US" b="1">
              <a:solidFill>
                <a:srgbClr val="56BFC8"/>
              </a:solidFill>
            </a:endParaRPr>
          </a:p>
          <a:p>
            <a:pPr marL="0" indent="0" latinLnBrk="0">
              <a:buFontTx/>
              <a:buNone/>
            </a:pPr>
            <a:r>
              <a:rPr lang="en-US" altLang="ko-KR" sz="1800">
                <a:solidFill>
                  <a:srgbClr val="002060"/>
                </a:solidFill>
              </a:rPr>
              <a:t>2022.7</a:t>
            </a:r>
            <a:endParaRPr lang="ko-KR" altLang="en-US" sz="1800">
              <a:solidFill>
                <a:srgbClr val="00206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C38FDF-208C-4472-9FF0-D974EA3BC8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15" y="5345430"/>
            <a:ext cx="183451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/>
          <p:nvPr/>
        </p:nvGrpSpPr>
        <p:grpSpPr>
          <a:xfrm>
            <a:off x="1703070" y="2840355"/>
            <a:ext cx="2816225" cy="3729990"/>
            <a:chOff x="1703070" y="2840355"/>
            <a:chExt cx="2816225" cy="3729990"/>
          </a:xfrm>
        </p:grpSpPr>
        <p:sp>
          <p:nvSpPr>
            <p:cNvPr id="10" name="Rect 0"/>
            <p:cNvSpPr>
              <a:spLocks/>
            </p:cNvSpPr>
            <p:nvPr/>
          </p:nvSpPr>
          <p:spPr>
            <a:xfrm rot="0">
              <a:off x="1703070" y="2840355"/>
              <a:ext cx="2816860" cy="523239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r" latinLnBrk="0">
                <a:buFontTx/>
                <a:buNone/>
              </a:pPr>
              <a:r>
                <a:rPr lang="ko-KR" altLang="en-US" sz="28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메인 화면</a:t>
              </a:r>
              <a:endParaRPr lang="ko-KR" altLang="en-US" sz="28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11" name="Rect 0"/>
            <p:cNvSpPr>
              <a:spLocks/>
            </p:cNvSpPr>
            <p:nvPr/>
          </p:nvSpPr>
          <p:spPr>
            <a:xfrm rot="0">
              <a:off x="2299970" y="3385820"/>
              <a:ext cx="2188845" cy="318516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악취 지도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메뉴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악취등록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악취목록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악취등록 정보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Tx/>
                <a:buNone/>
              </a:pP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endParaRPr lang="ko-KR" altLang="en-US" sz="1400"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282315" y="1393825"/>
            <a:ext cx="1485265" cy="14452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8800" b="1">
                <a:latin typeface="맑은 고딕" charset="0"/>
                <a:ea typeface="맑은 고딕" charset="0"/>
                <a:cs typeface="맑은 고딕 Semilight" charset="0"/>
              </a:rPr>
              <a:t>02</a:t>
            </a:r>
            <a:endParaRPr lang="ko-KR" altLang="en-US" sz="88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 flipV="1">
            <a:off x="4900295" y="363855"/>
            <a:ext cx="635" cy="6285865"/>
          </a:xfrm>
          <a:prstGeom prst="line"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메인 화면 - 악취 지도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graphicFrame>
        <p:nvGraphicFramePr>
          <p:cNvPr id="4" name="표 51"/>
          <p:cNvGraphicFramePr>
            <a:graphicFrameLocks noGrp="1"/>
          </p:cNvGraphicFramePr>
          <p:nvPr/>
        </p:nvGraphicFramePr>
        <p:xfrm>
          <a:off x="7036435" y="1407160"/>
          <a:ext cx="4750435" cy="96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60071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악취지도 페이지이며 일반인이 로그인 하면 오는 페이지 입니다. 지도에 악취 마커가 표시되며 악취정보를 확인할 수 있습니다. 또한 농장주, 일반인 모두 악취정보를 등록할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52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메뉴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메뉴 페이지로 이동할 수 있는 목록이 보여집니다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지도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악취 정보를 갖고있는 마커를 지도에 표시합니다.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지역내 재검색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해당 화면에 보여지고 있는 범위내에 악취 정보를 표시합니다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확대/축소 기능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현재 내위치 이동 기능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마커 클릭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 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마커를 클릭하면 악취정보가 보여집니다.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농장주소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악취강도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관리자만 보여지는 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  - 온도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  - 습도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  - 암모니아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  - 황화수소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 등록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악취 등록 페이지로 이동합니다.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6" name="도형 63"/>
          <p:cNvSpPr>
            <a:spLocks/>
          </p:cNvSpPr>
          <p:nvPr/>
        </p:nvSpPr>
        <p:spPr>
          <a:xfrm rot="0">
            <a:off x="857885" y="157734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도형 65"/>
          <p:cNvSpPr>
            <a:spLocks/>
          </p:cNvSpPr>
          <p:nvPr/>
        </p:nvSpPr>
        <p:spPr>
          <a:xfrm rot="0">
            <a:off x="866775" y="1900554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66"/>
          <p:cNvSpPr>
            <a:spLocks/>
          </p:cNvSpPr>
          <p:nvPr/>
        </p:nvSpPr>
        <p:spPr>
          <a:xfrm rot="0">
            <a:off x="876935" y="518414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도형 67"/>
          <p:cNvSpPr>
            <a:spLocks/>
          </p:cNvSpPr>
          <p:nvPr/>
        </p:nvSpPr>
        <p:spPr>
          <a:xfrm rot="0">
            <a:off x="3490595" y="157480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" name="그림 71" descr="/Users/safemotion/Library/Group Containers/L48J367XN4.com.infraware.PolarisOffice/EngineTemp/12915/fImage358610271366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3310" y="1414145"/>
            <a:ext cx="2378075" cy="5147945"/>
          </a:xfrm>
          <a:prstGeom prst="rect"/>
          <a:noFill/>
        </p:spPr>
      </p:pic>
      <p:pic>
        <p:nvPicPr>
          <p:cNvPr id="11" name="그림 127" descr="/Users/safemotion/Library/Group Containers/L48J367XN4.com.infraware.PolarisOffice/EngineTemp/12915/fImage385445331408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1150" y="1403350"/>
            <a:ext cx="2378075" cy="5148580"/>
          </a:xfrm>
          <a:prstGeom prst="rect"/>
          <a:noFill/>
        </p:spPr>
      </p:pic>
      <p:sp>
        <p:nvSpPr>
          <p:cNvPr id="12" name="텍스트 상자 153"/>
          <p:cNvSpPr txBox="1">
            <a:spLocks/>
          </p:cNvSpPr>
          <p:nvPr/>
        </p:nvSpPr>
        <p:spPr>
          <a:xfrm rot="0">
            <a:off x="1661795" y="6572885"/>
            <a:ext cx="120713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100">
                <a:latin typeface="나눔고딕" charset="0"/>
                <a:ea typeface="나눔고딕" charset="0"/>
              </a:rPr>
              <a:t>관리자</a:t>
            </a:r>
            <a:endParaRPr lang="ko-KR" altLang="en-US" sz="11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154"/>
          <p:cNvSpPr txBox="1">
            <a:spLocks/>
          </p:cNvSpPr>
          <p:nvPr/>
        </p:nvSpPr>
        <p:spPr>
          <a:xfrm rot="0">
            <a:off x="4697095" y="6596380"/>
            <a:ext cx="120713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100">
                <a:latin typeface="나눔고딕" charset="0"/>
                <a:ea typeface="나눔고딕" charset="0"/>
              </a:rPr>
              <a:t>일반인</a:t>
            </a:r>
            <a:endParaRPr lang="ko-KR" altLang="en-US" sz="11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메인 화면 - 메뉴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graphicFrame>
        <p:nvGraphicFramePr>
          <p:cNvPr id="4" name="표 72"/>
          <p:cNvGraphicFramePr>
            <a:graphicFrameLocks noGrp="1"/>
          </p:cNvGraphicFramePr>
          <p:nvPr/>
        </p:nvGraphicFramePr>
        <p:xfrm>
          <a:off x="7036435" y="1407160"/>
          <a:ext cx="4750435" cy="87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5080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악취지도 메뉴 이며 각 메뉴의 페이지로 이동가능합니다.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73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악취지도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악취지도 페이지로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악취목록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악취등록을 한 목록이 보여지는 페이지로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농장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농장 페이지로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설정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설정 페이지로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6" name="그림 159" descr="/Users/safemotion/Library/Group Containers/L48J367XN4.com.infraware.PolarisOffice/EngineTemp/12915/fImage183052363960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4900" y="1414145"/>
            <a:ext cx="2335530" cy="5063490"/>
          </a:xfrm>
          <a:prstGeom prst="rect"/>
          <a:noFill/>
        </p:spPr>
      </p:pic>
      <p:sp>
        <p:nvSpPr>
          <p:cNvPr id="7" name="텍스트 상자 160"/>
          <p:cNvSpPr txBox="1">
            <a:spLocks/>
          </p:cNvSpPr>
          <p:nvPr/>
        </p:nvSpPr>
        <p:spPr>
          <a:xfrm rot="0">
            <a:off x="1661795" y="6572885"/>
            <a:ext cx="120713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100">
                <a:latin typeface="나눔고딕" charset="0"/>
                <a:ea typeface="나눔고딕" charset="0"/>
              </a:rPr>
              <a:t>관리자</a:t>
            </a:r>
            <a:endParaRPr lang="ko-KR" altLang="en-US" sz="1100"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161"/>
          <p:cNvSpPr txBox="1">
            <a:spLocks/>
          </p:cNvSpPr>
          <p:nvPr/>
        </p:nvSpPr>
        <p:spPr>
          <a:xfrm rot="0">
            <a:off x="4697095" y="6596380"/>
            <a:ext cx="120713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100">
                <a:latin typeface="나눔고딕" charset="0"/>
                <a:ea typeface="나눔고딕" charset="0"/>
              </a:rPr>
              <a:t>일반인</a:t>
            </a:r>
            <a:endParaRPr lang="ko-KR" altLang="en-US" sz="1100">
              <a:latin typeface="나눔고딕" charset="0"/>
              <a:ea typeface="나눔고딕" charset="0"/>
            </a:endParaRPr>
          </a:p>
        </p:txBody>
      </p:sp>
      <p:pic>
        <p:nvPicPr>
          <p:cNvPr id="9" name="그림 162" descr="/Users/safemotion/Library/Group Containers/L48J367XN4.com.infraware.PolarisOffice/EngineTemp/12915/fImage196383366690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2105" y="1403350"/>
            <a:ext cx="2335530" cy="5063490"/>
          </a:xfrm>
          <a:prstGeom prst="rect"/>
          <a:noFill/>
        </p:spPr>
      </p:pic>
      <p:sp>
        <p:nvSpPr>
          <p:cNvPr id="10" name="도형 165"/>
          <p:cNvSpPr>
            <a:spLocks/>
          </p:cNvSpPr>
          <p:nvPr/>
        </p:nvSpPr>
        <p:spPr>
          <a:xfrm rot="0">
            <a:off x="857885" y="2017394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도형 166"/>
          <p:cNvSpPr>
            <a:spLocks/>
          </p:cNvSpPr>
          <p:nvPr/>
        </p:nvSpPr>
        <p:spPr>
          <a:xfrm rot="0">
            <a:off x="866775" y="232410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도형 167"/>
          <p:cNvSpPr>
            <a:spLocks/>
          </p:cNvSpPr>
          <p:nvPr/>
        </p:nvSpPr>
        <p:spPr>
          <a:xfrm rot="0">
            <a:off x="876935" y="264414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도형 168"/>
          <p:cNvSpPr>
            <a:spLocks/>
          </p:cNvSpPr>
          <p:nvPr/>
        </p:nvSpPr>
        <p:spPr>
          <a:xfrm rot="0">
            <a:off x="874395" y="301244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도형 169"/>
          <p:cNvSpPr>
            <a:spLocks/>
          </p:cNvSpPr>
          <p:nvPr/>
        </p:nvSpPr>
        <p:spPr>
          <a:xfrm rot="0">
            <a:off x="3911600" y="202628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도형 170"/>
          <p:cNvSpPr>
            <a:spLocks/>
          </p:cNvSpPr>
          <p:nvPr/>
        </p:nvSpPr>
        <p:spPr>
          <a:xfrm rot="0">
            <a:off x="3920489" y="239585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도형 172"/>
          <p:cNvSpPr>
            <a:spLocks/>
          </p:cNvSpPr>
          <p:nvPr/>
        </p:nvSpPr>
        <p:spPr>
          <a:xfrm rot="0">
            <a:off x="3904615" y="285115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6170" cy="8610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메인 화면 - 악취등록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36435" y="1407160"/>
          <a:ext cx="4750435" cy="83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699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악취등록 페이지이며 현재위치를 기반으로 악취 정보를 등록합니다.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등록할 때 악취강도를 선택하고 완료버튼을 눌러 등록합니다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지도에 마커를 표시합니다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현재위치 마커 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악취 등록된 마커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하단에 주소를 보여주고 악취강도를 선택합니다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악취강도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보통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나쁨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매우나쁨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6" name="그림 82" descr="/Users/safemotion/Library/Group Containers/L48J367XN4.com.infraware.PolarisOffice/EngineTemp/12915/fImage388443286322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3310" y="1414145"/>
            <a:ext cx="2346325" cy="5084445"/>
          </a:xfrm>
          <a:prstGeom prst="rect"/>
          <a:noFill/>
        </p:spPr>
      </p:pic>
      <p:sp>
        <p:nvSpPr>
          <p:cNvPr id="7" name="도형 173"/>
          <p:cNvSpPr>
            <a:spLocks/>
          </p:cNvSpPr>
          <p:nvPr/>
        </p:nvSpPr>
        <p:spPr>
          <a:xfrm rot="0">
            <a:off x="878840" y="191135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174"/>
          <p:cNvSpPr>
            <a:spLocks/>
          </p:cNvSpPr>
          <p:nvPr/>
        </p:nvSpPr>
        <p:spPr>
          <a:xfrm rot="0">
            <a:off x="877570" y="596455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6170" cy="8610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메인 화면 - 악취목록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36435" y="1407160"/>
          <a:ext cx="4750435" cy="83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699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악취목록 페이지이며 악취를 등록한 이력 목록을 확인할 수 있습니다.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 등록 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등록한 날짜, 악취 강도를 보여집니다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클릭하면 악취등록 정보 페이지로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6" name="그림 164" descr="/Users/safemotion/Library/Group Containers/L48J367XN4.com.infraware.PolarisOffice/EngineTemp/12915/fImage2303437278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1560" y="1403350"/>
            <a:ext cx="2399030" cy="5201285"/>
          </a:xfrm>
          <a:prstGeom prst="rect"/>
          <a:noFill/>
        </p:spPr>
      </p:pic>
      <p:sp>
        <p:nvSpPr>
          <p:cNvPr id="7" name="도형 175"/>
          <p:cNvSpPr>
            <a:spLocks/>
          </p:cNvSpPr>
          <p:nvPr/>
        </p:nvSpPr>
        <p:spPr>
          <a:xfrm rot="0">
            <a:off x="857885" y="210121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6170" cy="8610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메인 화면 - 악취등록 정보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36435" y="1407160"/>
          <a:ext cx="4750435" cy="83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699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악취등록 정보 페이지이며 악취를 등록했던 정보를 확인할 수 있습니다.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악취 등록 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위치, 등록한 날짜, 악취 강도를 보여집니다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삭제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악취 등록 이력을 삭제할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7" name="Rect 0"/>
          <p:cNvSpPr>
            <a:spLocks/>
          </p:cNvSpPr>
          <p:nvPr/>
        </p:nvSpPr>
        <p:spPr>
          <a:xfrm rot="0">
            <a:off x="857885" y="554101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8" name="그림 177" descr="/Users/safemotion/Library/Group Containers/L48J367XN4.com.infraware.PolarisOffice/EngineTemp/12915/fImage3625363907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2355" y="1403350"/>
            <a:ext cx="2388235" cy="5201285"/>
          </a:xfrm>
          <a:prstGeom prst="rect"/>
          <a:noFill/>
        </p:spPr>
      </p:pic>
      <p:sp>
        <p:nvSpPr>
          <p:cNvPr id="9" name="도형 178"/>
          <p:cNvSpPr>
            <a:spLocks/>
          </p:cNvSpPr>
          <p:nvPr/>
        </p:nvSpPr>
        <p:spPr>
          <a:xfrm rot="0">
            <a:off x="3501390" y="166497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/>
          <p:nvPr/>
        </p:nvGrpSpPr>
        <p:grpSpPr>
          <a:xfrm rot="0">
            <a:off x="1703070" y="2840355"/>
            <a:ext cx="2816225" cy="2945765"/>
            <a:chOff x="1703070" y="2840355"/>
            <a:chExt cx="2816225" cy="2945765"/>
          </a:xfrm>
        </p:grpSpPr>
        <p:sp>
          <p:nvSpPr>
            <p:cNvPr id="10" name="Rect 0"/>
            <p:cNvSpPr>
              <a:spLocks/>
            </p:cNvSpPr>
            <p:nvPr/>
          </p:nvSpPr>
          <p:spPr>
            <a:xfrm rot="0">
              <a:off x="1703070" y="2840355"/>
              <a:ext cx="2816225" cy="522604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r" latinLnBrk="0">
                <a:buFontTx/>
                <a:buNone/>
              </a:pPr>
              <a:r>
                <a:rPr lang="ko-KR" altLang="en-US" sz="28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농장 화면</a:t>
              </a:r>
              <a:endParaRPr lang="ko-KR" altLang="en-US" sz="28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11" name="Rect 0"/>
            <p:cNvSpPr>
              <a:spLocks/>
            </p:cNvSpPr>
            <p:nvPr/>
          </p:nvSpPr>
          <p:spPr>
            <a:xfrm rot="0">
              <a:off x="2299970" y="3385820"/>
              <a:ext cx="2188210" cy="24003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목록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추가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수정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Tx/>
                <a:buNone/>
              </a:pP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endParaRPr lang="ko-KR" altLang="en-US" sz="1400"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282315" y="1393825"/>
            <a:ext cx="1485265" cy="14452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8800" b="1">
                <a:latin typeface="맑은 고딕" charset="0"/>
                <a:ea typeface="맑은 고딕" charset="0"/>
                <a:cs typeface="맑은 고딕 Semilight" charset="0"/>
              </a:rPr>
              <a:t>03</a:t>
            </a:r>
            <a:endParaRPr lang="ko-KR" altLang="en-US" sz="88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 flipV="1">
            <a:off x="4900295" y="363855"/>
            <a:ext cx="635" cy="6285865"/>
          </a:xfrm>
          <a:prstGeom prst="line"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농장 화면 - 목록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graphicFrame>
        <p:nvGraphicFramePr>
          <p:cNvPr id="4" name="표 86"/>
          <p:cNvGraphicFramePr>
            <a:graphicFrameLocks noGrp="1"/>
          </p:cNvGraphicFramePr>
          <p:nvPr/>
        </p:nvGraphicFramePr>
        <p:xfrm>
          <a:off x="7036435" y="1407160"/>
          <a:ext cx="4750435" cy="83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699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농장목록 페이지이며 등록된 농장 리스트를 보여줍니다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농장을 클릭하면 기기 목록 페이지로 이동할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87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농장 아이템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농장 정보를 확인 할 수 있습니다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농장 제목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보유 기기 대수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농장 위치(주소)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등록 날짜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수정 버튼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농장 수정 페이지로 이동합니다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삭제 버튼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농장 삭제 팝업이 보여집니다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확인을 누를 경우 농장 및 등록된 기기 모두 삭제가 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농장 추가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농장 등록 페이지로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6" name="그림 8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3310" y="1414145"/>
            <a:ext cx="2335530" cy="5074285"/>
          </a:xfrm>
          <a:prstGeom prst="rect"/>
          <a:noFill/>
        </p:spPr>
      </p:pic>
      <p:pic>
        <p:nvPicPr>
          <p:cNvPr id="7" name="그림 9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1165" y="2804795"/>
            <a:ext cx="2162175" cy="1249045"/>
          </a:xfrm>
          <a:prstGeom prst="rect"/>
          <a:noFill/>
        </p:spPr>
      </p:pic>
      <p:sp>
        <p:nvSpPr>
          <p:cNvPr id="8" name="도형 1"/>
          <p:cNvSpPr>
            <a:spLocks/>
          </p:cNvSpPr>
          <p:nvPr/>
        </p:nvSpPr>
        <p:spPr>
          <a:xfrm rot="0">
            <a:off x="835025" y="214503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도형 6"/>
          <p:cNvSpPr>
            <a:spLocks/>
          </p:cNvSpPr>
          <p:nvPr/>
        </p:nvSpPr>
        <p:spPr>
          <a:xfrm rot="0">
            <a:off x="883285" y="577596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농장 화면 - 추가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500" y="1416050"/>
            <a:ext cx="2341245" cy="5059680"/>
          </a:xfrm>
          <a:prstGeom prst="rect"/>
          <a:noFill/>
        </p:spPr>
      </p:pic>
      <p:graphicFrame>
        <p:nvGraphicFramePr>
          <p:cNvPr id="4" name="표 95"/>
          <p:cNvGraphicFramePr>
            <a:graphicFrameLocks noGrp="1"/>
          </p:cNvGraphicFramePr>
          <p:nvPr/>
        </p:nvGraphicFramePr>
        <p:xfrm>
          <a:off x="7036435" y="1407160"/>
          <a:ext cx="4750435" cy="83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699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농장추가 페이지이며 주소를 입력하고 완료버튼을 누르면 진위확인 팝업이 뜨며 진위확인까지 완료되면 농장을 추가할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96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농장 주소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주소를 입력하여 등록이 가능합니다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주소검색을 눌러 다음지도 API를 활용하여 주소를 선택할 수 있습니다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지도를 클릭하여 주소를 선택 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완료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진위확인 팝업을 띄웁니다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진위확인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홈텍스 사업자 확인API를 활용합니다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입력정보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사업자 등록번호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대표자 성명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개업일자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확인을 누르고 성공이 되면 농장을 추가하고 농장목록으로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6" name="그림 9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3395" y="2365375"/>
            <a:ext cx="2004695" cy="1974215"/>
          </a:xfrm>
          <a:prstGeom prst="rect"/>
          <a:noFill/>
        </p:spPr>
      </p:pic>
      <p:sp>
        <p:nvSpPr>
          <p:cNvPr id="7" name="도형 7"/>
          <p:cNvSpPr>
            <a:spLocks/>
          </p:cNvSpPr>
          <p:nvPr/>
        </p:nvSpPr>
        <p:spPr>
          <a:xfrm rot="0">
            <a:off x="885825" y="2238375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8"/>
          <p:cNvSpPr>
            <a:spLocks/>
          </p:cNvSpPr>
          <p:nvPr/>
        </p:nvSpPr>
        <p:spPr>
          <a:xfrm rot="0">
            <a:off x="4065905" y="241300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도형 12"/>
          <p:cNvSpPr>
            <a:spLocks/>
          </p:cNvSpPr>
          <p:nvPr/>
        </p:nvSpPr>
        <p:spPr>
          <a:xfrm rot="0">
            <a:off x="883285" y="575056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농장 화면 - 수정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2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8705" y="1416050"/>
            <a:ext cx="2354580" cy="5086985"/>
          </a:xfrm>
          <a:prstGeom prst="rect"/>
          <a:noFill/>
        </p:spPr>
      </p:pic>
      <p:graphicFrame>
        <p:nvGraphicFramePr>
          <p:cNvPr id="4" name="표 101"/>
          <p:cNvGraphicFramePr>
            <a:graphicFrameLocks noGrp="1"/>
          </p:cNvGraphicFramePr>
          <p:nvPr/>
        </p:nvGraphicFramePr>
        <p:xfrm>
          <a:off x="7036435" y="1407160"/>
          <a:ext cx="4750435" cy="83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699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농장수정 페이지이며 주소를 변경할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102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농장 주소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주소를 입력하여 등록이 가능합니다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주소검색을 눌러 다음지도 API를 활용하여 주소를 선택할 수 있습니다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지도를 클릭하여 주소를 선택 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완료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농장 주소를 변경하고 농장목록으로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6" name="도형 13"/>
          <p:cNvSpPr>
            <a:spLocks/>
          </p:cNvSpPr>
          <p:nvPr/>
        </p:nvSpPr>
        <p:spPr>
          <a:xfrm rot="0">
            <a:off x="868680" y="2263775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도형 18"/>
          <p:cNvSpPr>
            <a:spLocks/>
          </p:cNvSpPr>
          <p:nvPr/>
        </p:nvSpPr>
        <p:spPr>
          <a:xfrm rot="0">
            <a:off x="866775" y="577596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/>
        </p:nvGraphicFramePr>
        <p:xfrm>
          <a:off x="838200" y="3966210"/>
          <a:ext cx="105156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1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Document version</a:t>
                      </a:r>
                      <a:endParaRPr lang="ko-KR" altLang="en-US" kern="1200" i="0" b="1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1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Last Updated</a:t>
                      </a:r>
                      <a:endParaRPr lang="ko-KR" altLang="en-US" kern="1200" i="0" b="1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1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Organization</a:t>
                      </a:r>
                      <a:endParaRPr lang="ko-KR" altLang="en-US" kern="1200" i="0" b="1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1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Author</a:t>
                      </a:r>
                      <a:endParaRPr lang="ko-KR" altLang="en-US" kern="1200" i="0" b="1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0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1.0.0</a:t>
                      </a:r>
                      <a:endParaRPr lang="ko-KR" altLang="en-US" kern="1200" i="0" b="0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0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2022.07.07</a:t>
                      </a:r>
                      <a:endParaRPr lang="ko-KR" altLang="en-US" kern="1200" i="0" b="0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 i="0" b="0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조인장</a:t>
                      </a:r>
                      <a:endParaRPr lang="ko-KR" altLang="en-US" kern="1200" i="0" b="0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 i="0" b="0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주임 연구원</a:t>
                      </a:r>
                      <a:endParaRPr lang="ko-KR" altLang="en-US" kern="1200" i="0" b="0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9AB610-391D-4F11-9C97-F272077AF3C4}"/>
              </a:ext>
            </a:extLst>
          </p:cNvPr>
          <p:cNvSpPr txBox="1"/>
          <p:nvPr/>
        </p:nvSpPr>
        <p:spPr>
          <a:xfrm>
            <a:off x="838200" y="5295265"/>
            <a:ext cx="9496425" cy="5848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  <a:cs typeface="맑은 고딕 Semilight" charset="0"/>
              </a:rPr>
              <a:t>SafeMotion</a:t>
            </a:r>
            <a:r>
              <a:rPr lang="en-US" altLang="ko-KR" sz="1600">
                <a:latin typeface="맑은 고딕" charset="0"/>
                <a:ea typeface="맑은 고딕" charset="0"/>
                <a:cs typeface="맑은 고딕 Semilight" charset="0"/>
              </a:rPr>
              <a:t> | </a:t>
            </a:r>
            <a:r>
              <a:rPr lang="en-US" altLang="ko-KR" sz="1600">
                <a:latin typeface="맑은 고딕" charset="0"/>
                <a:ea typeface="맑은 고딕" charset="0"/>
                <a:cs typeface="맑은 고딕 Semilight" charset="0"/>
              </a:rPr>
              <a:t>광주광역시 북구 첨단과기로208번길 43-10 B동 424호 (오룡동, 마루힐 IBC 지식산업센터)</a:t>
            </a:r>
            <a:r>
              <a:rPr lang="en-US" altLang="ko-KR" sz="1600">
                <a:latin typeface="맑은 고딕" charset="0"/>
                <a:ea typeface="맑은 고딕" charset="0"/>
                <a:cs typeface="맑은 고딕 Semilight" charset="0"/>
              </a:rPr>
              <a:t/>
            </a:r>
            <a:br>
              <a:rPr lang="en-US" altLang="ko-KR" sz="1600">
                <a:latin typeface="맑은 고딕" charset="0"/>
                <a:ea typeface="맑은 고딕" charset="0"/>
                <a:cs typeface="맑은 고딕 Semilight" charset="0"/>
              </a:rPr>
            </a:br>
            <a:r>
              <a:rPr lang="en-US" altLang="ko-KR" sz="1600">
                <a:latin typeface="맑은 고딕" charset="0"/>
                <a:ea typeface="맑은 고딕" charset="0"/>
                <a:cs typeface="맑은 고딕 Semilight" charset="0"/>
              </a:rPr>
              <a:t>T. 070-8775-2406 F. 070-8775-2407</a:t>
            </a:r>
            <a:endParaRPr lang="ko-KR" altLang="en-US" sz="1600">
              <a:latin typeface="맑은 고딕" charset="0"/>
              <a:ea typeface="맑은 고딕" charset="0"/>
              <a:cs typeface="맑은 고딕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/>
          <p:nvPr/>
        </p:nvGrpSpPr>
        <p:grpSpPr>
          <a:xfrm>
            <a:off x="1660525" y="2840355"/>
            <a:ext cx="2858770" cy="3729990"/>
            <a:chOff x="1660525" y="2840355"/>
            <a:chExt cx="2858770" cy="3729990"/>
          </a:xfrm>
        </p:grpSpPr>
        <p:sp>
          <p:nvSpPr>
            <p:cNvPr id="10" name="Rect 0"/>
            <p:cNvSpPr>
              <a:spLocks/>
            </p:cNvSpPr>
            <p:nvPr/>
          </p:nvSpPr>
          <p:spPr>
            <a:xfrm rot="0">
              <a:off x="1703070" y="2840355"/>
              <a:ext cx="2816860" cy="523239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r" latinLnBrk="0">
                <a:buFontTx/>
                <a:buNone/>
              </a:pPr>
              <a:r>
                <a:rPr lang="ko-KR" altLang="en-US" sz="28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기기 화면</a:t>
              </a:r>
              <a:endParaRPr lang="ko-KR" altLang="en-US" sz="28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11" name="Rect 0"/>
            <p:cNvSpPr>
              <a:spLocks/>
            </p:cNvSpPr>
            <p:nvPr/>
          </p:nvSpPr>
          <p:spPr>
            <a:xfrm rot="0">
              <a:off x="1660525" y="3385820"/>
              <a:ext cx="2828290" cy="318516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목록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정보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환경센서 기준설정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발생량 설정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단계 설정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Tx/>
                <a:buNone/>
              </a:pP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endParaRPr lang="ko-KR" altLang="en-US" sz="1400"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282315" y="1393825"/>
            <a:ext cx="1485265" cy="14452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8800" b="1">
                <a:latin typeface="맑은 고딕" charset="0"/>
                <a:ea typeface="맑은 고딕" charset="0"/>
                <a:cs typeface="맑은 고딕 Semilight" charset="0"/>
              </a:rPr>
              <a:t>04</a:t>
            </a:r>
            <a:endParaRPr lang="ko-KR" altLang="en-US" sz="88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 flipV="1">
            <a:off x="4900295" y="363855"/>
            <a:ext cx="635" cy="6285865"/>
          </a:xfrm>
          <a:prstGeom prst="line"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기기 화면 - 목록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10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3310" y="1414145"/>
            <a:ext cx="2378075" cy="5147945"/>
          </a:xfrm>
          <a:prstGeom prst="rect"/>
          <a:noFill/>
        </p:spPr>
      </p:pic>
      <p:graphicFrame>
        <p:nvGraphicFramePr>
          <p:cNvPr id="4" name="표 108"/>
          <p:cNvGraphicFramePr>
            <a:graphicFrameLocks noGrp="1"/>
          </p:cNvGraphicFramePr>
          <p:nvPr/>
        </p:nvGraphicFramePr>
        <p:xfrm>
          <a:off x="7036435" y="1407160"/>
          <a:ext cx="4750435" cy="83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699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기기목록 페이지이며 등록된 기기 정보를 모니터링 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109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기기정보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등록된 기기의 정보를 확인할 수 있습니다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클릭하면 기기 상세정보 페이지로 이동합니다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기기 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기기번호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wifi상태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통신상태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온도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습도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암모니아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황화수소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기기 추가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단말기추가 팝업을 띄웁니다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단말기 추가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해당 기기의 제품번호를 입력하여 추가할 수 있습니다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카메라로 QR코드를 촬영하여 제품번호를 입력할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6" name="그림 1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7025" y="3487420"/>
            <a:ext cx="2266315" cy="1159510"/>
          </a:xfrm>
          <a:prstGeom prst="rect"/>
          <a:noFill/>
        </p:spPr>
      </p:pic>
      <p:sp>
        <p:nvSpPr>
          <p:cNvPr id="7" name="도형 19"/>
          <p:cNvSpPr>
            <a:spLocks/>
          </p:cNvSpPr>
          <p:nvPr/>
        </p:nvSpPr>
        <p:spPr>
          <a:xfrm rot="0">
            <a:off x="885825" y="2162175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20"/>
          <p:cNvSpPr>
            <a:spLocks/>
          </p:cNvSpPr>
          <p:nvPr/>
        </p:nvSpPr>
        <p:spPr>
          <a:xfrm rot="0">
            <a:off x="3896994" y="3522345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도형 24"/>
          <p:cNvSpPr>
            <a:spLocks/>
          </p:cNvSpPr>
          <p:nvPr/>
        </p:nvSpPr>
        <p:spPr>
          <a:xfrm rot="0">
            <a:off x="883285" y="584327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기기 화면 - 정보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31" descr="/Users/safemotion/Library/Group Containers/L48J367XN4.com.infraware.PolarisOffice/EngineTemp/16203/fImage7059031778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964"/>
          <a:stretch>
            <a:fillRect/>
          </a:stretch>
        </p:blipFill>
        <p:spPr>
          <a:xfrm rot="0">
            <a:off x="1748155" y="1419225"/>
            <a:ext cx="2463800" cy="5273040"/>
          </a:xfrm>
          <a:prstGeom prst="rect"/>
          <a:noFill/>
        </p:spPr>
      </p:pic>
      <p:graphicFrame>
        <p:nvGraphicFramePr>
          <p:cNvPr id="4" name="표 114"/>
          <p:cNvGraphicFramePr>
            <a:graphicFrameLocks noGrp="1"/>
          </p:cNvGraphicFramePr>
          <p:nvPr/>
        </p:nvGraphicFramePr>
        <p:xfrm>
          <a:off x="7036435" y="1407160"/>
          <a:ext cx="4750435" cy="83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699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기기정보 페이지이며 등록된 기기 정보를 모니터링하며 기기 동작을 제어 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115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기기정보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기기의 정보를 확인할 수 있습니다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정보의 기준설정을 변경 할 수 있습니다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전류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환경센서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발생량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동작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기기제어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기기의 동작을 제어할 수 있습니다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제어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단계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모드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단계는 시간을 별도로 설정할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6" name="그림 119" descr="/Users/safemotion/Library/Group Containers/L48J367XN4.com.infraware.PolarisOffice/EngineTemp/16203/fImage7059031778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893"/>
          <a:stretch>
            <a:fillRect/>
          </a:stretch>
        </p:blipFill>
        <p:spPr>
          <a:xfrm rot="0">
            <a:off x="4481830" y="2179955"/>
            <a:ext cx="2463800" cy="4400550"/>
          </a:xfrm>
          <a:prstGeom prst="rect"/>
          <a:noFill/>
        </p:spPr>
      </p:pic>
      <p:sp>
        <p:nvSpPr>
          <p:cNvPr id="7" name="도형 25"/>
          <p:cNvSpPr>
            <a:spLocks/>
          </p:cNvSpPr>
          <p:nvPr/>
        </p:nvSpPr>
        <p:spPr>
          <a:xfrm rot="0">
            <a:off x="1503680" y="214503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도형 30"/>
          <p:cNvSpPr>
            <a:spLocks/>
          </p:cNvSpPr>
          <p:nvPr/>
        </p:nvSpPr>
        <p:spPr>
          <a:xfrm rot="0">
            <a:off x="4277360" y="4869815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도형 31"/>
          <p:cNvSpPr>
            <a:spLocks/>
          </p:cNvSpPr>
          <p:nvPr/>
        </p:nvSpPr>
        <p:spPr>
          <a:xfrm rot="0">
            <a:off x="4272915" y="5720715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도형 32"/>
          <p:cNvSpPr>
            <a:spLocks/>
          </p:cNvSpPr>
          <p:nvPr/>
        </p:nvSpPr>
        <p:spPr>
          <a:xfrm rot="0">
            <a:off x="1515745" y="322453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도형 33"/>
          <p:cNvSpPr>
            <a:spLocks/>
          </p:cNvSpPr>
          <p:nvPr/>
        </p:nvSpPr>
        <p:spPr>
          <a:xfrm rot="0">
            <a:off x="1507490" y="464693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도형 34"/>
          <p:cNvSpPr>
            <a:spLocks/>
          </p:cNvSpPr>
          <p:nvPr/>
        </p:nvSpPr>
        <p:spPr>
          <a:xfrm rot="0">
            <a:off x="1553845" y="561594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7" name="그림 35" descr="/Users/safemotion/Library/Group Containers/L48J367XN4.com.infraware.PolarisOffice/EngineTemp/16203/fImage7148828162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660" y="1886585"/>
            <a:ext cx="1304925" cy="4237355"/>
          </a:xfrm>
          <a:prstGeom prst="rect"/>
          <a:noFill/>
        </p:spPr>
      </p:pic>
      <p:sp>
        <p:nvSpPr>
          <p:cNvPr id="18" name="텍스트 상자 36"/>
          <p:cNvSpPr txBox="1">
            <a:spLocks/>
          </p:cNvSpPr>
          <p:nvPr/>
        </p:nvSpPr>
        <p:spPr>
          <a:xfrm rot="0">
            <a:off x="321945" y="6070600"/>
            <a:ext cx="8134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전체화면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기기 화면 - 환경센서 기준 설정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117" descr="/Users/safemotion/Library/Group Containers/L48J367XN4.com.infraware.PolarisOffice/EngineTemp/12915/fImage7272532167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4788"/>
          <a:stretch>
            <a:fillRect/>
          </a:stretch>
        </p:blipFill>
        <p:spPr>
          <a:xfrm rot="0">
            <a:off x="4967605" y="1457960"/>
            <a:ext cx="2442210" cy="5178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기기 화면 - 발생량 설정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35" descr="/Users/safemotion/Library/Group Containers/L48J367XN4.com.infraware.PolarisOffice/EngineTemp/12915/fImage680723255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4368"/>
          <a:stretch>
            <a:fillRect/>
          </a:stretch>
        </p:blipFill>
        <p:spPr>
          <a:xfrm rot="0">
            <a:off x="4951730" y="1453515"/>
            <a:ext cx="2463165" cy="52463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기기 화면 - 단계 설정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37" descr="/Users/safemotion/Library/Group Containers/L48J367XN4.com.infraware.PolarisOffice/EngineTemp/12915/fImage707553296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975"/>
          <a:stretch>
            <a:fillRect/>
          </a:stretch>
        </p:blipFill>
        <p:spPr>
          <a:xfrm rot="0">
            <a:off x="4951730" y="1453515"/>
            <a:ext cx="2447290" cy="52463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/>
          <p:nvPr/>
        </p:nvGrpSpPr>
        <p:grpSpPr>
          <a:xfrm rot="0">
            <a:off x="1660525" y="2840355"/>
            <a:ext cx="2858770" cy="2945765"/>
            <a:chOff x="1660525" y="2840355"/>
            <a:chExt cx="2858770" cy="2945765"/>
          </a:xfrm>
        </p:grpSpPr>
        <p:sp>
          <p:nvSpPr>
            <p:cNvPr id="10" name="Rect 0"/>
            <p:cNvSpPr>
              <a:spLocks/>
            </p:cNvSpPr>
            <p:nvPr/>
          </p:nvSpPr>
          <p:spPr>
            <a:xfrm rot="0">
              <a:off x="1703070" y="2840355"/>
              <a:ext cx="2816225" cy="522604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r" latinLnBrk="0">
                <a:buFontTx/>
                <a:buNone/>
              </a:pPr>
              <a:r>
                <a:rPr lang="ko-KR" altLang="en-US" sz="28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설정 화면</a:t>
              </a:r>
              <a:endParaRPr lang="ko-KR" altLang="en-US" sz="28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11" name="Rect 0"/>
            <p:cNvSpPr>
              <a:spLocks/>
            </p:cNvSpPr>
            <p:nvPr/>
          </p:nvSpPr>
          <p:spPr>
            <a:xfrm rot="0">
              <a:off x="1660525" y="3385820"/>
              <a:ext cx="2827655" cy="24003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설정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프로필 사진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로그아웃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Tx/>
                <a:buNone/>
              </a:pP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endParaRPr lang="ko-KR" altLang="en-US" sz="1400"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sp>
        <p:nvSpPr>
          <p:cNvPr id="12" name="Rect 0"/>
          <p:cNvSpPr>
            <a:spLocks/>
          </p:cNvSpPr>
          <p:nvPr/>
        </p:nvSpPr>
        <p:spPr>
          <a:xfrm rot="0">
            <a:off x="3282315" y="1393825"/>
            <a:ext cx="1485265" cy="14452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8800" b="1">
                <a:latin typeface="맑은 고딕" charset="0"/>
                <a:ea typeface="맑은 고딕" charset="0"/>
                <a:cs typeface="맑은 고딕 Semilight" charset="0"/>
              </a:rPr>
              <a:t>05</a:t>
            </a:r>
            <a:endParaRPr lang="ko-KR" altLang="en-US" sz="88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 flipV="1">
            <a:off x="4900295" y="363855"/>
            <a:ext cx="635" cy="6285865"/>
          </a:xfrm>
          <a:prstGeom prst="line"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설정 화면 - 설정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graphicFrame>
        <p:nvGraphicFramePr>
          <p:cNvPr id="5" name="표 120"/>
          <p:cNvGraphicFramePr>
            <a:graphicFrameLocks noGrp="1"/>
          </p:cNvGraphicFramePr>
          <p:nvPr/>
        </p:nvGraphicFramePr>
        <p:xfrm>
          <a:off x="7036435" y="1407160"/>
          <a:ext cx="4750435" cy="83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689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699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설정 페이지이며 앱 설정을 할 수 있으며 개인 정보, 프로필 사진 등을 설정 할 수 있습니다.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6" name="표 121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알림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악취구역에 들어가면 발생하는 알림을 키거나 끌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백그라운드에서 앱 실행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앱이 꺼진 상태에서도 알림발생 동작하는 것을 키거나 끌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프로필 사진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프로필 사진을 보여줍니다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프로필 사진을 변경할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개인정보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포인트, 핸드폰번호 정보를 보여줍니다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비밀번호 변경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비밀번호 변경 페이지로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로그아웃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로그아웃 팝업을 띄웁니다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확인 후 로그인 페이지로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7" name="그림 1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8230" y="1461770"/>
            <a:ext cx="2462530" cy="5317490"/>
          </a:xfrm>
          <a:prstGeom prst="rect"/>
          <a:noFill/>
        </p:spPr>
      </p:pic>
      <p:sp>
        <p:nvSpPr>
          <p:cNvPr id="8" name="도형 37"/>
          <p:cNvSpPr>
            <a:spLocks/>
          </p:cNvSpPr>
          <p:nvPr/>
        </p:nvSpPr>
        <p:spPr>
          <a:xfrm rot="0">
            <a:off x="851535" y="224663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도형 38"/>
          <p:cNvSpPr>
            <a:spLocks/>
          </p:cNvSpPr>
          <p:nvPr/>
        </p:nvSpPr>
        <p:spPr>
          <a:xfrm rot="0">
            <a:off x="866140" y="403860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도형 39"/>
          <p:cNvSpPr>
            <a:spLocks/>
          </p:cNvSpPr>
          <p:nvPr/>
        </p:nvSpPr>
        <p:spPr>
          <a:xfrm rot="0">
            <a:off x="871855" y="4883785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도형 40"/>
          <p:cNvSpPr>
            <a:spLocks/>
          </p:cNvSpPr>
          <p:nvPr/>
        </p:nvSpPr>
        <p:spPr>
          <a:xfrm rot="0">
            <a:off x="874395" y="567563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도형 41"/>
          <p:cNvSpPr>
            <a:spLocks/>
          </p:cNvSpPr>
          <p:nvPr/>
        </p:nvSpPr>
        <p:spPr>
          <a:xfrm rot="0">
            <a:off x="877570" y="612394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도형 42"/>
          <p:cNvSpPr>
            <a:spLocks/>
          </p:cNvSpPr>
          <p:nvPr/>
        </p:nvSpPr>
        <p:spPr>
          <a:xfrm rot="0">
            <a:off x="875030" y="2524760"/>
            <a:ext cx="201930" cy="201930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설정 화면 - 프로필사진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40" descr="/Users/safemotion/Library/Group Containers/L48J367XN4.com.infraware.PolarisOffice/EngineTemp/4694/fImage4272034386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51730" y="1461770"/>
            <a:ext cx="2462530" cy="5317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설정 화면 - 로그아웃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42" descr="/Users/safemotion/Library/Group Containers/L48J367XN4.com.infraware.PolarisOffice/EngineTemp/4694/fImage384123477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51730" y="1461770"/>
            <a:ext cx="2446655" cy="5285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350C5-4A1A-43F2-9BB1-C612B705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05" y="327025"/>
            <a:ext cx="11264900" cy="859790"/>
          </a:xfr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4" name="내용 개체 틀 6"/>
          <p:cNvGraphicFramePr>
            <a:graphicFrameLocks noGrp="1"/>
          </p:cNvGraphicFramePr>
          <p:nvPr/>
        </p:nvGraphicFramePr>
        <p:xfrm>
          <a:off x="838200" y="1463675"/>
          <a:ext cx="10515600" cy="464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415"/>
                <a:gridCol w="1426845"/>
                <a:gridCol w="1718310"/>
                <a:gridCol w="4913630"/>
                <a:gridCol w="1295400"/>
              </a:tblGrid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1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Version</a:t>
                      </a:r>
                      <a:endParaRPr lang="ko-KR" altLang="en-US" kern="1200" i="0" b="1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1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Data</a:t>
                      </a:r>
                      <a:endParaRPr lang="ko-KR" altLang="en-US" kern="1200" i="0" b="1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1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Page</a:t>
                      </a:r>
                      <a:endParaRPr lang="ko-KR" altLang="en-US" kern="1200" i="0" b="1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1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Description</a:t>
                      </a:r>
                      <a:endParaRPr lang="ko-KR" altLang="en-US" kern="1200" i="0" b="1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 i="0" b="1">
                          <a:solidFill>
                            <a:schemeClr val="tx1"/>
                          </a:solidFill>
                          <a:latin typeface="바른돋움Pro 1" charset="0"/>
                          <a:ea typeface="바른돋움Pro 1" charset="0"/>
                        </a:rPr>
                        <a:t>Name</a:t>
                      </a:r>
                      <a:endParaRPr lang="ko-KR" altLang="en-US" kern="1200" i="0" b="1">
                        <a:solidFill>
                          <a:schemeClr val="tx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600" kern="1200" i="0" b="0">
                          <a:solidFill>
                            <a:schemeClr val="dk1"/>
                          </a:solidFill>
                          <a:latin typeface="바른돋움Pro 1" charset="0"/>
                          <a:ea typeface="바른돋움Pro 1" charset="0"/>
                        </a:rPr>
                        <a:t>1.0.0</a:t>
                      </a: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600" kern="1200" i="0" b="0">
                          <a:solidFill>
                            <a:schemeClr val="dk1"/>
                          </a:solidFill>
                          <a:latin typeface="바른돋움Pro 1" charset="0"/>
                          <a:ea typeface="바른돋움Pro 1" charset="0"/>
                        </a:rPr>
                        <a:t>2022.07.07</a:t>
                      </a: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chemeClr val="dk1"/>
                          </a:solidFill>
                          <a:latin typeface="바른돋움Pro 1" charset="0"/>
                          <a:ea typeface="바른돋움Pro 1" charset="0"/>
                        </a:rPr>
                        <a:t>최초배포</a:t>
                      </a: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chemeClr val="dk1"/>
                          </a:solidFill>
                          <a:latin typeface="바른돋움Pro 1" charset="0"/>
                          <a:ea typeface="바른돋움Pro 1" charset="0"/>
                        </a:rPr>
                        <a:t>최초배포</a:t>
                      </a: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chemeClr val="dk1"/>
                          </a:solidFill>
                          <a:latin typeface="바른돋움Pro 1" charset="0"/>
                          <a:ea typeface="바른돋움Pro 1" charset="0"/>
                        </a:rPr>
                        <a:t>조인장</a:t>
                      </a: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  <a:tr h="387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dk1"/>
                        </a:solidFill>
                        <a:latin typeface="바른돋움Pro 1" charset="0"/>
                        <a:ea typeface="바른돋움Pro 1" charset="0"/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1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0CD9E-429A-46DE-A4D4-83EF109A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05" y="327025"/>
            <a:ext cx="11264900" cy="859790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22605" y="1487805"/>
            <a:ext cx="11264900" cy="47307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B166B6-2A59-4545-A972-9B3737EB1C7F}"/>
              </a:ext>
            </a:extLst>
          </p:cNvPr>
          <p:cNvGrpSpPr/>
          <p:nvPr/>
        </p:nvGrpSpPr>
        <p:grpSpPr>
          <a:xfrm>
            <a:off x="784860" y="2211705"/>
            <a:ext cx="1814195" cy="3630295"/>
            <a:chOff x="784860" y="2211705"/>
            <a:chExt cx="1814195" cy="3630295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784860" y="2211705"/>
              <a:ext cx="660400" cy="586105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3200" b="1">
                  <a:latin typeface="맑은 고딕" charset="0"/>
                  <a:ea typeface="맑은 고딕" charset="0"/>
                  <a:cs typeface="맑은 고딕 Semilight" charset="0"/>
                </a:rPr>
                <a:t>01</a:t>
              </a:r>
              <a:endParaRPr lang="ko-KR" altLang="en-US" sz="3200" b="1"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8" name="직사각형 7"/>
            <p:cNvSpPr>
              <a:spLocks/>
            </p:cNvSpPr>
            <p:nvPr/>
          </p:nvSpPr>
          <p:spPr>
            <a:xfrm rot="0">
              <a:off x="784860" y="2817495"/>
              <a:ext cx="1647825" cy="522605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유저 화면</a:t>
              </a:r>
              <a:endParaRPr lang="ko-KR" altLang="en-US" sz="28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11" name="직사각형 10"/>
            <p:cNvSpPr>
              <a:spLocks/>
            </p:cNvSpPr>
            <p:nvPr/>
          </p:nvSpPr>
          <p:spPr>
            <a:xfrm rot="0">
              <a:off x="784860" y="3442335"/>
              <a:ext cx="1814830" cy="24003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로그인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회원가입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아이디 찾기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비밀번호 찾기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547F13-BEFF-4174-BF5D-F946A12EF445}"/>
              </a:ext>
            </a:extLst>
          </p:cNvPr>
          <p:cNvGrpSpPr/>
          <p:nvPr/>
        </p:nvGrpSpPr>
        <p:grpSpPr>
          <a:xfrm>
            <a:off x="2854960" y="2211705"/>
            <a:ext cx="2402840" cy="4091940"/>
            <a:chOff x="2854960" y="2211705"/>
            <a:chExt cx="2402840" cy="4091940"/>
          </a:xfrm>
        </p:grpSpPr>
        <p:sp>
          <p:nvSpPr>
            <p:cNvPr id="12" name="직사각형 11"/>
            <p:cNvSpPr>
              <a:spLocks/>
            </p:cNvSpPr>
            <p:nvPr/>
          </p:nvSpPr>
          <p:spPr>
            <a:xfrm rot="0">
              <a:off x="2854960" y="2211705"/>
              <a:ext cx="662305" cy="58801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3200" b="1">
                  <a:latin typeface="맑은 고딕" charset="0"/>
                  <a:ea typeface="맑은 고딕" charset="0"/>
                  <a:cs typeface="맑은 고딕 Semilight" charset="0"/>
                </a:rPr>
                <a:t>02</a:t>
              </a:r>
              <a:endParaRPr lang="ko-KR" altLang="en-US" sz="3200" b="1"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13" name="직사각형 12"/>
            <p:cNvSpPr>
              <a:spLocks/>
            </p:cNvSpPr>
            <p:nvPr/>
          </p:nvSpPr>
          <p:spPr>
            <a:xfrm rot="0">
              <a:off x="2854960" y="2817495"/>
              <a:ext cx="1611630" cy="523239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메인 화면</a:t>
              </a:r>
              <a:endParaRPr lang="ko-KR" altLang="en-US" sz="28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14" name="직사각형 13"/>
            <p:cNvSpPr>
              <a:spLocks/>
            </p:cNvSpPr>
            <p:nvPr/>
          </p:nvSpPr>
          <p:spPr>
            <a:xfrm rot="0">
              <a:off x="2854960" y="3442335"/>
              <a:ext cx="2403475" cy="286194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악취 지도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메뉴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악취등록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악취목록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악취등록 정보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5299710-AEEF-4F53-B3F4-4F44F5D34DCE}"/>
              </a:ext>
            </a:extLst>
          </p:cNvPr>
          <p:cNvGrpSpPr/>
          <p:nvPr/>
        </p:nvGrpSpPr>
        <p:grpSpPr>
          <a:xfrm>
            <a:off x="5518785" y="2211705"/>
            <a:ext cx="1682750" cy="2707005"/>
            <a:chOff x="5518785" y="2211705"/>
            <a:chExt cx="1682750" cy="2707005"/>
          </a:xfrm>
        </p:grpSpPr>
        <p:sp>
          <p:nvSpPr>
            <p:cNvPr id="16" name="직사각형 15"/>
            <p:cNvSpPr>
              <a:spLocks/>
            </p:cNvSpPr>
            <p:nvPr/>
          </p:nvSpPr>
          <p:spPr>
            <a:xfrm rot="0">
              <a:off x="5518785" y="2211705"/>
              <a:ext cx="661670" cy="587375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3200" b="1">
                  <a:latin typeface="맑은 고딕" charset="0"/>
                  <a:ea typeface="맑은 고딕" charset="0"/>
                  <a:cs typeface="맑은 고딕 Semilight" charset="0"/>
                </a:rPr>
                <a:t>03</a:t>
              </a:r>
              <a:endParaRPr lang="ko-KR" altLang="en-US" sz="3200" b="1"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17" name="직사각형 16"/>
            <p:cNvSpPr>
              <a:spLocks/>
            </p:cNvSpPr>
            <p:nvPr/>
          </p:nvSpPr>
          <p:spPr>
            <a:xfrm rot="0">
              <a:off x="5518785" y="2817495"/>
              <a:ext cx="1660525" cy="522605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농장 화면</a:t>
              </a:r>
              <a:endParaRPr lang="ko-KR" altLang="en-US" sz="28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18" name="직사각형 17"/>
            <p:cNvSpPr>
              <a:spLocks/>
            </p:cNvSpPr>
            <p:nvPr/>
          </p:nvSpPr>
          <p:spPr>
            <a:xfrm rot="0">
              <a:off x="5518785" y="3442335"/>
              <a:ext cx="1683385" cy="147701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목록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추가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수정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grpSp>
        <p:nvGrpSpPr>
          <p:cNvPr id="25" name="그룹 4"/>
          <p:cNvGrpSpPr/>
          <p:nvPr/>
        </p:nvGrpSpPr>
        <p:grpSpPr>
          <a:xfrm>
            <a:off x="7469505" y="2211070"/>
            <a:ext cx="1960245" cy="4091940"/>
            <a:chOff x="7469505" y="2211070"/>
            <a:chExt cx="1960245" cy="4091940"/>
          </a:xfrm>
        </p:grpSpPr>
        <p:sp>
          <p:nvSpPr>
            <p:cNvPr id="26" name="도형 1"/>
            <p:cNvSpPr>
              <a:spLocks/>
            </p:cNvSpPr>
            <p:nvPr/>
          </p:nvSpPr>
          <p:spPr>
            <a:xfrm rot="0">
              <a:off x="7469504" y="2211070"/>
              <a:ext cx="657225" cy="58674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3200" b="1">
                  <a:latin typeface="맑은 고딕" charset="0"/>
                  <a:ea typeface="맑은 고딕" charset="0"/>
                  <a:cs typeface="맑은 고딕 Semilight" charset="0"/>
                </a:rPr>
                <a:t>04</a:t>
              </a:r>
              <a:endParaRPr lang="ko-KR" altLang="en-US" sz="3200" b="1"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27" name="도형 2"/>
            <p:cNvSpPr>
              <a:spLocks/>
            </p:cNvSpPr>
            <p:nvPr/>
          </p:nvSpPr>
          <p:spPr>
            <a:xfrm rot="0">
              <a:off x="7469504" y="2816860"/>
              <a:ext cx="1688465" cy="523239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기기 화면</a:t>
              </a:r>
              <a:endParaRPr lang="ko-KR" altLang="en-US" sz="28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28" name="도형 3"/>
            <p:cNvSpPr>
              <a:spLocks/>
            </p:cNvSpPr>
            <p:nvPr/>
          </p:nvSpPr>
          <p:spPr>
            <a:xfrm rot="0">
              <a:off x="7469504" y="3441700"/>
              <a:ext cx="1960880" cy="286194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목록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정보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환경센서 기준설정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발생량 설정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단계 설정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grpSp>
        <p:nvGrpSpPr>
          <p:cNvPr id="29" name="그룹 4"/>
          <p:cNvGrpSpPr/>
          <p:nvPr/>
        </p:nvGrpSpPr>
        <p:grpSpPr>
          <a:xfrm rot="0">
            <a:off x="9690735" y="2214880"/>
            <a:ext cx="1960245" cy="2707640"/>
            <a:chOff x="9690735" y="2214880"/>
            <a:chExt cx="1960245" cy="2707640"/>
          </a:xfrm>
        </p:grpSpPr>
        <p:sp>
          <p:nvSpPr>
            <p:cNvPr id="30" name="도형 1"/>
            <p:cNvSpPr>
              <a:spLocks/>
            </p:cNvSpPr>
            <p:nvPr/>
          </p:nvSpPr>
          <p:spPr>
            <a:xfrm rot="0">
              <a:off x="9690735" y="2214880"/>
              <a:ext cx="654685" cy="58420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3200" b="1">
                  <a:latin typeface="맑은 고딕" charset="0"/>
                  <a:ea typeface="맑은 고딕" charset="0"/>
                  <a:cs typeface="맑은 고딕 Semilight" charset="0"/>
                </a:rPr>
                <a:t>05</a:t>
              </a:r>
              <a:endParaRPr lang="ko-KR" altLang="en-US" sz="3200" b="1"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31" name="도형 2"/>
            <p:cNvSpPr>
              <a:spLocks/>
            </p:cNvSpPr>
            <p:nvPr/>
          </p:nvSpPr>
          <p:spPr>
            <a:xfrm rot="0">
              <a:off x="9690735" y="2820670"/>
              <a:ext cx="1647825" cy="522605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설정 화면</a:t>
              </a:r>
              <a:endParaRPr lang="ko-KR" altLang="en-US" sz="28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32" name="도형 3"/>
            <p:cNvSpPr>
              <a:spLocks/>
            </p:cNvSpPr>
            <p:nvPr/>
          </p:nvSpPr>
          <p:spPr>
            <a:xfrm rot="0">
              <a:off x="9690735" y="3445510"/>
              <a:ext cx="1960245" cy="147701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설정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프로필 사진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로그아웃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91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418D3F2-3611-407F-BA55-B8F7339F287B}"/>
              </a:ext>
            </a:extLst>
          </p:cNvPr>
          <p:cNvGrpSpPr/>
          <p:nvPr/>
        </p:nvGrpSpPr>
        <p:grpSpPr>
          <a:xfrm>
            <a:off x="1703070" y="2840355"/>
            <a:ext cx="2815590" cy="2945130"/>
            <a:chOff x="1703070" y="2840355"/>
            <a:chExt cx="2815590" cy="2945130"/>
          </a:xfrm>
        </p:grpSpPr>
        <p:sp>
          <p:nvSpPr>
            <p:cNvPr id="10" name="직사각형 9"/>
            <p:cNvSpPr>
              <a:spLocks/>
            </p:cNvSpPr>
            <p:nvPr/>
          </p:nvSpPr>
          <p:spPr>
            <a:xfrm rot="0">
              <a:off x="1703070" y="2840355"/>
              <a:ext cx="2816225" cy="522604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r" latinLnBrk="0">
                <a:buFontTx/>
                <a:buNone/>
              </a:pPr>
              <a:r>
                <a:rPr lang="ko-KR" altLang="en-US" sz="28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유저 화면</a:t>
              </a:r>
              <a:endParaRPr lang="ko-KR" altLang="en-US" sz="28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11" name="직사각형 10"/>
            <p:cNvSpPr>
              <a:spLocks/>
            </p:cNvSpPr>
            <p:nvPr/>
          </p:nvSpPr>
          <p:spPr>
            <a:xfrm rot="0">
              <a:off x="2299970" y="3385820"/>
              <a:ext cx="2188210" cy="24003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로그인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회원가입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아이디 찾기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2000" b="1">
                  <a:solidFill>
                    <a:srgbClr val="20A5C4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비밀번호 찾기</a:t>
              </a:r>
              <a:endParaRPr lang="ko-KR" altLang="en-US" sz="2000" b="1">
                <a:solidFill>
                  <a:srgbClr val="20A5C4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342900" indent="-342900" algn="r" latinLnBrk="0">
                <a:lnSpc>
                  <a:spcPct val="150000"/>
                </a:lnSpc>
                <a:buFont typeface="Arial"/>
                <a:buChar char="•"/>
              </a:pPr>
              <a:endParaRPr lang="ko-KR" altLang="en-US" sz="1400"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6ED07F-0683-4A93-862C-6725E810AF3F}"/>
              </a:ext>
            </a:extLst>
          </p:cNvPr>
          <p:cNvSpPr/>
          <p:nvPr/>
        </p:nvSpPr>
        <p:spPr>
          <a:xfrm>
            <a:off x="3282315" y="1393825"/>
            <a:ext cx="1484630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01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84981D5-BE91-4073-8C98-97650B37B2DF}"/>
              </a:ext>
            </a:extLst>
          </p:cNvPr>
          <p:cNvCxnSpPr>
            <a:cxnSpLocks/>
          </p:cNvCxnSpPr>
          <p:nvPr/>
        </p:nvCxnSpPr>
        <p:spPr>
          <a:xfrm flipV="1">
            <a:off x="4900295" y="363855"/>
            <a:ext cx="0" cy="62852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4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A2022-A7A4-4F50-87A8-2CCE0389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04" y="327025"/>
            <a:ext cx="11264900" cy="8597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유저 화면 - 로그인</a:t>
            </a:r>
            <a:endParaRPr lang="ko-KR" altLang="en-US"/>
          </a:p>
        </p:txBody>
      </p:sp>
      <p:pic>
        <p:nvPicPr>
          <p:cNvPr id="4" name="그림 7" descr="/Users/safemotion/Library/Group Containers/L48J367XN4.com.infraware.PolarisOffice/EngineTemp/12915/fImage7489021654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4260" y="1403985"/>
            <a:ext cx="2334260" cy="5041265"/>
          </a:xfrm>
          <a:prstGeom prst="rect"/>
          <a:noFill/>
        </p:spPr>
      </p:pic>
      <p:graphicFrame>
        <p:nvGraphicFramePr>
          <p:cNvPr id="6" name="표 2"/>
          <p:cNvGraphicFramePr>
            <a:graphicFrameLocks noGrp="1"/>
          </p:cNvGraphicFramePr>
          <p:nvPr/>
        </p:nvGraphicFramePr>
        <p:xfrm>
          <a:off x="7036435" y="1407160"/>
          <a:ext cx="4750435" cy="94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60071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로그인 페이지이며 아이디, 비밀번호를 입력하여 로그인을 합니다.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회원 종류는 일반인, 농장주 로 구분되어 있으며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로그인 대상에 따라 메인 화면은 다른 페이지로 보입니다.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7" name="표 5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아이디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아이디를 입력합니다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처음 숫자를 사용할 수 없으며 최소글자는 6글자이상 입니다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비밀번호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비밀번호를 입력합니다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영문,숫자,특수기호를 쓸 수 있습니다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최소글자는 8글자 이상입니다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로그인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아이디, 비밀번호를 확인하고 로그인을 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성공할 경우 화면을 이동합니다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일반인 : 악취지도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농장주 : 농장목록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실패할 경우 팝업화면으로 메시지를 띄웁니다.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아이디를 잘못입력한 경우 : 존재하지 않는 회원입니다.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비밀번호를 잘못입력한 경우 : 비밀번호가 틀립니다.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회원가입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회원가입 페이지로 이동합니다.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아이디 찾기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아이디 찾기 화면으로 이동합니다.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비밀번호 찾기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비밀번호 찾기 화면으로 이동합니다.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8" name="그림 36" descr="/Users/safemotion/Library/Group Containers/L48J367XN4.com.infraware.PolarisOffice/EngineTemp/12915/fImage616122058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3710" y="2252980"/>
            <a:ext cx="2044700" cy="1176655"/>
          </a:xfrm>
          <a:prstGeom prst="rect"/>
          <a:noFill/>
        </p:spPr>
      </p:pic>
      <p:pic>
        <p:nvPicPr>
          <p:cNvPr id="9" name="그림 34" descr="/Users/safemotion/Library/Group Containers/L48J367XN4.com.infraware.PolarisOffice/EngineTemp/12915/fImage4466221248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3075" y="4043044"/>
            <a:ext cx="2035809" cy="1164590"/>
          </a:xfrm>
          <a:prstGeom prst="rect"/>
          <a:noFill/>
        </p:spPr>
      </p:pic>
      <p:sp>
        <p:nvSpPr>
          <p:cNvPr id="10" name="도형 128"/>
          <p:cNvSpPr>
            <a:spLocks/>
          </p:cNvSpPr>
          <p:nvPr/>
        </p:nvSpPr>
        <p:spPr>
          <a:xfrm rot="0">
            <a:off x="868680" y="386397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도형 129"/>
          <p:cNvSpPr>
            <a:spLocks/>
          </p:cNvSpPr>
          <p:nvPr/>
        </p:nvSpPr>
        <p:spPr>
          <a:xfrm rot="0">
            <a:off x="866775" y="439801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도형 130"/>
          <p:cNvSpPr>
            <a:spLocks/>
          </p:cNvSpPr>
          <p:nvPr/>
        </p:nvSpPr>
        <p:spPr>
          <a:xfrm rot="0">
            <a:off x="866140" y="495109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도형 131"/>
          <p:cNvSpPr>
            <a:spLocks/>
          </p:cNvSpPr>
          <p:nvPr/>
        </p:nvSpPr>
        <p:spPr>
          <a:xfrm rot="0">
            <a:off x="863600" y="550989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도형 132"/>
          <p:cNvSpPr>
            <a:spLocks/>
          </p:cNvSpPr>
          <p:nvPr/>
        </p:nvSpPr>
        <p:spPr>
          <a:xfrm rot="0">
            <a:off x="871855" y="586740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도형 133"/>
          <p:cNvSpPr>
            <a:spLocks/>
          </p:cNvSpPr>
          <p:nvPr/>
        </p:nvSpPr>
        <p:spPr>
          <a:xfrm rot="0">
            <a:off x="3422015" y="586740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7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56" descr="/Users/safemotion/Library/Group Containers/L48J367XN4.com.infraware.PolarisOffice/EngineTemp/12915/fImage8631736095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3150" y="1403350"/>
            <a:ext cx="2324735" cy="504253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52260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유저 화면 - 회원가입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graphicFrame>
        <p:nvGraphicFramePr>
          <p:cNvPr id="4" name="표 17"/>
          <p:cNvGraphicFramePr>
            <a:graphicFrameLocks noGrp="1"/>
          </p:cNvGraphicFramePr>
          <p:nvPr/>
        </p:nvGraphicFramePr>
        <p:xfrm>
          <a:off x="7036435" y="1260475"/>
          <a:ext cx="4750435" cy="90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5080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회원가입 페이지이며 아이디, 비밀번호를 입력하며 휴대폰번호로 문자 인증을 하여 본인확인을 한 후 회원가입을 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18"/>
          <p:cNvGraphicFramePr>
            <a:graphicFrameLocks noGrp="1"/>
          </p:cNvGraphicFramePr>
          <p:nvPr/>
        </p:nvGraphicFramePr>
        <p:xfrm>
          <a:off x="7036435" y="2182495"/>
          <a:ext cx="4750435" cy="465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316730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회원구분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회원을 일반인, 관리자 선택 할 수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아이디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아이디를 입력합니다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처음 숫자를 사용할 수 없으며 최소글자는 6글자이상 입니다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중복확인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중복된 아이디가 있는지 확인합니다.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중복된 아이디가 있는 경우 팝업으로 메시지를 띄웁니다.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중복된 아이디가 있습니다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비밀번호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비밀번호를 입력합니다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영문,숫자,특수기호를 쓸 수 있습니다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최소글자는 8글자 이상입니다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비밀번호 확인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위 비밀번호와 맞는지 확인합니다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 핸드폰번호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본인인증 확인을 위한 핸드폰 번호를 입력합니다.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인증번호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본인인증 확인을 위한 인증 번호를 입력합니다.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가입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위 개인정보를 확인 후 회원가입을 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성공시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로그인 화면으로 이동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실패시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- 회원가입에 실패하였습니다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6" name="그림 26" descr="/Users/safemotion/Library/Group Containers/L48J367XN4.com.infraware.PolarisOffice/EngineTemp/12915/fImage5838231566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3075" y="2434590"/>
            <a:ext cx="2131060" cy="1228090"/>
          </a:xfrm>
          <a:prstGeom prst="rect"/>
          <a:noFill/>
        </p:spPr>
      </p:pic>
      <p:pic>
        <p:nvPicPr>
          <p:cNvPr id="7" name="그림 29" descr="/Users/safemotion/Library/Group Containers/L48J367XN4.com.infraware.PolarisOffice/EngineTemp/12915/fImage674523464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3870" y="4222750"/>
            <a:ext cx="2109470" cy="1207135"/>
          </a:xfrm>
          <a:prstGeom prst="rect"/>
          <a:noFill/>
        </p:spPr>
      </p:pic>
      <p:sp>
        <p:nvSpPr>
          <p:cNvPr id="8" name="도형 134"/>
          <p:cNvSpPr>
            <a:spLocks/>
          </p:cNvSpPr>
          <p:nvPr/>
        </p:nvSpPr>
        <p:spPr>
          <a:xfrm rot="0">
            <a:off x="868680" y="262572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도형 135"/>
          <p:cNvSpPr>
            <a:spLocks/>
          </p:cNvSpPr>
          <p:nvPr/>
        </p:nvSpPr>
        <p:spPr>
          <a:xfrm rot="0">
            <a:off x="3396615" y="298005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도형 136"/>
          <p:cNvSpPr>
            <a:spLocks/>
          </p:cNvSpPr>
          <p:nvPr/>
        </p:nvSpPr>
        <p:spPr>
          <a:xfrm rot="0">
            <a:off x="866140" y="342709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도형 137"/>
          <p:cNvSpPr>
            <a:spLocks/>
          </p:cNvSpPr>
          <p:nvPr/>
        </p:nvSpPr>
        <p:spPr>
          <a:xfrm rot="0">
            <a:off x="863600" y="397510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도형 138"/>
          <p:cNvSpPr>
            <a:spLocks/>
          </p:cNvSpPr>
          <p:nvPr/>
        </p:nvSpPr>
        <p:spPr>
          <a:xfrm rot="0">
            <a:off x="871855" y="445960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도형 139"/>
          <p:cNvSpPr>
            <a:spLocks/>
          </p:cNvSpPr>
          <p:nvPr/>
        </p:nvSpPr>
        <p:spPr>
          <a:xfrm rot="0">
            <a:off x="869315" y="497522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도형 140"/>
          <p:cNvSpPr>
            <a:spLocks/>
          </p:cNvSpPr>
          <p:nvPr/>
        </p:nvSpPr>
        <p:spPr>
          <a:xfrm rot="0">
            <a:off x="866775" y="569341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도형 157"/>
          <p:cNvSpPr>
            <a:spLocks/>
          </p:cNvSpPr>
          <p:nvPr/>
        </p:nvSpPr>
        <p:spPr>
          <a:xfrm rot="0">
            <a:off x="866140" y="298323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52260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유저 화면 - 아이디 찾기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12" descr="/Users/safemotion/Library/Group Containers/L48J367XN4.com.infraware.PolarisOffice/EngineTemp/12915/fImage7604326511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500" y="1403985"/>
            <a:ext cx="2341245" cy="5073015"/>
          </a:xfrm>
          <a:prstGeom prst="rect"/>
          <a:noFill/>
        </p:spPr>
      </p:pic>
      <p:graphicFrame>
        <p:nvGraphicFramePr>
          <p:cNvPr id="4" name="표 41"/>
          <p:cNvGraphicFramePr>
            <a:graphicFrameLocks noGrp="1"/>
          </p:cNvGraphicFramePr>
          <p:nvPr/>
        </p:nvGraphicFramePr>
        <p:xfrm>
          <a:off x="7036435" y="1407160"/>
          <a:ext cx="4750435" cy="90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5080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아이디 찾기 페이지이며 휴대폰번호로 문자 인증을 하여 본인확인을 한 후 아이디를 보여줍니다.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42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핸드폰번호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본인인증 확인을 위한 핸드폰 번호를 입력합니다.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인증번호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본인인증 확인을 위한 인증 번호를 입력합니다.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아이디 확인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하단에 아이디를 보여줍니다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확인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로그인 화면으로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6" name="도형 141"/>
          <p:cNvSpPr>
            <a:spLocks/>
          </p:cNvSpPr>
          <p:nvPr/>
        </p:nvSpPr>
        <p:spPr>
          <a:xfrm rot="0">
            <a:off x="868680" y="297497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도형 142"/>
          <p:cNvSpPr>
            <a:spLocks/>
          </p:cNvSpPr>
          <p:nvPr/>
        </p:nvSpPr>
        <p:spPr>
          <a:xfrm rot="0">
            <a:off x="866140" y="342709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143"/>
          <p:cNvSpPr>
            <a:spLocks/>
          </p:cNvSpPr>
          <p:nvPr/>
        </p:nvSpPr>
        <p:spPr>
          <a:xfrm rot="0">
            <a:off x="874395" y="488505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도형 144"/>
          <p:cNvSpPr>
            <a:spLocks/>
          </p:cNvSpPr>
          <p:nvPr/>
        </p:nvSpPr>
        <p:spPr>
          <a:xfrm rot="0">
            <a:off x="882650" y="575056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81965" y="327025"/>
            <a:ext cx="11265535" cy="860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latin typeface="맑은 고딕" charset="0"/>
                <a:ea typeface="맑은 고딕" charset="0"/>
                <a:cs typeface="맑은 고딕 Semilight" charset="0"/>
              </a:rPr>
              <a:t>유저 화면 - 비밀번호 찾기</a:t>
            </a:r>
            <a:endParaRPr lang="ko-KR" altLang="en-US" sz="3200" b="1"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pic>
        <p:nvPicPr>
          <p:cNvPr id="3" name="그림 14" descr="/Users/safemotion/Library/Group Containers/L48J367XN4.com.infraware.PolarisOffice/EngineTemp/12915/fImage81809269442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500" y="1416050"/>
            <a:ext cx="2341245" cy="5086985"/>
          </a:xfrm>
          <a:prstGeom prst="rect"/>
          <a:noFill/>
        </p:spPr>
      </p:pic>
      <p:graphicFrame>
        <p:nvGraphicFramePr>
          <p:cNvPr id="4" name="표 46"/>
          <p:cNvGraphicFramePr>
            <a:graphicFrameLocks noGrp="1"/>
          </p:cNvGraphicFramePr>
          <p:nvPr/>
        </p:nvGraphicFramePr>
        <p:xfrm>
          <a:off x="7036435" y="1407160"/>
          <a:ext cx="4750435" cy="90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개요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5080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비밀번호 찾기 페이지이며 아이디를 입력하며 휴대폰번호로 문자 인증을 하여 본인확인을 한 후 비밀번호를 변경할 수 있는 창을 보여줍니다.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47"/>
          <p:cNvGraphicFramePr>
            <a:graphicFrameLocks noGrp="1"/>
          </p:cNvGraphicFramePr>
          <p:nvPr/>
        </p:nvGraphicFramePr>
        <p:xfrm>
          <a:off x="7036435" y="2371725"/>
          <a:ext cx="4750435" cy="40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435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상세설명</a:t>
                      </a:r>
                      <a:endParaRPr lang="ko-KR" altLang="en-US" sz="1600" kern="1200" i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689985">
                <a:tc>
                  <a:txBody>
                    <a:bodyPr/>
                    <a:lstStyle/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아이디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아이디를 입력합니다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처음 숫자를 사용할 수 없으며 최소글자는 6글자이상 입니다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핸드폰번호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본인인증 확인을 위한 핸드폰 번호를 입력합니다.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인증번호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본인인증 확인을 위한 인증 번호를 입력합니다.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  새 비밀번호 입력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변경할 새로운 비밀번호를 입력합니다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본인인증 완료 하기전엔 보여지지 않습니다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새 비밀번호 확인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변경할 새로운 비밀번호를 확인하기 위해 입력합니다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본인인증 완료 하기전엔 보여지지 않습니다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254000" indent="-254000" hangingPunct="1">
                        <a:buFont typeface="+mj-ea"/>
                        <a:buAutoNum type="circleNumDbPlain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변경하기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새로운 비밀번호로 변경합니다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본인인증 완료 하기전엔 보여지지 않습니다</a:t>
                      </a: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/>
                      </a:r>
                      <a:b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sz="11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- 성공 후 로그인 화면으로 이동합니다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6" name="도형 145"/>
          <p:cNvSpPr>
            <a:spLocks/>
          </p:cNvSpPr>
          <p:nvPr/>
        </p:nvSpPr>
        <p:spPr>
          <a:xfrm rot="0">
            <a:off x="868680" y="297497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도형 146"/>
          <p:cNvSpPr>
            <a:spLocks/>
          </p:cNvSpPr>
          <p:nvPr/>
        </p:nvSpPr>
        <p:spPr>
          <a:xfrm rot="0">
            <a:off x="866140" y="403860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147"/>
          <p:cNvSpPr>
            <a:spLocks/>
          </p:cNvSpPr>
          <p:nvPr/>
        </p:nvSpPr>
        <p:spPr>
          <a:xfrm rot="0">
            <a:off x="863600" y="450278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도형 148"/>
          <p:cNvSpPr>
            <a:spLocks/>
          </p:cNvSpPr>
          <p:nvPr/>
        </p:nvSpPr>
        <p:spPr>
          <a:xfrm rot="0">
            <a:off x="882650" y="499808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도형 151"/>
          <p:cNvSpPr>
            <a:spLocks/>
          </p:cNvSpPr>
          <p:nvPr/>
        </p:nvSpPr>
        <p:spPr>
          <a:xfrm rot="0">
            <a:off x="869315" y="5742940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도형 152"/>
          <p:cNvSpPr>
            <a:spLocks/>
          </p:cNvSpPr>
          <p:nvPr/>
        </p:nvSpPr>
        <p:spPr>
          <a:xfrm rot="0">
            <a:off x="875030" y="3523615"/>
            <a:ext cx="201295" cy="201295"/>
          </a:xfrm>
          <a:prstGeom prst="ellipse"/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11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100</Paragraphs>
  <Words>181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lemonade</dc:creator>
  <cp:lastModifiedBy>조 인장</cp:lastModifiedBy>
  <dc:title>PeopleMotion</dc:title>
  <dcterms:modified xsi:type="dcterms:W3CDTF">2019-03-16T14:18:29Z</dcterms:modified>
</cp:coreProperties>
</file>