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5C15E-A8FB-78B7-5927-8CE927E5C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F44316-095E-5130-15B7-D725DDC33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C30AC-3301-2961-5C10-DE09A447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FB067-C809-B15B-1CD0-5065E54B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E4E7D-9C9E-1CA8-DA08-37C4C2CE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45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3F41C-9435-CDFD-63F1-D88E78A6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12DCDF-6516-521D-8754-0F8934A72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7B0EE-86E9-5AC5-B462-864FF57A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1579C-B1A9-6525-1A98-FB2A668C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407EC-5C4F-AD3F-6794-6C813ED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4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19D154-24EA-1661-9328-73DA5E6BD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268148-8DFA-60D6-A324-6C980C095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95285-5F19-2913-C41B-57C70792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820F4-C3E0-59A9-683D-46F3E205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5328A-EE83-CEC5-0FEF-92C752C1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5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8364D-A332-089E-3B94-81C5BE82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F92B6-DF56-1F9F-70E8-4ABAF446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34879-9D31-CBC6-3E6B-10703E0C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CB52E-FAE2-41AD-FBEF-C9EC409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C6C1D-EFAB-6E0B-3D4D-2A9E1E92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2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CF9D6-9114-F80A-0862-CF31227B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E49E9-5928-6954-9DCA-3347B6E13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34889-8ED5-2C85-93BD-C19BB1AB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36ECD-3600-ECB6-C215-9B5577E3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C6133-F6CC-48DD-1557-4A65E916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7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70EE3-A9DB-B3CB-11D5-7C401333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C3C06-5579-2FBA-F26D-0B490AE4B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D56DA-DD3D-C0B7-A606-16B641795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527B79-2838-7454-B62E-D0596107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72A202-33E3-C214-57DF-E7D9BD7D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8DE7F-2937-EF96-E59E-472D6A6C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3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8925C-076E-7791-2E90-54971A04E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08D492-4F66-19B7-70BD-56D058BCA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7E41FC-73D2-9DD6-6A62-8D754A44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12A9B-FD41-88B4-26A3-1DA4D89D5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D90209-0421-31B4-2DBD-6B9C8BE66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F3C9E2-B923-1CFF-38F5-258BA113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EE8B70-6439-0506-F719-A19B6F3D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60C58D-919D-C6ED-D5C0-9186160C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98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1D3BF-91BF-6FE9-B547-4BAE4E9A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0D907E-5F97-28D2-538D-3948F094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B2D60D-7DF9-1F8D-96FD-9080CC4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1D0340-0CA0-FEEF-56A4-945D0125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68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1239C3-BD8E-642C-C2DB-9822DF59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B87A17-6C02-A759-E073-5D4CCDF5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794E6D-7581-615F-62FC-480462EE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2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BD268-B47F-0388-0219-C1E5E997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C0819-86B1-6B4B-F4A8-81E6ACA31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320C60-292A-2758-83CC-37F9385D8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FD0BE-C9D7-C9DB-D8B6-70D93215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A33F9-B266-798C-EE2D-8499FC8B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4F49D6-2175-E6BB-CC0B-13D060E9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58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0E0AE-199C-1E31-2B6D-EE30D77C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19FBDA-BAD2-D46A-8110-60461C719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6131CC-1651-BF6D-B7EC-716A39222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8DBC05-8997-CBCB-819B-A4622D94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0C59A-77DB-0EE5-5965-B28294B8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12217-32AB-6DDF-E589-E7E0F94F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0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8C19DD-BDDD-6BB3-266F-8FE5FA80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2EDFA-33C3-FBF4-A632-E658C3572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2B43B-4F4B-6F96-6B2A-2AD1F77F1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877B3-C96A-45AF-B48C-215352E8E332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D9EF7-DAE0-5EAA-3FF6-15D1D8376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7113B-BE82-E3A9-170B-B69CE7D65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3910-E02D-48DF-8F61-312A36700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6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1463C-4881-1686-67CD-91C5EE505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9596D0-8625-8D75-E209-4FF7E8669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8" y="1080909"/>
            <a:ext cx="2532051" cy="558658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F229B40-B283-7D87-3056-C4766F4EA335}"/>
              </a:ext>
            </a:extLst>
          </p:cNvPr>
          <p:cNvGraphicFramePr>
            <a:graphicFrameLocks noGrp="1"/>
          </p:cNvGraphicFramePr>
          <p:nvPr/>
        </p:nvGraphicFramePr>
        <p:xfrm>
          <a:off x="165098" y="97366"/>
          <a:ext cx="119253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325">
                  <a:extLst>
                    <a:ext uri="{9D8B030D-6E8A-4147-A177-3AD203B41FA5}">
                      <a16:colId xmlns:a16="http://schemas.microsoft.com/office/drawing/2014/main" val="1560102362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702101920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371113425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1955473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UI_Login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/web/login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박광구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992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D9EDFA4-A77A-9D22-B7F3-6CF1DAD63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54177"/>
              </p:ext>
            </p:extLst>
          </p:nvPr>
        </p:nvGraphicFramePr>
        <p:xfrm>
          <a:off x="6096000" y="1080908"/>
          <a:ext cx="5994398" cy="5586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895853024"/>
                    </a:ext>
                  </a:extLst>
                </a:gridCol>
                <a:gridCol w="5283198">
                  <a:extLst>
                    <a:ext uri="{9D8B030D-6E8A-4147-A177-3AD203B41FA5}">
                      <a16:colId xmlns:a16="http://schemas.microsoft.com/office/drawing/2014/main" val="2766341038"/>
                    </a:ext>
                  </a:extLst>
                </a:gridCol>
              </a:tblGrid>
              <a:tr h="3737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2875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입력 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2403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입력 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92317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1060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72649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1450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0429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3558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4315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6826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45094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D2CFF130-B4B9-0DC1-E024-0D52E69C27D1}"/>
              </a:ext>
            </a:extLst>
          </p:cNvPr>
          <p:cNvSpPr/>
          <p:nvPr/>
        </p:nvSpPr>
        <p:spPr>
          <a:xfrm>
            <a:off x="596902" y="2446866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8D0A627-3859-21FA-3ADB-70C91C4EFB4B}"/>
              </a:ext>
            </a:extLst>
          </p:cNvPr>
          <p:cNvSpPr/>
          <p:nvPr/>
        </p:nvSpPr>
        <p:spPr>
          <a:xfrm>
            <a:off x="596903" y="2971796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651A36D-94D8-B4E2-8291-BB1FBCC20906}"/>
              </a:ext>
            </a:extLst>
          </p:cNvPr>
          <p:cNvSpPr/>
          <p:nvPr/>
        </p:nvSpPr>
        <p:spPr>
          <a:xfrm>
            <a:off x="749301" y="3378193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D30AFD3-BC16-12B0-6AB6-3BBBCBEEA0AA}"/>
              </a:ext>
            </a:extLst>
          </p:cNvPr>
          <p:cNvSpPr/>
          <p:nvPr/>
        </p:nvSpPr>
        <p:spPr>
          <a:xfrm>
            <a:off x="1968504" y="3970865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F5FDE-D2FB-4352-B802-032A99433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99ABB26-DB48-7006-5939-C7925BA5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8" y="1080908"/>
            <a:ext cx="2518654" cy="558658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A55EE6-A357-4DD3-997B-703C5CB2D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22957"/>
              </p:ext>
            </p:extLst>
          </p:nvPr>
        </p:nvGraphicFramePr>
        <p:xfrm>
          <a:off x="165098" y="97366"/>
          <a:ext cx="119253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325">
                  <a:extLst>
                    <a:ext uri="{9D8B030D-6E8A-4147-A177-3AD203B41FA5}">
                      <a16:colId xmlns:a16="http://schemas.microsoft.com/office/drawing/2014/main" val="1560102362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702101920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371113425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1955473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UI_Join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/web/join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박광구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992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F4DDEC-06FE-0A42-A07D-B69546CA9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16787"/>
              </p:ext>
            </p:extLst>
          </p:nvPr>
        </p:nvGraphicFramePr>
        <p:xfrm>
          <a:off x="6096000" y="1080908"/>
          <a:ext cx="5994398" cy="5586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895853024"/>
                    </a:ext>
                  </a:extLst>
                </a:gridCol>
                <a:gridCol w="5283198">
                  <a:extLst>
                    <a:ext uri="{9D8B030D-6E8A-4147-A177-3AD203B41FA5}">
                      <a16:colId xmlns:a16="http://schemas.microsoft.com/office/drawing/2014/main" val="2766341038"/>
                    </a:ext>
                  </a:extLst>
                </a:gridCol>
              </a:tblGrid>
              <a:tr h="3737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2875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 입력 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2403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입력 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92317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비밀번호 재입력 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1060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 입력 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72649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연락처 연락 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1450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농장 이름 입력 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0429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농장 주소 입력 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3558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4315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6826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45094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75463A2F-379F-D0BB-65DC-BF05BC57F618}"/>
              </a:ext>
            </a:extLst>
          </p:cNvPr>
          <p:cNvSpPr/>
          <p:nvPr/>
        </p:nvSpPr>
        <p:spPr>
          <a:xfrm>
            <a:off x="596902" y="2616201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59379CB-DD0A-34ED-3475-D96C958B218E}"/>
              </a:ext>
            </a:extLst>
          </p:cNvPr>
          <p:cNvSpPr/>
          <p:nvPr/>
        </p:nvSpPr>
        <p:spPr>
          <a:xfrm>
            <a:off x="596903" y="3225795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AF0B747-988D-5869-6078-27CB0F6E0BA6}"/>
              </a:ext>
            </a:extLst>
          </p:cNvPr>
          <p:cNvSpPr/>
          <p:nvPr/>
        </p:nvSpPr>
        <p:spPr>
          <a:xfrm>
            <a:off x="596899" y="3784593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86A7FBA-A774-2397-9D8E-87310507E180}"/>
              </a:ext>
            </a:extLst>
          </p:cNvPr>
          <p:cNvSpPr/>
          <p:nvPr/>
        </p:nvSpPr>
        <p:spPr>
          <a:xfrm>
            <a:off x="596908" y="4597399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8E4D5CF-1EBF-3EE4-2CE2-69FED8030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164" y="1080908"/>
            <a:ext cx="2511279" cy="558658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70B41FF6-E914-8DE0-9F7F-F14313FADF9E}"/>
              </a:ext>
            </a:extLst>
          </p:cNvPr>
          <p:cNvSpPr/>
          <p:nvPr/>
        </p:nvSpPr>
        <p:spPr>
          <a:xfrm>
            <a:off x="596911" y="5105398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CD22E0-4E35-01CD-4988-8D162968FD0A}"/>
              </a:ext>
            </a:extLst>
          </p:cNvPr>
          <p:cNvSpPr/>
          <p:nvPr/>
        </p:nvSpPr>
        <p:spPr>
          <a:xfrm>
            <a:off x="3390910" y="4072466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1F655F-756C-8D8B-E868-621EDDA11E6A}"/>
              </a:ext>
            </a:extLst>
          </p:cNvPr>
          <p:cNvSpPr/>
          <p:nvPr/>
        </p:nvSpPr>
        <p:spPr>
          <a:xfrm>
            <a:off x="3390912" y="4597400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8C841E-FCDF-4A5D-7180-CAC68DE50F0E}"/>
              </a:ext>
            </a:extLst>
          </p:cNvPr>
          <p:cNvSpPr/>
          <p:nvPr/>
        </p:nvSpPr>
        <p:spPr>
          <a:xfrm>
            <a:off x="3509446" y="5020731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E0AB9FA-CF66-57FA-3310-14946460C445}"/>
              </a:ext>
            </a:extLst>
          </p:cNvPr>
          <p:cNvSpPr/>
          <p:nvPr/>
        </p:nvSpPr>
        <p:spPr>
          <a:xfrm>
            <a:off x="4762513" y="5511793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91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800F6-8A29-06B9-A0FE-FAF7EFEE8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9D4673D-845D-ABC6-9925-8EF468C5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8" y="1080908"/>
            <a:ext cx="2518654" cy="558658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A43E3A7-3B98-AA8B-6A30-B5E059334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20144"/>
              </p:ext>
            </p:extLst>
          </p:nvPr>
        </p:nvGraphicFramePr>
        <p:xfrm>
          <a:off x="165098" y="97366"/>
          <a:ext cx="119253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325">
                  <a:extLst>
                    <a:ext uri="{9D8B030D-6E8A-4147-A177-3AD203B41FA5}">
                      <a16:colId xmlns:a16="http://schemas.microsoft.com/office/drawing/2014/main" val="1560102362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702101920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371113425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1955473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1697"/>
                  </a:ext>
                </a:extLst>
              </a:tr>
              <a:tr h="259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장비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Devide</a:t>
                      </a:r>
                      <a:r>
                        <a:rPr lang="en-US" altLang="ko-KR" dirty="0"/>
                        <a:t> 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/web/connect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박광구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992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B564EAD-F0C8-175B-CDD6-49D4DB905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64692"/>
              </p:ext>
            </p:extLst>
          </p:nvPr>
        </p:nvGraphicFramePr>
        <p:xfrm>
          <a:off x="6096000" y="1080908"/>
          <a:ext cx="5994398" cy="5705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895853024"/>
                    </a:ext>
                  </a:extLst>
                </a:gridCol>
                <a:gridCol w="5283198">
                  <a:extLst>
                    <a:ext uri="{9D8B030D-6E8A-4147-A177-3AD203B41FA5}">
                      <a16:colId xmlns:a16="http://schemas.microsoft.com/office/drawing/2014/main" val="2766341038"/>
                    </a:ext>
                  </a:extLst>
                </a:gridCol>
              </a:tblGrid>
              <a:tr h="3737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2875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IP </a:t>
                      </a:r>
                      <a:r>
                        <a:rPr lang="ko-KR" altLang="en-US" dirty="0"/>
                        <a:t>표기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2403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등록하려는 장비 종류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92317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장비 </a:t>
                      </a:r>
                      <a:r>
                        <a:rPr lang="en-US" altLang="ko-KR" dirty="0"/>
                        <a:t>ID(Mac address) </a:t>
                      </a:r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1060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임의의 장비 이름 </a:t>
                      </a:r>
                      <a:r>
                        <a:rPr lang="en-US" altLang="ko-KR" dirty="0"/>
                        <a:t>(ex: 1</a:t>
                      </a:r>
                      <a:r>
                        <a:rPr lang="ko-KR" altLang="en-US" dirty="0"/>
                        <a:t>번 벌통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72649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장비 등록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1450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IP</a:t>
                      </a:r>
                      <a:r>
                        <a:rPr lang="ko-KR" altLang="en-US" dirty="0"/>
                        <a:t>와 동일한 </a:t>
                      </a:r>
                      <a:r>
                        <a:rPr lang="en-US" altLang="ko-KR" dirty="0"/>
                        <a:t>IP</a:t>
                      </a:r>
                      <a:r>
                        <a:rPr lang="ko-KR" altLang="en-US" dirty="0"/>
                        <a:t>로 접속한 장비 목록 표시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 등록된 장비 제외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0429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3558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4315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6826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45094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EDA2CF12-ECC2-6A67-5E56-E82B91B07FEF}"/>
              </a:ext>
            </a:extLst>
          </p:cNvPr>
          <p:cNvSpPr/>
          <p:nvPr/>
        </p:nvSpPr>
        <p:spPr>
          <a:xfrm>
            <a:off x="596902" y="1651000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FE4BADF-D6A9-42B4-DB2C-174C6615A986}"/>
              </a:ext>
            </a:extLst>
          </p:cNvPr>
          <p:cNvSpPr/>
          <p:nvPr/>
        </p:nvSpPr>
        <p:spPr>
          <a:xfrm>
            <a:off x="565151" y="2197939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F0287A-A319-3F39-FCE3-9664690028B4}"/>
              </a:ext>
            </a:extLst>
          </p:cNvPr>
          <p:cNvSpPr/>
          <p:nvPr/>
        </p:nvSpPr>
        <p:spPr>
          <a:xfrm>
            <a:off x="565151" y="2744878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AFC167-9EE0-654E-8DB1-BA72AE429748}"/>
              </a:ext>
            </a:extLst>
          </p:cNvPr>
          <p:cNvSpPr/>
          <p:nvPr/>
        </p:nvSpPr>
        <p:spPr>
          <a:xfrm>
            <a:off x="565151" y="3283775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2BF1057-F9A2-C3E8-B173-704D1E440CD7}"/>
              </a:ext>
            </a:extLst>
          </p:cNvPr>
          <p:cNvSpPr/>
          <p:nvPr/>
        </p:nvSpPr>
        <p:spPr>
          <a:xfrm>
            <a:off x="666753" y="3652075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3DE56CD-136B-6157-950D-4E0A3CCFA439}"/>
              </a:ext>
            </a:extLst>
          </p:cNvPr>
          <p:cNvSpPr/>
          <p:nvPr/>
        </p:nvSpPr>
        <p:spPr>
          <a:xfrm>
            <a:off x="666753" y="4251064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36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77385-9CAF-49A6-1EBD-A0A953481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7B42B05-D707-78F1-6F7E-21E2B76FD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66" y="1109778"/>
            <a:ext cx="2500786" cy="555772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DE52493-7F35-3AFF-14DA-5C7BD6BD4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68006"/>
              </p:ext>
            </p:extLst>
          </p:nvPr>
        </p:nvGraphicFramePr>
        <p:xfrm>
          <a:off x="165098" y="97366"/>
          <a:ext cx="119253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325">
                  <a:extLst>
                    <a:ext uri="{9D8B030D-6E8A-4147-A177-3AD203B41FA5}">
                      <a16:colId xmlns:a16="http://schemas.microsoft.com/office/drawing/2014/main" val="1560102362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702101920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371113425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1955473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1697"/>
                  </a:ext>
                </a:extLst>
              </a:tr>
              <a:tr h="192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장비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 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/web/list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박광구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992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EC50C6-3C00-24DD-8433-12E4B6FFB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01502"/>
              </p:ext>
            </p:extLst>
          </p:nvPr>
        </p:nvGraphicFramePr>
        <p:xfrm>
          <a:off x="6096000" y="1080908"/>
          <a:ext cx="5994398" cy="5586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895853024"/>
                    </a:ext>
                  </a:extLst>
                </a:gridCol>
                <a:gridCol w="5283198">
                  <a:extLst>
                    <a:ext uri="{9D8B030D-6E8A-4147-A177-3AD203B41FA5}">
                      <a16:colId xmlns:a16="http://schemas.microsoft.com/office/drawing/2014/main" val="2766341038"/>
                    </a:ext>
                  </a:extLst>
                </a:gridCol>
              </a:tblGrid>
              <a:tr h="3737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2875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스마트벌통 장비 세부페이지로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2403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장비 삭제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92317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장비 이름 변경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1060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72649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1450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0429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3558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4315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6826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45094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36B8A94C-CB63-259A-708F-FB9F1A262A3B}"/>
              </a:ext>
            </a:extLst>
          </p:cNvPr>
          <p:cNvSpPr/>
          <p:nvPr/>
        </p:nvSpPr>
        <p:spPr>
          <a:xfrm>
            <a:off x="781049" y="1842350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FAE9F85-316F-9CE8-B537-016C9B5E3BE9}"/>
              </a:ext>
            </a:extLst>
          </p:cNvPr>
          <p:cNvSpPr/>
          <p:nvPr/>
        </p:nvSpPr>
        <p:spPr>
          <a:xfrm>
            <a:off x="346096" y="3874202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03EFEF8-0CC3-685D-F16F-BBF824B53B3D}"/>
              </a:ext>
            </a:extLst>
          </p:cNvPr>
          <p:cNvSpPr/>
          <p:nvPr/>
        </p:nvSpPr>
        <p:spPr>
          <a:xfrm>
            <a:off x="1614126" y="3874202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18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10C24-AED1-DBCB-4A35-7FC869AF0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12FDF15E-4B56-5549-6518-AC9AA0A35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140" y="1080908"/>
            <a:ext cx="2511279" cy="55865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A12AD31-A1F9-A1F3-E535-844BBB7F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9" y="1080908"/>
            <a:ext cx="2518653" cy="558658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ECEB9A-9A10-5B02-B6BD-0742F3E94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78395"/>
              </p:ext>
            </p:extLst>
          </p:nvPr>
        </p:nvGraphicFramePr>
        <p:xfrm>
          <a:off x="165098" y="97366"/>
          <a:ext cx="119253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325">
                  <a:extLst>
                    <a:ext uri="{9D8B030D-6E8A-4147-A177-3AD203B41FA5}">
                      <a16:colId xmlns:a16="http://schemas.microsoft.com/office/drawing/2014/main" val="1560102362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702101920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371113425"/>
                    </a:ext>
                  </a:extLst>
                </a:gridCol>
                <a:gridCol w="2981325">
                  <a:extLst>
                    <a:ext uri="{9D8B030D-6E8A-4147-A177-3AD203B41FA5}">
                      <a16:colId xmlns:a16="http://schemas.microsoft.com/office/drawing/2014/main" val="1955473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6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장비 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 log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/web/list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박광구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3992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8226BD-4A19-9E48-42C9-640ED2068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35319"/>
              </p:ext>
            </p:extLst>
          </p:nvPr>
        </p:nvGraphicFramePr>
        <p:xfrm>
          <a:off x="8280400" y="1080908"/>
          <a:ext cx="3809997" cy="5586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33">
                  <a:extLst>
                    <a:ext uri="{9D8B030D-6E8A-4147-A177-3AD203B41FA5}">
                      <a16:colId xmlns:a16="http://schemas.microsoft.com/office/drawing/2014/main" val="895853024"/>
                    </a:ext>
                  </a:extLst>
                </a:gridCol>
                <a:gridCol w="3357964">
                  <a:extLst>
                    <a:ext uri="{9D8B030D-6E8A-4147-A177-3AD203B41FA5}">
                      <a16:colId xmlns:a16="http://schemas.microsoft.com/office/drawing/2014/main" val="2766341038"/>
                    </a:ext>
                  </a:extLst>
                </a:gridCol>
              </a:tblGrid>
              <a:tr h="3737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2875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가온 목표온도 설정 열기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2403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가온 작동 설정 열기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492317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온습도</a:t>
                      </a:r>
                      <a:r>
                        <a:rPr lang="ko-KR" altLang="en-US" dirty="0"/>
                        <a:t> 그래프 일자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10604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온도 조절 슬라이드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72649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목표 온도 설정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1450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가온 상태 적용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04298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3558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43155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68260"/>
                  </a:ext>
                </a:extLst>
              </a:tr>
              <a:tr h="521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45094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D381E02B-87AA-8009-9B2E-568BDC33AB4F}"/>
              </a:ext>
            </a:extLst>
          </p:cNvPr>
          <p:cNvSpPr/>
          <p:nvPr/>
        </p:nvSpPr>
        <p:spPr>
          <a:xfrm>
            <a:off x="867740" y="2519683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FB8898-BED6-D819-F021-2C342949C7B8}"/>
              </a:ext>
            </a:extLst>
          </p:cNvPr>
          <p:cNvSpPr/>
          <p:nvPr/>
        </p:nvSpPr>
        <p:spPr>
          <a:xfrm>
            <a:off x="1938681" y="2519683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998CAE-1208-5C60-AB70-F68904204958}"/>
              </a:ext>
            </a:extLst>
          </p:cNvPr>
          <p:cNvSpPr/>
          <p:nvPr/>
        </p:nvSpPr>
        <p:spPr>
          <a:xfrm>
            <a:off x="867740" y="4072466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5970FE5-1BF0-6272-8D76-2AFF537E3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951" y="1080907"/>
            <a:ext cx="2511279" cy="5586589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0FBA2EB7-266E-C3EC-1347-F90BBBEB8766}"/>
              </a:ext>
            </a:extLst>
          </p:cNvPr>
          <p:cNvSpPr/>
          <p:nvPr/>
        </p:nvSpPr>
        <p:spPr>
          <a:xfrm>
            <a:off x="3025922" y="3690051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4E00F32-0387-D176-DF25-3F30B74BEA88}"/>
              </a:ext>
            </a:extLst>
          </p:cNvPr>
          <p:cNvSpPr/>
          <p:nvPr/>
        </p:nvSpPr>
        <p:spPr>
          <a:xfrm>
            <a:off x="3871202" y="4256616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457897A-06BC-5F31-D5B3-DA137AC94BBB}"/>
              </a:ext>
            </a:extLst>
          </p:cNvPr>
          <p:cNvSpPr/>
          <p:nvPr/>
        </p:nvSpPr>
        <p:spPr>
          <a:xfrm>
            <a:off x="6498440" y="3909482"/>
            <a:ext cx="368300" cy="368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75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268</Words>
  <Application>Microsoft Office PowerPoint</Application>
  <PresentationFormat>와이드스크린</PresentationFormat>
  <Paragraphs>151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광구 박</dc:creator>
  <cp:lastModifiedBy>광구 박</cp:lastModifiedBy>
  <cp:revision>13</cp:revision>
  <dcterms:created xsi:type="dcterms:W3CDTF">2025-08-24T03:47:35Z</dcterms:created>
  <dcterms:modified xsi:type="dcterms:W3CDTF">2025-08-24T04:13:36Z</dcterms:modified>
</cp:coreProperties>
</file>