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3d29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D11ED9-092F-463F-936F-3D0A2485C3E7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9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59DFE8-F925-4AF8-89EB-EE59C4DB47DA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Measuring shirking in MLB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Patrick Ghazarian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Work Cited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   </a:t>
            </a:r>
            <a:r>
              <a:rPr b="0" lang="en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Krautmann, A. C., &amp; Donley, T. D. (2009). Shirking in Major League Baseball Revisited</a:t>
            </a:r>
            <a:r>
              <a:rPr b="0" i="1" lang="en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. Journal of Sports Economics</a:t>
            </a:r>
            <a:r>
              <a:rPr b="0" lang="en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, 10(3), 292–304. https://doi.org/10.1177/1527002508325817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What is shirking?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Players have incentive to outperform expectations nearing the end of their contract year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After signing a long-term contract, players sometimes underperform. This is called shirking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Shirking happens if a player’s actual performance falls below expected performance in the year following a newly signed contract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Why is this important?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It would be beneficial for sports teams to know if the length of the contracts they are offering players will affect that player’s actual performance on the field.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Theory would suggest that contracts would eventually evolve to discourage opportunistic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Our approach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69280" y="1053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We began by running a standard test of shirking based on comparing a player’s expected to actual performance.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SHIRK= (expected performance - actual performance)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Previous literature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Krautmann ( Shirking in Major League Baseball)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Regression Equation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304280"/>
            <a:ext cx="4259880" cy="126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SHIRK=β₀+β₁Length+β₂Age+ε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54% of players had a negative value in 2017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Implies NOT shirking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72% of players had a negative value in 2016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Implies many players were outperforming expectations BEFORE new contract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Our results found that the length of a contracts has no significant effect on the shirking behavior of players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----------------------------------------------------------------------------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SHIRK2017 |   Coef.          Std. Err.             t          P&gt;|t|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-----------------------------------------------------------------------------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Length |      -.0023877    .0131769        -0.18       0.857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  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Age |      .0173757*       .0066381       2.62      0.013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_cons |     -.5726929    .2252716      -2.54      0.015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6040" y="4831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Graph of shirking and length of contract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02;p20" descr=""/>
          <p:cNvPicPr/>
          <p:nvPr/>
        </p:nvPicPr>
        <p:blipFill>
          <a:blip r:embed="rId1"/>
          <a:srcRect l="20990" t="15279" r="21648" b="13900"/>
          <a:stretch/>
        </p:blipFill>
        <p:spPr>
          <a:xfrm>
            <a:off x="721800" y="1166760"/>
            <a:ext cx="5932800" cy="34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In theory longer contracts would encourage this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Difficulty in testing (disagreements on proper standards)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ffffff"/>
              </a:buClr>
              <a:buFont typeface="Proxima Nova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Other studies found length of contract to be significant when shirk is measured by different methods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Other factors ( Marginal Revenue Productivity, Player injuries)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2023-01-03T20:23:17Z</dcterms:modified>
  <cp:revision>1</cp:revision>
  <dc:subject/>
  <dc:title/>
</cp:coreProperties>
</file>