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handoutMasterIdLst>
    <p:handoutMasterId r:id="rId4"/>
  </p:handoutMasterIdLst>
  <p:sldIdLst>
    <p:sldId id="623" r:id="rId2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4">
          <p15:clr>
            <a:srgbClr val="A4A3A4"/>
          </p15:clr>
        </p15:guide>
        <p15:guide id="2" pos="118">
          <p15:clr>
            <a:srgbClr val="A4A3A4"/>
          </p15:clr>
        </p15:guide>
        <p15:guide id="3" orient="horz" pos="1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10">
          <p15:clr>
            <a:srgbClr val="A4A3A4"/>
          </p15:clr>
        </p15:guide>
        <p15:guide id="2" pos="4180">
          <p15:clr>
            <a:srgbClr val="A4A3A4"/>
          </p15:clr>
        </p15:guide>
        <p15:guide id="3" pos="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41C"/>
    <a:srgbClr val="856443"/>
    <a:srgbClr val="BF7C6D"/>
    <a:srgbClr val="F0B21D"/>
    <a:srgbClr val="0000D0"/>
    <a:srgbClr val="0FFFFF"/>
    <a:srgbClr val="C1C389"/>
    <a:srgbClr val="8900EB"/>
    <a:srgbClr val="74C085"/>
    <a:srgbClr val="008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5" autoAdjust="0"/>
    <p:restoredTop sz="50000" autoAdjust="0"/>
  </p:normalViewPr>
  <p:slideViewPr>
    <p:cSldViewPr snapToGrid="0" showGuides="1">
      <p:cViewPr>
        <p:scale>
          <a:sx n="210" d="100"/>
          <a:sy n="210" d="100"/>
        </p:scale>
        <p:origin x="-952" y="-968"/>
      </p:cViewPr>
      <p:guideLst>
        <p:guide orient="horz" pos="1044"/>
        <p:guide pos="118"/>
        <p:guide orient="horz" pos="13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-4192" y="-112"/>
      </p:cViewPr>
      <p:guideLst>
        <p:guide orient="horz" pos="110"/>
        <p:guide pos="4180"/>
        <p:guide pos="18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182880" bIns="0" rtlCol="0">
            <a:spAutoFit/>
          </a:bodyPr>
          <a:lstStyle/>
          <a:p>
            <a:pPr algn="ctr"/>
            <a:r>
              <a:rPr lang="en-US" sz="1400" b="0" dirty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3064621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692150"/>
            <a:ext cx="2800350" cy="2100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450" y="2997200"/>
            <a:ext cx="6337300" cy="584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3853" y="895350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4F65B6-1DED-4BB3-85B7-01A8FEA87DE0}" type="slidenum">
              <a:rPr lang="en-US" sz="800" smtClean="0">
                <a:latin typeface="Verdana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latin typeface="Verdana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450" y="174625"/>
            <a:ext cx="63373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0" dirty="0">
                <a:latin typeface="Verdana" pitchFamily="34" charset="0"/>
                <a:cs typeface="Arial" pitchFamily="34" charset="0"/>
              </a:rPr>
              <a:t>TITLE</a:t>
            </a:r>
          </a:p>
          <a:p>
            <a:pPr algn="ctr"/>
            <a:r>
              <a:rPr lang="en-US" sz="1000" i="0" dirty="0">
                <a:latin typeface="Verdana" pitchFamily="34" charset="0"/>
                <a:cs typeface="Arial" pitchFamily="34" charset="0"/>
              </a:rPr>
              <a:t>Month Year</a:t>
            </a:r>
          </a:p>
        </p:txBody>
      </p:sp>
    </p:spTree>
    <p:extLst>
      <p:ext uri="{BB962C8B-B14F-4D97-AF65-F5344CB8AC3E}">
        <p14:creationId xmlns:p14="http://schemas.microsoft.com/office/powerpoint/2010/main" val="4950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buFont typeface="Arial" pitchFamily="34" charset="0"/>
      <a:buNone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00050" indent="-174625" algn="l" defTabSz="914400" rtl="0" eaLnBrk="1" latinLnBrk="0" hangingPunct="1">
      <a:spcBef>
        <a:spcPts val="600"/>
      </a:spcBef>
      <a:buFont typeface="Wingdings" pitchFamily="2" charset="2"/>
      <a:buChar char="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576263" indent="-176213" algn="l" defTabSz="914400" rtl="0" eaLnBrk="1" latinLnBrk="0" hangingPunct="1">
      <a:spcBef>
        <a:spcPts val="600"/>
      </a:spcBef>
      <a:buFont typeface="Verdana" pitchFamily="34" charset="0"/>
      <a:buChar char="–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801688" indent="-174625" algn="l" defTabSz="914400" rtl="0" eaLnBrk="1" latinLnBrk="0" hangingPunct="1">
      <a:spcBef>
        <a:spcPts val="600"/>
      </a:spcBef>
      <a:buFont typeface="Verdana" pitchFamily="34" charset="0"/>
      <a:buChar char="▪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027113" indent="-225425" algn="l" defTabSz="914400" rtl="0" eaLnBrk="1" latinLnBrk="0" hangingPunct="1">
      <a:spcBef>
        <a:spcPts val="600"/>
      </a:spcBef>
      <a:buFont typeface="Verdana" pitchFamily="34" charset="0"/>
      <a:buChar char="—"/>
      <a:defRPr sz="11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90589" y="2086021"/>
            <a:ext cx="4384145" cy="1006429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3600" b="1" cap="none">
                <a:solidFill>
                  <a:srgbClr val="F16F3B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Title in Upper &amp; LC Bold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0591" y="3511179"/>
            <a:ext cx="6048375" cy="36933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24 Point Arial Title Case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 bwMode="gray">
          <a:xfrm>
            <a:off x="908582" y="4946803"/>
            <a:ext cx="5026550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buNone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Additional Line 18 Point Arial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12" name="Picture 11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366717" y="1432984"/>
            <a:ext cx="2073275" cy="451061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Verdan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728913" y="1432984"/>
            <a:ext cx="6048376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+mn-lt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7" y="1892302"/>
            <a:ext cx="2073275" cy="40513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6" y="1047753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892299"/>
            <a:ext cx="6048376" cy="40513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366717" y="1432984"/>
            <a:ext cx="403246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 bwMode="gray">
          <a:xfrm>
            <a:off x="4744826" y="1432984"/>
            <a:ext cx="403246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bar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votal 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232900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676400" y="3979333"/>
            <a:ext cx="56896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50" cap="none" dirty="0">
                <a:solidFill>
                  <a:schemeClr val="accent3"/>
                </a:solidFill>
                <a:latin typeface="Arial"/>
                <a:cs typeface="Arial"/>
              </a:rPr>
              <a:t>BUILT FOR THE</a:t>
            </a:r>
            <a:r>
              <a:rPr lang="en-US" sz="2250" cap="all" baseline="0" dirty="0">
                <a:solidFill>
                  <a:schemeClr val="accent3"/>
                </a:solidFill>
                <a:latin typeface="Arial"/>
                <a:cs typeface="Arial"/>
              </a:rPr>
              <a:t> </a:t>
            </a:r>
            <a:r>
              <a:rPr lang="en-US" sz="2250" cap="none" baseline="0" dirty="0">
                <a:solidFill>
                  <a:srgbClr val="3EA7BC"/>
                </a:solidFill>
                <a:latin typeface="Arial"/>
                <a:cs typeface="Arial"/>
              </a:rPr>
              <a:t>SPEED OF BUSINESS</a:t>
            </a:r>
            <a:endParaRPr lang="en-US" sz="2250" cap="none" dirty="0">
              <a:solidFill>
                <a:srgbClr val="3EA7BC"/>
              </a:solidFill>
              <a:latin typeface="Arial"/>
              <a:cs typeface="Arial"/>
            </a:endParaRPr>
          </a:p>
        </p:txBody>
      </p:sp>
      <p:pic>
        <p:nvPicPr>
          <p:cNvPr id="5" name="Picture 4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>
          <a:xfrm>
            <a:off x="1948136" y="1987159"/>
            <a:ext cx="5189267" cy="167890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1017588" y="2526803"/>
            <a:ext cx="6048376" cy="620683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accent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10" hasCustomPrompt="1"/>
          </p:nvPr>
        </p:nvSpPr>
        <p:spPr bwMode="gray">
          <a:xfrm>
            <a:off x="1026056" y="3262839"/>
            <a:ext cx="6048375" cy="75035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rgbClr val="1C7B70"/>
              </a:buClr>
              <a:buFontTx/>
              <a:buNone/>
              <a:defRPr sz="2800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rgbClr val="1C7B70"/>
              </a:buClr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en-US" dirty="0"/>
              <a:t>Divider 2 has black background</a:t>
            </a:r>
          </a:p>
        </p:txBody>
      </p:sp>
      <p:pic>
        <p:nvPicPr>
          <p:cNvPr id="9" name="Picture 8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0" y="2"/>
            <a:ext cx="9144000" cy="289133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75000"/>
                  <a:alpha val="61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728912" y="1737487"/>
            <a:ext cx="6048376" cy="1230080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728916" y="3274484"/>
            <a:ext cx="6048375" cy="253560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 userDrawn="1"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70455" y="2683787"/>
            <a:ext cx="6048376" cy="1354217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Divider3</a:t>
            </a: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7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7" y="1432984"/>
            <a:ext cx="8410575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6" y="1047753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6" y="1047753"/>
            <a:ext cx="8410575" cy="46162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366716" y="433920"/>
            <a:ext cx="8410575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5" y="1892299"/>
            <a:ext cx="8410574" cy="40513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6172202"/>
            <a:ext cx="9144000" cy="514351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 flipH="1">
            <a:off x="8553450" y="6695330"/>
            <a:ext cx="533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684CE-B7BB-4223-BA2B-B47808B845F1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66716" y="6691268"/>
            <a:ext cx="227488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2017 Pivotal.</a:t>
            </a:r>
            <a:r>
              <a:rPr lang="en-US" sz="650" baseline="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</a:p>
        </p:txBody>
      </p:sp>
      <p:pic>
        <p:nvPicPr>
          <p:cNvPr id="6" name="Picture 5" descr="Pivotal_Logo_white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41733" y="6285290"/>
            <a:ext cx="957262" cy="2926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94" r:id="rId3"/>
    <p:sldLayoutId id="2147483696" r:id="rId4"/>
    <p:sldLayoutId id="2147483675" r:id="rId5"/>
    <p:sldLayoutId id="2147483697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98" r:id="rId14"/>
    <p:sldLayoutId id="2147483691" r:id="rId15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C95DD"/>
          </a:solidFill>
          <a:latin typeface="MetaNormalLF-Roman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24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•"/>
        <a:defRPr sz="20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–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2C95DD"/>
        </a:buClr>
        <a:buFont typeface="Arial" pitchFamily="34" charset="0"/>
        <a:buChar char="»"/>
        <a:defRPr sz="1800" kern="1200">
          <a:solidFill>
            <a:schemeClr val="tx1"/>
          </a:solidFill>
          <a:latin typeface="MetaNormalLF-Roman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tiff"/><Relationship Id="rId3" Type="http://schemas.openxmlformats.org/officeDocument/2006/relationships/image" Target="../media/image4.png"/><Relationship Id="rId7" Type="http://schemas.openxmlformats.org/officeDocument/2006/relationships/image" Target="../media/image7.tiff"/><Relationship Id="rId12" Type="http://schemas.openxmlformats.org/officeDocument/2006/relationships/image" Target="../media/image1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4">
            <a:extLst>
              <a:ext uri="{FF2B5EF4-FFF2-40B4-BE49-F238E27FC236}">
                <a16:creationId xmlns:a16="http://schemas.microsoft.com/office/drawing/2014/main" id="{B4CF9A4A-ACDE-124F-B55F-DCC08EC4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42" y="3973657"/>
            <a:ext cx="525075" cy="274394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5FBE41C-2B07-EE45-BF3E-6422879FEC2B}"/>
              </a:ext>
            </a:extLst>
          </p:cNvPr>
          <p:cNvSpPr/>
          <p:nvPr/>
        </p:nvSpPr>
        <p:spPr>
          <a:xfrm>
            <a:off x="2013515" y="1039905"/>
            <a:ext cx="2770095" cy="337239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8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FDFEB0-9C62-8344-9B85-E8080FE2A78D}"/>
              </a:ext>
            </a:extLst>
          </p:cNvPr>
          <p:cNvGrpSpPr/>
          <p:nvPr/>
        </p:nvGrpSpPr>
        <p:grpSpPr>
          <a:xfrm>
            <a:off x="2328533" y="3494117"/>
            <a:ext cx="1981021" cy="542335"/>
            <a:chOff x="3727193" y="4250986"/>
            <a:chExt cx="1981021" cy="542335"/>
          </a:xfrm>
        </p:grpSpPr>
        <p:sp>
          <p:nvSpPr>
            <p:cNvPr id="142" name="Shape 391">
              <a:extLst>
                <a:ext uri="{FF2B5EF4-FFF2-40B4-BE49-F238E27FC236}">
                  <a16:creationId xmlns:a16="http://schemas.microsoft.com/office/drawing/2014/main" id="{DCFA21EE-AEC4-204F-816D-0688D07DAC98}"/>
                </a:ext>
              </a:extLst>
            </p:cNvPr>
            <p:cNvSpPr/>
            <p:nvPr/>
          </p:nvSpPr>
          <p:spPr>
            <a:xfrm>
              <a:off x="3727193" y="4250986"/>
              <a:ext cx="1981021" cy="54233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Chalkboard SE" panose="03050602040202020205" pitchFamily="66" charset="77"/>
                  <a:cs typeface="Bradley Hand Bold"/>
                </a:rPr>
                <a:t>SFDC</a:t>
              </a:r>
            </a:p>
            <a:p>
              <a:pPr lvl="0" algn="ctr" rtl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FFFFFF"/>
                  </a:solidFill>
                  <a:latin typeface="Bradley Hand Bold"/>
                  <a:cs typeface="Bradley Hand Bold"/>
                </a:rPr>
                <a:t>Spring Cloud Stream </a:t>
              </a: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70" b="89881" l="1324" r="90000">
                          <a14:foregroundMark x1="26324" y1="66815" x2="26324" y2="66815"/>
                          <a14:foregroundMark x1="22500" y1="47619" x2="22500" y2="4761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V="1">
              <a:off x="5356132" y="4303700"/>
              <a:ext cx="228610" cy="22013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ACEAEC-125C-5B40-B156-A3F66CBDE3CB}"/>
              </a:ext>
            </a:extLst>
          </p:cNvPr>
          <p:cNvGrpSpPr/>
          <p:nvPr/>
        </p:nvGrpSpPr>
        <p:grpSpPr>
          <a:xfrm>
            <a:off x="2378062" y="1164599"/>
            <a:ext cx="1931492" cy="287700"/>
            <a:chOff x="3628793" y="967369"/>
            <a:chExt cx="1931492" cy="287700"/>
          </a:xfrm>
        </p:grpSpPr>
        <p:sp>
          <p:nvSpPr>
            <p:cNvPr id="51" name="Shape 388"/>
            <p:cNvSpPr/>
            <p:nvPr/>
          </p:nvSpPr>
          <p:spPr>
            <a:xfrm>
              <a:off x="3628793" y="967369"/>
              <a:ext cx="1931492" cy="287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786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100" b="1" dirty="0"/>
                <a:t>Pivotal Cloud Foundry</a:t>
              </a: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4583" y="1033771"/>
              <a:ext cx="237849" cy="15572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1F6923-7AC0-5446-BE0B-6DB82690F264}"/>
              </a:ext>
            </a:extLst>
          </p:cNvPr>
          <p:cNvGrpSpPr/>
          <p:nvPr/>
        </p:nvGrpSpPr>
        <p:grpSpPr>
          <a:xfrm>
            <a:off x="5090942" y="3266498"/>
            <a:ext cx="2443991" cy="1012020"/>
            <a:chOff x="3610987" y="5012263"/>
            <a:chExt cx="2443991" cy="1012020"/>
          </a:xfrm>
        </p:grpSpPr>
        <p:sp>
          <p:nvSpPr>
            <p:cNvPr id="171" name="Shape 478"/>
            <p:cNvSpPr/>
            <p:nvPr/>
          </p:nvSpPr>
          <p:spPr>
            <a:xfrm>
              <a:off x="3760692" y="5411912"/>
              <a:ext cx="466660" cy="51145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288039-76C0-8542-BB6E-08CB3DD1F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535" t="16655" r="68647" b="20336"/>
            <a:stretch/>
          </p:blipFill>
          <p:spPr>
            <a:xfrm>
              <a:off x="5700987" y="5041739"/>
              <a:ext cx="353991" cy="27803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D58CA0-596F-4B41-8744-6F05CA7F359B}"/>
                </a:ext>
              </a:extLst>
            </p:cNvPr>
            <p:cNvSpPr/>
            <p:nvPr/>
          </p:nvSpPr>
          <p:spPr>
            <a:xfrm>
              <a:off x="4002750" y="5018108"/>
              <a:ext cx="14573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  <a:latin typeface="Chalkboard SE Regular"/>
                  <a:cs typeface="Chalkboard SE Regular"/>
                </a:rPr>
                <a:t>Greenplum MPP</a:t>
              </a:r>
            </a:p>
          </p:txBody>
        </p:sp>
        <p:sp>
          <p:nvSpPr>
            <p:cNvPr id="144" name="Shape 478">
              <a:extLst>
                <a:ext uri="{FF2B5EF4-FFF2-40B4-BE49-F238E27FC236}">
                  <a16:creationId xmlns:a16="http://schemas.microsoft.com/office/drawing/2014/main" id="{B94C44C0-6A2C-864C-BDA1-324C00507EE1}"/>
                </a:ext>
              </a:extLst>
            </p:cNvPr>
            <p:cNvSpPr/>
            <p:nvPr/>
          </p:nvSpPr>
          <p:spPr>
            <a:xfrm>
              <a:off x="4523673" y="5434089"/>
              <a:ext cx="472362" cy="4958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478">
              <a:extLst>
                <a:ext uri="{FF2B5EF4-FFF2-40B4-BE49-F238E27FC236}">
                  <a16:creationId xmlns:a16="http://schemas.microsoft.com/office/drawing/2014/main" id="{DE5506A9-0CDE-3D4B-A00F-AD06518F5580}"/>
                </a:ext>
              </a:extLst>
            </p:cNvPr>
            <p:cNvSpPr/>
            <p:nvPr/>
          </p:nvSpPr>
          <p:spPr>
            <a:xfrm>
              <a:off x="5184994" y="5411912"/>
              <a:ext cx="472362" cy="495877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A73DB274-605D-D24A-A184-984A8CF4FFF1}"/>
                </a:ext>
              </a:extLst>
            </p:cNvPr>
            <p:cNvSpPr/>
            <p:nvPr/>
          </p:nvSpPr>
          <p:spPr>
            <a:xfrm>
              <a:off x="3610987" y="5012263"/>
              <a:ext cx="2443991" cy="1012020"/>
            </a:xfrm>
            <a:prstGeom prst="roundRect">
              <a:avLst/>
            </a:prstGeom>
            <a:solidFill>
              <a:schemeClr val="accent1">
                <a:lumMod val="75000"/>
                <a:alpha val="3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21D0A1-C9F3-CD45-A38A-73AB78BAE87C}"/>
              </a:ext>
            </a:extLst>
          </p:cNvPr>
          <p:cNvGrpSpPr/>
          <p:nvPr/>
        </p:nvGrpSpPr>
        <p:grpSpPr>
          <a:xfrm>
            <a:off x="5440272" y="1178938"/>
            <a:ext cx="2502944" cy="1633639"/>
            <a:chOff x="546847" y="2815144"/>
            <a:chExt cx="2502944" cy="163363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47C6B16-BBC2-B94D-AE3A-2A794F92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5478" y="2815144"/>
              <a:ext cx="1840904" cy="16336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52A293E-BC9B-AA4F-9BA0-0C1987409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5204" y="3979964"/>
              <a:ext cx="524587" cy="274139"/>
            </a:xfrm>
            <a:prstGeom prst="rect">
              <a:avLst/>
            </a:prstGeom>
          </p:spPr>
        </p:pic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88895832-CB79-8B4F-A68E-4E4D4F220091}"/>
                </a:ext>
              </a:extLst>
            </p:cNvPr>
            <p:cNvSpPr/>
            <p:nvPr/>
          </p:nvSpPr>
          <p:spPr>
            <a:xfrm>
              <a:off x="546847" y="3064298"/>
              <a:ext cx="2478626" cy="1179295"/>
            </a:xfrm>
            <a:prstGeom prst="roundRect">
              <a:avLst/>
            </a:prstGeom>
            <a:solidFill>
              <a:schemeClr val="bg1">
                <a:lumMod val="85000"/>
                <a:alpha val="3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13EC48-855D-7849-AE46-8B2462A65D30}"/>
              </a:ext>
            </a:extLst>
          </p:cNvPr>
          <p:cNvCxnSpPr>
            <a:cxnSpLocks/>
            <a:stCxn id="142" idx="3"/>
            <a:endCxn id="152" idx="1"/>
          </p:cNvCxnSpPr>
          <p:nvPr/>
        </p:nvCxnSpPr>
        <p:spPr>
          <a:xfrm>
            <a:off x="4309554" y="3765285"/>
            <a:ext cx="781388" cy="7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BCA0F7-C917-8740-9E4F-9C7296330124}"/>
              </a:ext>
            </a:extLst>
          </p:cNvPr>
          <p:cNvGrpSpPr/>
          <p:nvPr/>
        </p:nvGrpSpPr>
        <p:grpSpPr>
          <a:xfrm>
            <a:off x="2285064" y="1520840"/>
            <a:ext cx="2154942" cy="1728399"/>
            <a:chOff x="3535795" y="1413260"/>
            <a:chExt cx="2154942" cy="1728399"/>
          </a:xfrm>
        </p:grpSpPr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5B0AC13D-BA0F-224C-AC73-828AA343015A}"/>
                </a:ext>
              </a:extLst>
            </p:cNvPr>
            <p:cNvSpPr/>
            <p:nvPr/>
          </p:nvSpPr>
          <p:spPr>
            <a:xfrm>
              <a:off x="3535795" y="2565875"/>
              <a:ext cx="2060350" cy="575784"/>
            </a:xfrm>
            <a:prstGeom prst="cloud">
              <a:avLst/>
            </a:prstGeom>
            <a:solidFill>
              <a:schemeClr val="accent2">
                <a:lumMod val="60000"/>
                <a:lumOff val="40000"/>
                <a:alpha val="34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D22763E-46AA-2C47-8597-B5C6AE4815AD}"/>
                </a:ext>
              </a:extLst>
            </p:cNvPr>
            <p:cNvGrpSpPr/>
            <p:nvPr/>
          </p:nvGrpSpPr>
          <p:grpSpPr>
            <a:xfrm>
              <a:off x="3637759" y="1413260"/>
              <a:ext cx="2052978" cy="1662415"/>
              <a:chOff x="3637759" y="1314645"/>
              <a:chExt cx="2052978" cy="1662415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3637759" y="2155455"/>
                <a:ext cx="1775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2E7D8D"/>
                    </a:solidFill>
                    <a:latin typeface="Chalkboard SE Regular"/>
                    <a:cs typeface="Chalkboard SE Regular"/>
                  </a:rPr>
                  <a:t>Pivotal Cloud Cache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3369" y="2215703"/>
                <a:ext cx="287368" cy="211745"/>
              </a:xfrm>
              <a:prstGeom prst="rect">
                <a:avLst/>
              </a:prstGeom>
            </p:spPr>
          </p:pic>
          <p:sp>
            <p:nvSpPr>
              <p:cNvPr id="80" name="Shape 391"/>
              <p:cNvSpPr/>
              <p:nvPr/>
            </p:nvSpPr>
            <p:spPr>
              <a:xfrm>
                <a:off x="3693300" y="1627805"/>
                <a:ext cx="1724782" cy="328735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buNone/>
                </a:pPr>
                <a:r>
                  <a:rPr lang="en-US" sz="1400" b="1" dirty="0">
                    <a:solidFill>
                      <a:srgbClr val="FFFFFF"/>
                    </a:solidFill>
                    <a:latin typeface="Bradley Hand Bold"/>
                    <a:cs typeface="Bradley Hand Bold"/>
                  </a:rPr>
                  <a:t>Spring Boot</a:t>
                </a:r>
              </a:p>
            </p:txBody>
          </p:sp>
          <p:grpSp>
            <p:nvGrpSpPr>
              <p:cNvPr id="81" name="Shape 418"/>
              <p:cNvGrpSpPr/>
              <p:nvPr/>
            </p:nvGrpSpPr>
            <p:grpSpPr>
              <a:xfrm>
                <a:off x="3740791" y="2516541"/>
                <a:ext cx="460519" cy="460519"/>
                <a:chOff x="6934575" y="1789125"/>
                <a:chExt cx="631800" cy="631800"/>
              </a:xfrm>
            </p:grpSpPr>
            <p:sp>
              <p:nvSpPr>
                <p:cNvPr id="82" name="Shape 419"/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83" name="Shape 420"/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7" name="Shape 418">
                <a:extLst>
                  <a:ext uri="{FF2B5EF4-FFF2-40B4-BE49-F238E27FC236}">
                    <a16:creationId xmlns:a16="http://schemas.microsoft.com/office/drawing/2014/main" id="{6460DBA7-D8EF-664B-96E0-48E192C16E88}"/>
                  </a:ext>
                </a:extLst>
              </p:cNvPr>
              <p:cNvGrpSpPr/>
              <p:nvPr/>
            </p:nvGrpSpPr>
            <p:grpSpPr>
              <a:xfrm>
                <a:off x="4321586" y="2515737"/>
                <a:ext cx="460519" cy="460519"/>
                <a:chOff x="6934575" y="1789125"/>
                <a:chExt cx="631800" cy="631800"/>
              </a:xfrm>
            </p:grpSpPr>
            <p:sp>
              <p:nvSpPr>
                <p:cNvPr id="118" name="Shape 419">
                  <a:extLst>
                    <a:ext uri="{FF2B5EF4-FFF2-40B4-BE49-F238E27FC236}">
                      <a16:creationId xmlns:a16="http://schemas.microsoft.com/office/drawing/2014/main" id="{2CCECF0B-D3A9-1E40-8E20-14F7BB435653}"/>
                    </a:ext>
                  </a:extLst>
                </p:cNvPr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119" name="Shape 420">
                  <a:extLst>
                    <a:ext uri="{FF2B5EF4-FFF2-40B4-BE49-F238E27FC236}">
                      <a16:creationId xmlns:a16="http://schemas.microsoft.com/office/drawing/2014/main" id="{F6A38A4B-8EF9-EF41-A4D4-1D076E4D89D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21" name="Shape 418">
                <a:extLst>
                  <a:ext uri="{FF2B5EF4-FFF2-40B4-BE49-F238E27FC236}">
                    <a16:creationId xmlns:a16="http://schemas.microsoft.com/office/drawing/2014/main" id="{63694262-D93A-B149-A64A-6F69A42CF020}"/>
                  </a:ext>
                </a:extLst>
              </p:cNvPr>
              <p:cNvGrpSpPr/>
              <p:nvPr/>
            </p:nvGrpSpPr>
            <p:grpSpPr>
              <a:xfrm>
                <a:off x="4883848" y="2514933"/>
                <a:ext cx="460519" cy="460519"/>
                <a:chOff x="6934575" y="1789125"/>
                <a:chExt cx="631800" cy="631800"/>
              </a:xfrm>
            </p:grpSpPr>
            <p:sp>
              <p:nvSpPr>
                <p:cNvPr id="129" name="Shape 419">
                  <a:extLst>
                    <a:ext uri="{FF2B5EF4-FFF2-40B4-BE49-F238E27FC236}">
                      <a16:creationId xmlns:a16="http://schemas.microsoft.com/office/drawing/2014/main" id="{42711641-A95B-B64D-82DB-B19B242667E6}"/>
                    </a:ext>
                  </a:extLst>
                </p:cNvPr>
                <p:cNvSpPr/>
                <p:nvPr/>
              </p:nvSpPr>
              <p:spPr>
                <a:xfrm>
                  <a:off x="6934575" y="1789125"/>
                  <a:ext cx="631800" cy="6318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786E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/>
                </a:p>
              </p:txBody>
            </p:sp>
            <p:pic>
              <p:nvPicPr>
                <p:cNvPr id="137" name="Shape 420">
                  <a:extLst>
                    <a:ext uri="{FF2B5EF4-FFF2-40B4-BE49-F238E27FC236}">
                      <a16:creationId xmlns:a16="http://schemas.microsoft.com/office/drawing/2014/main" id="{10B085B4-F5EC-C04B-B81D-9743730F6823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6934575" y="1959341"/>
                  <a:ext cx="460500" cy="4604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AA5CC5-B13F-3D45-954B-B3ED9B638EC3}"/>
                  </a:ext>
                </a:extLst>
              </p:cNvPr>
              <p:cNvSpPr/>
              <p:nvPr/>
            </p:nvSpPr>
            <p:spPr>
              <a:xfrm>
                <a:off x="3752830" y="1314645"/>
                <a:ext cx="15638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2E7D8D"/>
                    </a:solidFill>
                    <a:latin typeface="Chalkboard SE Regular"/>
                    <a:cs typeface="Chalkboard SE Regular"/>
                  </a:rPr>
                  <a:t>Cloud Native App</a:t>
                </a:r>
              </a:p>
            </p:txBody>
          </p:sp>
          <p:pic>
            <p:nvPicPr>
              <p:cNvPr id="42" name="Shape 383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5076789" y="1694356"/>
                <a:ext cx="262827" cy="19563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00153" y="1360610"/>
                <a:ext cx="220446" cy="204923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FD05E6-F68A-2048-B6E5-5165BEC0588B}"/>
              </a:ext>
            </a:extLst>
          </p:cNvPr>
          <p:cNvGrpSpPr/>
          <p:nvPr/>
        </p:nvGrpSpPr>
        <p:grpSpPr>
          <a:xfrm>
            <a:off x="555342" y="1393247"/>
            <a:ext cx="890460" cy="1226959"/>
            <a:chOff x="555342" y="1572354"/>
            <a:chExt cx="890460" cy="1226959"/>
          </a:xfrm>
        </p:grpSpPr>
        <p:pic>
          <p:nvPicPr>
            <p:cNvPr id="44" name="Picture 7">
              <a:extLst>
                <a:ext uri="{FF2B5EF4-FFF2-40B4-BE49-F238E27FC236}">
                  <a16:creationId xmlns:a16="http://schemas.microsoft.com/office/drawing/2014/main" id="{EE51995E-6133-A74F-9A70-4C0D495597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05062" y="1669266"/>
              <a:ext cx="551329" cy="581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CAFBA82-5292-6D49-B5B7-73AACA33C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9637" y="2215068"/>
              <a:ext cx="776986" cy="584245"/>
            </a:xfrm>
            <a:prstGeom prst="rect">
              <a:avLst/>
            </a:prstGeom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CD463A5-62AD-B34E-B5B7-99EB34296529}"/>
                </a:ext>
              </a:extLst>
            </p:cNvPr>
            <p:cNvSpPr/>
            <p:nvPr/>
          </p:nvSpPr>
          <p:spPr>
            <a:xfrm>
              <a:off x="555342" y="1572354"/>
              <a:ext cx="890460" cy="1217532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73E7C10-B367-904C-8937-192DCEC4CE94}"/>
              </a:ext>
            </a:extLst>
          </p:cNvPr>
          <p:cNvGrpSpPr/>
          <p:nvPr/>
        </p:nvGrpSpPr>
        <p:grpSpPr>
          <a:xfrm>
            <a:off x="1455678" y="1745818"/>
            <a:ext cx="996767" cy="163406"/>
            <a:chOff x="1445516" y="1700149"/>
            <a:chExt cx="996767" cy="18466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1AE6E4-A0CC-FA44-8697-A37C208815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516" y="1858318"/>
              <a:ext cx="996767" cy="4010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D25571-358E-5D49-935F-3F0577640E62}"/>
                </a:ext>
              </a:extLst>
            </p:cNvPr>
            <p:cNvSpPr txBox="1"/>
            <p:nvPr/>
          </p:nvSpPr>
          <p:spPr>
            <a:xfrm>
              <a:off x="1487822" y="1700149"/>
              <a:ext cx="6385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2"/>
                  </a:solidFill>
                </a:rPr>
                <a:t>customer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86CAC5-7192-2844-965F-2FA8DECC091B}"/>
              </a:ext>
            </a:extLst>
          </p:cNvPr>
          <p:cNvGrpSpPr/>
          <p:nvPr/>
        </p:nvGrpSpPr>
        <p:grpSpPr>
          <a:xfrm>
            <a:off x="2576963" y="2162735"/>
            <a:ext cx="638565" cy="558393"/>
            <a:chOff x="2576963" y="2162735"/>
            <a:chExt cx="638565" cy="55839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F1C93F-5088-F44E-832A-E44066CA656B}"/>
                </a:ext>
              </a:extLst>
            </p:cNvPr>
            <p:cNvCxnSpPr/>
            <p:nvPr/>
          </p:nvCxnSpPr>
          <p:spPr>
            <a:xfrm flipV="1">
              <a:off x="3070855" y="2162735"/>
              <a:ext cx="0" cy="55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8B6CDD-DAB8-9046-95C2-394F37039451}"/>
                </a:ext>
              </a:extLst>
            </p:cNvPr>
            <p:cNvSpPr txBox="1"/>
            <p:nvPr/>
          </p:nvSpPr>
          <p:spPr>
            <a:xfrm>
              <a:off x="2576963" y="2244677"/>
              <a:ext cx="6385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2"/>
                  </a:solidFill>
                </a:rPr>
                <a:t>favorites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0AA0C9-680F-8143-A676-2DB9CA2E556A}"/>
              </a:ext>
            </a:extLst>
          </p:cNvPr>
          <p:cNvGrpSpPr/>
          <p:nvPr/>
        </p:nvGrpSpPr>
        <p:grpSpPr>
          <a:xfrm>
            <a:off x="4186082" y="1619355"/>
            <a:ext cx="1286540" cy="276999"/>
            <a:chOff x="4186082" y="1619355"/>
            <a:chExt cx="1286540" cy="276999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155479F-9B71-3241-9098-2A9D2F132477}"/>
                </a:ext>
              </a:extLst>
            </p:cNvPr>
            <p:cNvCxnSpPr>
              <a:cxnSpLocks/>
            </p:cNvCxnSpPr>
            <p:nvPr/>
          </p:nvCxnSpPr>
          <p:spPr>
            <a:xfrm>
              <a:off x="4186082" y="1891242"/>
              <a:ext cx="1254190" cy="1594"/>
            </a:xfrm>
            <a:prstGeom prst="line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B9D682-6FED-124A-B78A-48BE2C1EFF26}"/>
                </a:ext>
              </a:extLst>
            </p:cNvPr>
            <p:cNvSpPr txBox="1"/>
            <p:nvPr/>
          </p:nvSpPr>
          <p:spPr>
            <a:xfrm>
              <a:off x="4671245" y="1619355"/>
              <a:ext cx="801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2"/>
                  </a:solidFill>
                </a:rPr>
                <a:t>Beacon </a:t>
              </a:r>
            </a:p>
            <a:p>
              <a:pPr algn="ctr"/>
              <a:r>
                <a:rPr lang="en-US" sz="600" dirty="0">
                  <a:solidFill>
                    <a:schemeClr val="bg2"/>
                  </a:solidFill>
                </a:rPr>
                <a:t>request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FA6068-C437-F748-97C5-485DEBC0B50E}"/>
              </a:ext>
            </a:extLst>
          </p:cNvPr>
          <p:cNvGrpSpPr/>
          <p:nvPr/>
        </p:nvGrpSpPr>
        <p:grpSpPr>
          <a:xfrm>
            <a:off x="4204979" y="2040933"/>
            <a:ext cx="1235293" cy="1550413"/>
            <a:chOff x="4204979" y="2040933"/>
            <a:chExt cx="1235293" cy="155041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F5B8C3B-F1B0-5849-AEE3-0F828DD3F212}"/>
                </a:ext>
              </a:extLst>
            </p:cNvPr>
            <p:cNvGrpSpPr/>
            <p:nvPr/>
          </p:nvGrpSpPr>
          <p:grpSpPr>
            <a:xfrm>
              <a:off x="4897822" y="2040933"/>
              <a:ext cx="542450" cy="1550413"/>
              <a:chOff x="4897822" y="2040933"/>
              <a:chExt cx="542450" cy="155041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92373E7-6602-B44A-878A-DFEBA93D4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7822" y="2043109"/>
                <a:ext cx="542450" cy="0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DEA3597-9788-2D49-A8F5-224E6E12B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97822" y="2040933"/>
                <a:ext cx="14448" cy="1550413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EAD1FA8-84E6-5447-8808-49D8C699999B}"/>
                </a:ext>
              </a:extLst>
            </p:cNvPr>
            <p:cNvSpPr txBox="1"/>
            <p:nvPr/>
          </p:nvSpPr>
          <p:spPr>
            <a:xfrm>
              <a:off x="4204979" y="3290929"/>
              <a:ext cx="8013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2"/>
                  </a:solidFill>
                </a:rPr>
                <a:t>Beacon </a:t>
              </a:r>
            </a:p>
            <a:p>
              <a:pPr algn="ctr"/>
              <a:r>
                <a:rPr lang="en-US" sz="600" dirty="0">
                  <a:solidFill>
                    <a:schemeClr val="bg2"/>
                  </a:solidFill>
                </a:rPr>
                <a:t>request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FC7077-5CB1-EA49-B2F5-5DE61CD86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9554" y="3574008"/>
              <a:ext cx="609310" cy="4016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B2B1A70-D785-2842-B425-4CF55F8EC0A5}"/>
              </a:ext>
            </a:extLst>
          </p:cNvPr>
          <p:cNvSpPr/>
          <p:nvPr/>
        </p:nvSpPr>
        <p:spPr>
          <a:xfrm>
            <a:off x="4434845" y="3591346"/>
            <a:ext cx="5741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favorites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BA8F45-5C24-F745-A0BB-45F3D95C0B8E}"/>
              </a:ext>
            </a:extLst>
          </p:cNvPr>
          <p:cNvSpPr/>
          <p:nvPr/>
        </p:nvSpPr>
        <p:spPr>
          <a:xfrm>
            <a:off x="4387595" y="3742787"/>
            <a:ext cx="6944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</a:rPr>
              <a:t>promotions</a:t>
            </a:r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98754C1-AA0A-4248-B28B-727F46F3E29B}"/>
              </a:ext>
            </a:extLst>
          </p:cNvPr>
          <p:cNvGrpSpPr/>
          <p:nvPr/>
        </p:nvGrpSpPr>
        <p:grpSpPr>
          <a:xfrm>
            <a:off x="1445802" y="1853875"/>
            <a:ext cx="972449" cy="184666"/>
            <a:chOff x="1445802" y="1853875"/>
            <a:chExt cx="972449" cy="184666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F33E105-D7ED-D244-8BEF-A73620907B1B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1445802" y="1995757"/>
              <a:ext cx="972449" cy="6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ACA4DCB-1798-BB4C-B3E1-DFD2F443EC94}"/>
                </a:ext>
              </a:extLst>
            </p:cNvPr>
            <p:cNvSpPr txBox="1"/>
            <p:nvPr/>
          </p:nvSpPr>
          <p:spPr>
            <a:xfrm>
              <a:off x="1519003" y="1853875"/>
              <a:ext cx="6385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2"/>
                  </a:solidFill>
                </a:rPr>
                <a:t>favorites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B9D3A7-D94E-8140-928A-30EDDC5987D8}"/>
              </a:ext>
            </a:extLst>
          </p:cNvPr>
          <p:cNvGrpSpPr/>
          <p:nvPr/>
        </p:nvGrpSpPr>
        <p:grpSpPr>
          <a:xfrm>
            <a:off x="1455678" y="2043109"/>
            <a:ext cx="972449" cy="184666"/>
            <a:chOff x="1455678" y="2043109"/>
            <a:chExt cx="972449" cy="18466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C418243-ED44-B34C-8714-AA5717AC99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5678" y="2194853"/>
              <a:ext cx="972449" cy="6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10AF103-D91D-AE45-A891-4B53209AC97F}"/>
                </a:ext>
              </a:extLst>
            </p:cNvPr>
            <p:cNvSpPr txBox="1"/>
            <p:nvPr/>
          </p:nvSpPr>
          <p:spPr>
            <a:xfrm>
              <a:off x="1548241" y="2043109"/>
              <a:ext cx="6385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2"/>
                  </a:solidFill>
                </a:rPr>
                <a:t>promotions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6295B68-3A67-CC47-8459-21A7EE0D320A}"/>
              </a:ext>
            </a:extLst>
          </p:cNvPr>
          <p:cNvGrpSpPr/>
          <p:nvPr/>
        </p:nvGrpSpPr>
        <p:grpSpPr>
          <a:xfrm>
            <a:off x="2779039" y="3248626"/>
            <a:ext cx="1175322" cy="245491"/>
            <a:chOff x="2779039" y="3248626"/>
            <a:chExt cx="1175322" cy="245491"/>
          </a:xfrm>
        </p:grpSpPr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234611D2-AE6F-C140-98B2-22D6BAD0CCAB}"/>
                </a:ext>
              </a:extLst>
            </p:cNvPr>
            <p:cNvCxnSpPr>
              <a:cxnSpLocks/>
              <a:stCxn id="18" idx="1"/>
              <a:endCxn id="142" idx="0"/>
            </p:cNvCxnSpPr>
            <p:nvPr/>
          </p:nvCxnSpPr>
          <p:spPr>
            <a:xfrm>
              <a:off x="3315239" y="3248626"/>
              <a:ext cx="3805" cy="2454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161CE8-8419-8F4F-938B-0194CDD34190}"/>
                </a:ext>
              </a:extLst>
            </p:cNvPr>
            <p:cNvSpPr/>
            <p:nvPr/>
          </p:nvSpPr>
          <p:spPr>
            <a:xfrm>
              <a:off x="2779039" y="3278673"/>
              <a:ext cx="117532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</a:rPr>
                <a:t>Favorites, promotions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071134-00BB-5840-B3E2-7AA2AB82200C}"/>
              </a:ext>
            </a:extLst>
          </p:cNvPr>
          <p:cNvGrpSpPr/>
          <p:nvPr/>
        </p:nvGrpSpPr>
        <p:grpSpPr>
          <a:xfrm>
            <a:off x="3212778" y="2135442"/>
            <a:ext cx="926857" cy="558393"/>
            <a:chOff x="3212778" y="2135442"/>
            <a:chExt cx="926857" cy="558393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67E4C18-7D84-A947-8C1E-D676CFA6A54E}"/>
                </a:ext>
              </a:extLst>
            </p:cNvPr>
            <p:cNvCxnSpPr/>
            <p:nvPr/>
          </p:nvCxnSpPr>
          <p:spPr>
            <a:xfrm flipV="1">
              <a:off x="3628722" y="2135442"/>
              <a:ext cx="0" cy="55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D3846D3-0333-934D-9291-5C118C329B00}"/>
                </a:ext>
              </a:extLst>
            </p:cNvPr>
            <p:cNvSpPr/>
            <p:nvPr/>
          </p:nvSpPr>
          <p:spPr>
            <a:xfrm>
              <a:off x="3212778" y="2226092"/>
              <a:ext cx="926857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" dirty="0">
                  <a:solidFill>
                    <a:srgbClr val="000000"/>
                  </a:solidFill>
                </a:rPr>
                <a:t>Favorites, promotions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2441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79" grpId="0"/>
    </p:bldLst>
  </p:timing>
</p:sld>
</file>

<file path=ppt/theme/theme1.xml><?xml version="1.0" encoding="utf-8"?>
<a:theme xmlns:a="http://schemas.openxmlformats.org/drawingml/2006/main" name="Pivotal_PPT_Template_16x9_external">
  <a:themeElements>
    <a:clrScheme name="custom 19">
      <a:dk1>
        <a:srgbClr val="4D4D4D"/>
      </a:dk1>
      <a:lt1>
        <a:srgbClr val="FFFFFF"/>
      </a:lt1>
      <a:dk2>
        <a:srgbClr val="008881"/>
      </a:dk2>
      <a:lt2>
        <a:srgbClr val="000000"/>
      </a:lt2>
      <a:accent1>
        <a:srgbClr val="33928A"/>
      </a:accent1>
      <a:accent2>
        <a:srgbClr val="3EA7BC"/>
      </a:accent2>
      <a:accent3>
        <a:srgbClr val="F27C3A"/>
      </a:accent3>
      <a:accent4>
        <a:srgbClr val="AEBF2F"/>
      </a:accent4>
      <a:accent5>
        <a:srgbClr val="007CA2"/>
      </a:accent5>
      <a:accent6>
        <a:srgbClr val="705D8B"/>
      </a:accent6>
      <a:hlink>
        <a:srgbClr val="3EA7BC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*Revised Palette">
      <a:dk1>
        <a:srgbClr val="000000"/>
      </a:dk1>
      <a:lt1>
        <a:srgbClr val="FFFFFF"/>
      </a:lt1>
      <a:dk2>
        <a:srgbClr val="3892D0"/>
      </a:dk2>
      <a:lt2>
        <a:srgbClr val="4D4D4D"/>
      </a:lt2>
      <a:accent1>
        <a:srgbClr val="3892D0"/>
      </a:accent1>
      <a:accent2>
        <a:srgbClr val="49A942"/>
      </a:accent2>
      <a:accent3>
        <a:srgbClr val="93C5FF"/>
      </a:accent3>
      <a:accent4>
        <a:srgbClr val="FFC425"/>
      </a:accent4>
      <a:accent5>
        <a:srgbClr val="E36F1E"/>
      </a:accent5>
      <a:accent6>
        <a:srgbClr val="B5121B"/>
      </a:accent6>
      <a:hlink>
        <a:srgbClr val="3892D0"/>
      </a:hlink>
      <a:folHlink>
        <a:srgbClr val="4D4D4D"/>
      </a:folHlink>
    </a:clrScheme>
    <a:fontScheme name="Verdana-EMC New PPTX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Pivotal_PPT_Template_16x9_external</Template>
  <TotalTime>77722</TotalTime>
  <Words>33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Bradley Hand Bold</vt:lpstr>
      <vt:lpstr>Chalkboard SE</vt:lpstr>
      <vt:lpstr>Chalkboard SE Regular</vt:lpstr>
      <vt:lpstr>MetaNormalLF-Roman</vt:lpstr>
      <vt:lpstr>Verdana</vt:lpstr>
      <vt:lpstr>Wingdings</vt:lpstr>
      <vt:lpstr>Pivotal_PPT_Template_16x9_external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Gregory Green</cp:lastModifiedBy>
  <cp:revision>1183</cp:revision>
  <cp:lastPrinted>2017-06-09T13:13:51Z</cp:lastPrinted>
  <dcterms:created xsi:type="dcterms:W3CDTF">2013-08-07T17:52:30Z</dcterms:created>
  <dcterms:modified xsi:type="dcterms:W3CDTF">2018-11-14T19:45:37Z</dcterms:modified>
  <cp:category/>
</cp:coreProperties>
</file>