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263" r:id="rId4"/>
    <p:sldId id="259" r:id="rId5"/>
    <p:sldId id="260" r:id="rId6"/>
    <p:sldId id="262" r:id="rId7"/>
    <p:sldId id="269" r:id="rId8"/>
    <p:sldId id="270" r:id="rId9"/>
    <p:sldId id="271" r:id="rId10"/>
    <p:sldId id="264" r:id="rId11"/>
    <p:sldId id="274" r:id="rId12"/>
    <p:sldId id="265" r:id="rId13"/>
    <p:sldId id="266" r:id="rId14"/>
    <p:sldId id="273" r:id="rId15"/>
    <p:sldId id="267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65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Pham" userId="7b23cf3cca08e3dc" providerId="LiveId" clId="{17D988EB-B7DF-4D6C-9C5D-AF408E9661ED}"/>
    <pc:docChg chg="undo custSel addSld delSld modSld sldOrd modMainMaster">
      <pc:chgData name="Khanh Pham" userId="7b23cf3cca08e3dc" providerId="LiveId" clId="{17D988EB-B7DF-4D6C-9C5D-AF408E9661ED}" dt="2024-12-04T05:58:28.955" v="1863" actId="1076"/>
      <pc:docMkLst>
        <pc:docMk/>
      </pc:docMkLst>
      <pc:sldChg chg="addSp modSp mod">
        <pc:chgData name="Khanh Pham" userId="7b23cf3cca08e3dc" providerId="LiveId" clId="{17D988EB-B7DF-4D6C-9C5D-AF408E9661ED}" dt="2024-12-04T05:42:49.183" v="1417" actId="404"/>
        <pc:sldMkLst>
          <pc:docMk/>
          <pc:sldMk cId="1007852639" sldId="256"/>
        </pc:sldMkLst>
        <pc:spChg chg="mod">
          <ac:chgData name="Khanh Pham" userId="7b23cf3cca08e3dc" providerId="LiveId" clId="{17D988EB-B7DF-4D6C-9C5D-AF408E9661ED}" dt="2024-12-04T05:42:11.170" v="1404" actId="1076"/>
          <ac:spMkLst>
            <pc:docMk/>
            <pc:sldMk cId="1007852639" sldId="256"/>
            <ac:spMk id="2" creationId="{A598F598-9A9E-D8B7-4116-4E8292064F8A}"/>
          </ac:spMkLst>
        </pc:spChg>
        <pc:spChg chg="add mod">
          <ac:chgData name="Khanh Pham" userId="7b23cf3cca08e3dc" providerId="LiveId" clId="{17D988EB-B7DF-4D6C-9C5D-AF408E9661ED}" dt="2024-12-04T05:42:49.183" v="1417" actId="404"/>
          <ac:spMkLst>
            <pc:docMk/>
            <pc:sldMk cId="1007852639" sldId="256"/>
            <ac:spMk id="4" creationId="{2E227B8F-2A18-CCAF-D898-EBB0ADB60D86}"/>
          </ac:spMkLst>
        </pc:spChg>
        <pc:graphicFrameChg chg="mod modGraphic">
          <ac:chgData name="Khanh Pham" userId="7b23cf3cca08e3dc" providerId="LiveId" clId="{17D988EB-B7DF-4D6C-9C5D-AF408E9661ED}" dt="2024-12-04T04:35:35.950" v="1221" actId="1076"/>
          <ac:graphicFrameMkLst>
            <pc:docMk/>
            <pc:sldMk cId="1007852639" sldId="256"/>
            <ac:graphicFrameMk id="11" creationId="{CEC1BC02-F3F7-AB6A-9DBC-D6E4DC9A237D}"/>
          </ac:graphicFrameMkLst>
        </pc:graphicFrameChg>
      </pc:sldChg>
      <pc:sldChg chg="addSp delSp modSp new del mod">
        <pc:chgData name="Khanh Pham" userId="7b23cf3cca08e3dc" providerId="LiveId" clId="{17D988EB-B7DF-4D6C-9C5D-AF408E9661ED}" dt="2024-12-04T00:34:11.603" v="121" actId="47"/>
        <pc:sldMkLst>
          <pc:docMk/>
          <pc:sldMk cId="1180145965" sldId="257"/>
        </pc:sldMkLst>
      </pc:sldChg>
      <pc:sldChg chg="addSp delSp modSp add mod ord">
        <pc:chgData name="Khanh Pham" userId="7b23cf3cca08e3dc" providerId="LiveId" clId="{17D988EB-B7DF-4D6C-9C5D-AF408E9661ED}" dt="2024-12-04T05:58:28.955" v="1863" actId="1076"/>
        <pc:sldMkLst>
          <pc:docMk/>
          <pc:sldMk cId="3425167103" sldId="258"/>
        </pc:sldMkLst>
        <pc:spChg chg="add mod">
          <ac:chgData name="Khanh Pham" userId="7b23cf3cca08e3dc" providerId="LiveId" clId="{17D988EB-B7DF-4D6C-9C5D-AF408E9661ED}" dt="2024-12-04T05:58:28.955" v="1863" actId="1076"/>
          <ac:spMkLst>
            <pc:docMk/>
            <pc:sldMk cId="3425167103" sldId="258"/>
            <ac:spMk id="6" creationId="{EC651914-57D5-468B-A301-9BFAD1181EAD}"/>
          </ac:spMkLst>
        </pc:spChg>
        <pc:graphicFrameChg chg="mod modGraphic">
          <ac:chgData name="Khanh Pham" userId="7b23cf3cca08e3dc" providerId="LiveId" clId="{17D988EB-B7DF-4D6C-9C5D-AF408E9661ED}" dt="2024-12-04T05:57:37.420" v="1855" actId="1076"/>
          <ac:graphicFrameMkLst>
            <pc:docMk/>
            <pc:sldMk cId="3425167103" sldId="258"/>
            <ac:graphicFrameMk id="16" creationId="{0AE820EB-EB05-2A00-6E35-B06B1FEFA125}"/>
          </ac:graphicFrameMkLst>
        </pc:graphicFrameChg>
      </pc:sldChg>
      <pc:sldChg chg="addSp delSp modSp new mod setBg">
        <pc:chgData name="Khanh Pham" userId="7b23cf3cca08e3dc" providerId="LiveId" clId="{17D988EB-B7DF-4D6C-9C5D-AF408E9661ED}" dt="2024-12-04T00:36:23.211" v="165" actId="113"/>
        <pc:sldMkLst>
          <pc:docMk/>
          <pc:sldMk cId="3957991838" sldId="259"/>
        </pc:sldMkLst>
        <pc:spChg chg="mod">
          <ac:chgData name="Khanh Pham" userId="7b23cf3cca08e3dc" providerId="LiveId" clId="{17D988EB-B7DF-4D6C-9C5D-AF408E9661ED}" dt="2024-12-04T00:36:23.211" v="165" actId="113"/>
          <ac:spMkLst>
            <pc:docMk/>
            <pc:sldMk cId="3957991838" sldId="259"/>
            <ac:spMk id="2" creationId="{FFC7DD33-A5FD-87D8-8598-770E645DC77D}"/>
          </ac:spMkLst>
        </pc:spChg>
        <pc:grpChg chg="add">
          <ac:chgData name="Khanh Pham" userId="7b23cf3cca08e3dc" providerId="LiveId" clId="{17D988EB-B7DF-4D6C-9C5D-AF408E9661ED}" dt="2024-12-04T00:35:35.337" v="150" actId="26606"/>
          <ac:grpSpMkLst>
            <pc:docMk/>
            <pc:sldMk cId="3957991838" sldId="259"/>
            <ac:grpSpMk id="14" creationId="{ABA25A55-2C70-4BF4-84B3-DAB0B6A0F9DE}"/>
          </ac:grpSpMkLst>
        </pc:grpChg>
        <pc:picChg chg="add mod ord">
          <ac:chgData name="Khanh Pham" userId="7b23cf3cca08e3dc" providerId="LiveId" clId="{17D988EB-B7DF-4D6C-9C5D-AF408E9661ED}" dt="2024-12-04T00:35:47.253" v="153" actId="1076"/>
          <ac:picMkLst>
            <pc:docMk/>
            <pc:sldMk cId="3957991838" sldId="259"/>
            <ac:picMk id="5" creationId="{2DA76509-85CF-A865-B0ED-9159C94B3DB4}"/>
          </ac:picMkLst>
        </pc:picChg>
        <pc:picChg chg="add mod ord">
          <ac:chgData name="Khanh Pham" userId="7b23cf3cca08e3dc" providerId="LiveId" clId="{17D988EB-B7DF-4D6C-9C5D-AF408E9661ED}" dt="2024-12-04T00:35:55.947" v="157" actId="1076"/>
          <ac:picMkLst>
            <pc:docMk/>
            <pc:sldMk cId="3957991838" sldId="259"/>
            <ac:picMk id="7" creationId="{08AE833C-C008-A63F-4A4E-326326206761}"/>
          </ac:picMkLst>
        </pc:picChg>
        <pc:picChg chg="add mod">
          <ac:chgData name="Khanh Pham" userId="7b23cf3cca08e3dc" providerId="LiveId" clId="{17D988EB-B7DF-4D6C-9C5D-AF408E9661ED}" dt="2024-12-04T00:35:53.338" v="156" actId="14100"/>
          <ac:picMkLst>
            <pc:docMk/>
            <pc:sldMk cId="3957991838" sldId="259"/>
            <ac:picMk id="9" creationId="{F95AB31D-2EB4-64C1-64CC-F2BA763C006A}"/>
          </ac:picMkLst>
        </pc:picChg>
      </pc:sldChg>
      <pc:sldChg chg="addSp delSp modSp new mod modClrScheme chgLayout">
        <pc:chgData name="Khanh Pham" userId="7b23cf3cca08e3dc" providerId="LiveId" clId="{17D988EB-B7DF-4D6C-9C5D-AF408E9661ED}" dt="2024-12-04T00:46:27.442" v="355" actId="113"/>
        <pc:sldMkLst>
          <pc:docMk/>
          <pc:sldMk cId="3053611986" sldId="260"/>
        </pc:sldMkLst>
        <pc:spChg chg="mod ord">
          <ac:chgData name="Khanh Pham" userId="7b23cf3cca08e3dc" providerId="LiveId" clId="{17D988EB-B7DF-4D6C-9C5D-AF408E9661ED}" dt="2024-12-04T00:46:27.442" v="355" actId="113"/>
          <ac:spMkLst>
            <pc:docMk/>
            <pc:sldMk cId="3053611986" sldId="260"/>
            <ac:spMk id="2" creationId="{DDD637B5-9241-89AA-F55F-DEEF6C02619A}"/>
          </ac:spMkLst>
        </pc:spChg>
        <pc:picChg chg="add mod ord">
          <ac:chgData name="Khanh Pham" userId="7b23cf3cca08e3dc" providerId="LiveId" clId="{17D988EB-B7DF-4D6C-9C5D-AF408E9661ED}" dt="2024-12-04T00:38:32.425" v="187" actId="1076"/>
          <ac:picMkLst>
            <pc:docMk/>
            <pc:sldMk cId="3053611986" sldId="260"/>
            <ac:picMk id="5" creationId="{C44E08EC-2E89-074F-3DFE-48BD2DBCCD98}"/>
          </ac:picMkLst>
        </pc:picChg>
        <pc:picChg chg="add mod">
          <ac:chgData name="Khanh Pham" userId="7b23cf3cca08e3dc" providerId="LiveId" clId="{17D988EB-B7DF-4D6C-9C5D-AF408E9661ED}" dt="2024-12-04T00:38:41.964" v="189" actId="1076"/>
          <ac:picMkLst>
            <pc:docMk/>
            <pc:sldMk cId="3053611986" sldId="260"/>
            <ac:picMk id="9" creationId="{CDDABF7B-B54D-18CC-C8FB-FE08BEA31BF9}"/>
          </ac:picMkLst>
        </pc:picChg>
      </pc:sldChg>
      <pc:sldChg chg="addSp delSp modSp new del mod">
        <pc:chgData name="Khanh Pham" userId="7b23cf3cca08e3dc" providerId="LiveId" clId="{17D988EB-B7DF-4D6C-9C5D-AF408E9661ED}" dt="2024-12-04T00:40:53.428" v="262" actId="47"/>
        <pc:sldMkLst>
          <pc:docMk/>
          <pc:sldMk cId="1852029095" sldId="261"/>
        </pc:sldMkLst>
      </pc:sldChg>
      <pc:sldChg chg="addSp delSp modSp new mod setBg">
        <pc:chgData name="Khanh Pham" userId="7b23cf3cca08e3dc" providerId="LiveId" clId="{17D988EB-B7DF-4D6C-9C5D-AF408E9661ED}" dt="2024-12-04T00:46:15.913" v="354" actId="27636"/>
        <pc:sldMkLst>
          <pc:docMk/>
          <pc:sldMk cId="3949203256" sldId="262"/>
        </pc:sldMkLst>
        <pc:spChg chg="mod">
          <ac:chgData name="Khanh Pham" userId="7b23cf3cca08e3dc" providerId="LiveId" clId="{17D988EB-B7DF-4D6C-9C5D-AF408E9661ED}" dt="2024-12-04T00:46:15.913" v="354" actId="27636"/>
          <ac:spMkLst>
            <pc:docMk/>
            <pc:sldMk cId="3949203256" sldId="262"/>
            <ac:spMk id="2" creationId="{65CE28C6-77C2-89C0-7240-69B30E2661BD}"/>
          </ac:spMkLst>
        </pc:spChg>
        <pc:picChg chg="add mod ord">
          <ac:chgData name="Khanh Pham" userId="7b23cf3cca08e3dc" providerId="LiveId" clId="{17D988EB-B7DF-4D6C-9C5D-AF408E9661ED}" dt="2024-12-04T00:40:41.485" v="259" actId="1076"/>
          <ac:picMkLst>
            <pc:docMk/>
            <pc:sldMk cId="3949203256" sldId="262"/>
            <ac:picMk id="5" creationId="{8D30D01B-E2BD-66B7-15F5-7A15BC80FF80}"/>
          </ac:picMkLst>
        </pc:picChg>
        <pc:picChg chg="add mod">
          <ac:chgData name="Khanh Pham" userId="7b23cf3cca08e3dc" providerId="LiveId" clId="{17D988EB-B7DF-4D6C-9C5D-AF408E9661ED}" dt="2024-12-04T00:40:44.376" v="260" actId="1076"/>
          <ac:picMkLst>
            <pc:docMk/>
            <pc:sldMk cId="3949203256" sldId="262"/>
            <ac:picMk id="7" creationId="{C5F4A4B9-D5C6-4480-B854-A0DC8DAE24B5}"/>
          </ac:picMkLst>
        </pc:picChg>
        <pc:picChg chg="add mod">
          <ac:chgData name="Khanh Pham" userId="7b23cf3cca08e3dc" providerId="LiveId" clId="{17D988EB-B7DF-4D6C-9C5D-AF408E9661ED}" dt="2024-12-04T00:40:47.349" v="261" actId="1076"/>
          <ac:picMkLst>
            <pc:docMk/>
            <pc:sldMk cId="3949203256" sldId="262"/>
            <ac:picMk id="8" creationId="{F8908676-D0A7-79CB-3599-46EB70849406}"/>
          </ac:picMkLst>
        </pc:picChg>
      </pc:sldChg>
      <pc:sldChg chg="modSp add mod">
        <pc:chgData name="Khanh Pham" userId="7b23cf3cca08e3dc" providerId="LiveId" clId="{17D988EB-B7DF-4D6C-9C5D-AF408E9661ED}" dt="2024-12-04T00:47:09.983" v="360"/>
        <pc:sldMkLst>
          <pc:docMk/>
          <pc:sldMk cId="286726461" sldId="263"/>
        </pc:sldMkLst>
        <pc:spChg chg="mod">
          <ac:chgData name="Khanh Pham" userId="7b23cf3cca08e3dc" providerId="LiveId" clId="{17D988EB-B7DF-4D6C-9C5D-AF408E9661ED}" dt="2024-12-04T00:47:09.983" v="360"/>
          <ac:spMkLst>
            <pc:docMk/>
            <pc:sldMk cId="286726461" sldId="263"/>
            <ac:spMk id="2" creationId="{742BE45A-BD55-D3C0-4322-6E630B38F86B}"/>
          </ac:spMkLst>
        </pc:spChg>
      </pc:sldChg>
      <pc:sldChg chg="addSp delSp modSp new del mod">
        <pc:chgData name="Khanh Pham" userId="7b23cf3cca08e3dc" providerId="LiveId" clId="{17D988EB-B7DF-4D6C-9C5D-AF408E9661ED}" dt="2024-12-04T00:46:36.366" v="356" actId="2696"/>
        <pc:sldMkLst>
          <pc:docMk/>
          <pc:sldMk cId="2205120742" sldId="263"/>
        </pc:sldMkLst>
      </pc:sldChg>
      <pc:sldChg chg="addSp delSp modSp new mod">
        <pc:chgData name="Khanh Pham" userId="7b23cf3cca08e3dc" providerId="LiveId" clId="{17D988EB-B7DF-4D6C-9C5D-AF408E9661ED}" dt="2024-12-04T04:28:25.350" v="1142" actId="1076"/>
        <pc:sldMkLst>
          <pc:docMk/>
          <pc:sldMk cId="3180321802" sldId="264"/>
        </pc:sldMkLst>
        <pc:spChg chg="mod">
          <ac:chgData name="Khanh Pham" userId="7b23cf3cca08e3dc" providerId="LiveId" clId="{17D988EB-B7DF-4D6C-9C5D-AF408E9661ED}" dt="2024-12-04T00:48:05.156" v="417" actId="20577"/>
          <ac:spMkLst>
            <pc:docMk/>
            <pc:sldMk cId="3180321802" sldId="264"/>
            <ac:spMk id="2" creationId="{5B53094E-AE43-47C8-F2A6-69CF59AC5C54}"/>
          </ac:spMkLst>
        </pc:spChg>
        <pc:picChg chg="add mod ord">
          <ac:chgData name="Khanh Pham" userId="7b23cf3cca08e3dc" providerId="LiveId" clId="{17D988EB-B7DF-4D6C-9C5D-AF408E9661ED}" dt="2024-12-04T04:28:25.350" v="1142" actId="1076"/>
          <ac:picMkLst>
            <pc:docMk/>
            <pc:sldMk cId="3180321802" sldId="264"/>
            <ac:picMk id="5" creationId="{91F3E883-6915-7E47-54DE-B170C2966B5C}"/>
          </ac:picMkLst>
        </pc:picChg>
      </pc:sldChg>
      <pc:sldChg chg="addSp delSp modSp new mod modNotesTx">
        <pc:chgData name="Khanh Pham" userId="7b23cf3cca08e3dc" providerId="LiveId" clId="{17D988EB-B7DF-4D6C-9C5D-AF408E9661ED}" dt="2024-12-04T05:55:46.085" v="1853" actId="113"/>
        <pc:sldMkLst>
          <pc:docMk/>
          <pc:sldMk cId="2826434615" sldId="265"/>
        </pc:sldMkLst>
        <pc:spChg chg="mod">
          <ac:chgData name="Khanh Pham" userId="7b23cf3cca08e3dc" providerId="LiveId" clId="{17D988EB-B7DF-4D6C-9C5D-AF408E9661ED}" dt="2024-12-04T00:48:29.485" v="454" actId="20577"/>
          <ac:spMkLst>
            <pc:docMk/>
            <pc:sldMk cId="2826434615" sldId="265"/>
            <ac:spMk id="2" creationId="{A8F33335-B458-94AE-A952-C541B653E3C2}"/>
          </ac:spMkLst>
        </pc:spChg>
        <pc:picChg chg="add mod ord">
          <ac:chgData name="Khanh Pham" userId="7b23cf3cca08e3dc" providerId="LiveId" clId="{17D988EB-B7DF-4D6C-9C5D-AF408E9661ED}" dt="2024-12-04T05:53:46.385" v="1777" actId="14100"/>
          <ac:picMkLst>
            <pc:docMk/>
            <pc:sldMk cId="2826434615" sldId="265"/>
            <ac:picMk id="5" creationId="{0D08CF55-A3E3-1A79-A78E-851B46AA2FD0}"/>
          </ac:picMkLst>
        </pc:picChg>
      </pc:sldChg>
      <pc:sldChg chg="modSp new mod">
        <pc:chgData name="Khanh Pham" userId="7b23cf3cca08e3dc" providerId="LiveId" clId="{17D988EB-B7DF-4D6C-9C5D-AF408E9661ED}" dt="2024-12-04T00:49:22.959" v="476"/>
        <pc:sldMkLst>
          <pc:docMk/>
          <pc:sldMk cId="347847072" sldId="266"/>
        </pc:sldMkLst>
        <pc:spChg chg="mod">
          <ac:chgData name="Khanh Pham" userId="7b23cf3cca08e3dc" providerId="LiveId" clId="{17D988EB-B7DF-4D6C-9C5D-AF408E9661ED}" dt="2024-12-04T00:49:22.959" v="476"/>
          <ac:spMkLst>
            <pc:docMk/>
            <pc:sldMk cId="347847072" sldId="266"/>
            <ac:spMk id="2" creationId="{0C0A3775-529C-185C-8C4D-59BDB40E00CE}"/>
          </ac:spMkLst>
        </pc:spChg>
        <pc:spChg chg="mod">
          <ac:chgData name="Khanh Pham" userId="7b23cf3cca08e3dc" providerId="LiveId" clId="{17D988EB-B7DF-4D6C-9C5D-AF408E9661ED}" dt="2024-12-04T00:49:16.745" v="475" actId="403"/>
          <ac:spMkLst>
            <pc:docMk/>
            <pc:sldMk cId="347847072" sldId="266"/>
            <ac:spMk id="3" creationId="{66EB87C3-8DE8-C320-7642-9246869824BD}"/>
          </ac:spMkLst>
        </pc:spChg>
      </pc:sldChg>
      <pc:sldChg chg="addSp delSp modSp new mod modClrScheme chgLayout">
        <pc:chgData name="Khanh Pham" userId="7b23cf3cca08e3dc" providerId="LiveId" clId="{17D988EB-B7DF-4D6C-9C5D-AF408E9661ED}" dt="2024-12-04T04:30:51.682" v="1166" actId="948"/>
        <pc:sldMkLst>
          <pc:docMk/>
          <pc:sldMk cId="3243323882" sldId="267"/>
        </pc:sldMkLst>
        <pc:spChg chg="mod ord">
          <ac:chgData name="Khanh Pham" userId="7b23cf3cca08e3dc" providerId="LiveId" clId="{17D988EB-B7DF-4D6C-9C5D-AF408E9661ED}" dt="2024-12-04T00:50:10.352" v="482" actId="700"/>
          <ac:spMkLst>
            <pc:docMk/>
            <pc:sldMk cId="3243323882" sldId="267"/>
            <ac:spMk id="2" creationId="{5FBB9D2A-024A-BD58-ED8D-D46838E39D24}"/>
          </ac:spMkLst>
        </pc:spChg>
        <pc:spChg chg="add mod">
          <ac:chgData name="Khanh Pham" userId="7b23cf3cca08e3dc" providerId="LiveId" clId="{17D988EB-B7DF-4D6C-9C5D-AF408E9661ED}" dt="2024-12-04T04:30:51.682" v="1166" actId="948"/>
          <ac:spMkLst>
            <pc:docMk/>
            <pc:sldMk cId="3243323882" sldId="267"/>
            <ac:spMk id="7" creationId="{1A248609-BDB2-29DE-69B6-9FE2A005E7CE}"/>
          </ac:spMkLst>
        </pc:spChg>
        <pc:spChg chg="add mod">
          <ac:chgData name="Khanh Pham" userId="7b23cf3cca08e3dc" providerId="LiveId" clId="{17D988EB-B7DF-4D6C-9C5D-AF408E9661ED}" dt="2024-12-04T04:30:51.682" v="1166" actId="948"/>
          <ac:spMkLst>
            <pc:docMk/>
            <pc:sldMk cId="3243323882" sldId="267"/>
            <ac:spMk id="8" creationId="{7A45F21C-9BFA-FF7B-71B6-8C29EB9DE55D}"/>
          </ac:spMkLst>
        </pc:spChg>
        <pc:spChg chg="add mod ord">
          <ac:chgData name="Khanh Pham" userId="7b23cf3cca08e3dc" providerId="LiveId" clId="{17D988EB-B7DF-4D6C-9C5D-AF408E9661ED}" dt="2024-12-04T04:30:21.958" v="1161" actId="1076"/>
          <ac:spMkLst>
            <pc:docMk/>
            <pc:sldMk cId="3243323882" sldId="267"/>
            <ac:spMk id="10" creationId="{CDF8798D-F276-8E8D-2443-9C53F9003957}"/>
          </ac:spMkLst>
        </pc:spChg>
        <pc:spChg chg="add mod ord">
          <ac:chgData name="Khanh Pham" userId="7b23cf3cca08e3dc" providerId="LiveId" clId="{17D988EB-B7DF-4D6C-9C5D-AF408E9661ED}" dt="2024-12-04T04:30:15.612" v="1159" actId="14100"/>
          <ac:spMkLst>
            <pc:docMk/>
            <pc:sldMk cId="3243323882" sldId="267"/>
            <ac:spMk id="12" creationId="{C59686AC-FE03-6E86-7EF2-7741657F2E48}"/>
          </ac:spMkLst>
        </pc:spChg>
      </pc:sldChg>
      <pc:sldChg chg="addSp delSp modSp new mod">
        <pc:chgData name="Khanh Pham" userId="7b23cf3cca08e3dc" providerId="LiveId" clId="{17D988EB-B7DF-4D6C-9C5D-AF408E9661ED}" dt="2024-12-04T04:28:47.627" v="1145" actId="1076"/>
        <pc:sldMkLst>
          <pc:docMk/>
          <pc:sldMk cId="2324007355" sldId="268"/>
        </pc:sldMkLst>
        <pc:spChg chg="mod">
          <ac:chgData name="Khanh Pham" userId="7b23cf3cca08e3dc" providerId="LiveId" clId="{17D988EB-B7DF-4D6C-9C5D-AF408E9661ED}" dt="2024-12-04T00:54:15.612" v="630" actId="1076"/>
          <ac:spMkLst>
            <pc:docMk/>
            <pc:sldMk cId="2324007355" sldId="268"/>
            <ac:spMk id="2" creationId="{518AE976-2610-C0F1-86FA-967998F792CF}"/>
          </ac:spMkLst>
        </pc:spChg>
        <pc:spChg chg="mod">
          <ac:chgData name="Khanh Pham" userId="7b23cf3cca08e3dc" providerId="LiveId" clId="{17D988EB-B7DF-4D6C-9C5D-AF408E9661ED}" dt="2024-12-04T04:28:47.627" v="1145" actId="1076"/>
          <ac:spMkLst>
            <pc:docMk/>
            <pc:sldMk cId="2324007355" sldId="268"/>
            <ac:spMk id="3" creationId="{97D526AE-056A-9398-EAB3-4276CF3C4383}"/>
          </ac:spMkLst>
        </pc:spChg>
        <pc:spChg chg="mod">
          <ac:chgData name="Khanh Pham" userId="7b23cf3cca08e3dc" providerId="LiveId" clId="{17D988EB-B7DF-4D6C-9C5D-AF408E9661ED}" dt="2024-12-04T00:54:29.127" v="632" actId="1076"/>
          <ac:spMkLst>
            <pc:docMk/>
            <pc:sldMk cId="2324007355" sldId="268"/>
            <ac:spMk id="4" creationId="{3C31CD5A-CDEF-324F-6672-124F63FAEB0C}"/>
          </ac:spMkLst>
        </pc:spChg>
        <pc:spChg chg="add mod">
          <ac:chgData name="Khanh Pham" userId="7b23cf3cca08e3dc" providerId="LiveId" clId="{17D988EB-B7DF-4D6C-9C5D-AF408E9661ED}" dt="2024-12-04T04:28:47.627" v="1145" actId="1076"/>
          <ac:spMkLst>
            <pc:docMk/>
            <pc:sldMk cId="2324007355" sldId="268"/>
            <ac:spMk id="11" creationId="{289001BF-555D-45A2-0C7D-FFA02008A08C}"/>
          </ac:spMkLst>
        </pc:spChg>
        <pc:spChg chg="add mod">
          <ac:chgData name="Khanh Pham" userId="7b23cf3cca08e3dc" providerId="LiveId" clId="{17D988EB-B7DF-4D6C-9C5D-AF408E9661ED}" dt="2024-12-04T00:54:40.897" v="633"/>
          <ac:spMkLst>
            <pc:docMk/>
            <pc:sldMk cId="2324007355" sldId="268"/>
            <ac:spMk id="12" creationId="{94DC1C98-D68D-38DC-A079-C2B2D128550A}"/>
          </ac:spMkLst>
        </pc:spChg>
      </pc:sldChg>
      <pc:sldChg chg="addSp delSp modSp new mod">
        <pc:chgData name="Khanh Pham" userId="7b23cf3cca08e3dc" providerId="LiveId" clId="{17D988EB-B7DF-4D6C-9C5D-AF408E9661ED}" dt="2024-12-04T04:19:00.653" v="960" actId="403"/>
        <pc:sldMkLst>
          <pc:docMk/>
          <pc:sldMk cId="3054697688" sldId="269"/>
        </pc:sldMkLst>
        <pc:spChg chg="mod">
          <ac:chgData name="Khanh Pham" userId="7b23cf3cca08e3dc" providerId="LiveId" clId="{17D988EB-B7DF-4D6C-9C5D-AF408E9661ED}" dt="2024-12-04T04:01:28.628" v="672" actId="20577"/>
          <ac:spMkLst>
            <pc:docMk/>
            <pc:sldMk cId="3054697688" sldId="269"/>
            <ac:spMk id="2" creationId="{7580CCEC-0106-3876-DAC1-3C27AA4994D8}"/>
          </ac:spMkLst>
        </pc:spChg>
        <pc:spChg chg="add mod">
          <ac:chgData name="Khanh Pham" userId="7b23cf3cca08e3dc" providerId="LiveId" clId="{17D988EB-B7DF-4D6C-9C5D-AF408E9661ED}" dt="2024-12-04T04:18:56.009" v="959" actId="403"/>
          <ac:spMkLst>
            <pc:docMk/>
            <pc:sldMk cId="3054697688" sldId="269"/>
            <ac:spMk id="7" creationId="{BFEAE26A-D6F1-621D-0953-BCF70CEA12FC}"/>
          </ac:spMkLst>
        </pc:spChg>
        <pc:graphicFrameChg chg="add mod ord modGraphic">
          <ac:chgData name="Khanh Pham" userId="7b23cf3cca08e3dc" providerId="LiveId" clId="{17D988EB-B7DF-4D6C-9C5D-AF408E9661ED}" dt="2024-12-04T04:19:00.653" v="960" actId="403"/>
          <ac:graphicFrameMkLst>
            <pc:docMk/>
            <pc:sldMk cId="3054697688" sldId="269"/>
            <ac:graphicFrameMk id="4" creationId="{B6AA3172-0FE7-94CE-B1FB-D3A142E4DA78}"/>
          </ac:graphicFrameMkLst>
        </pc:graphicFrameChg>
        <pc:graphicFrameChg chg="add mod modGraphic">
          <ac:chgData name="Khanh Pham" userId="7b23cf3cca08e3dc" providerId="LiveId" clId="{17D988EB-B7DF-4D6C-9C5D-AF408E9661ED}" dt="2024-12-04T04:08:37.355" v="757" actId="1076"/>
          <ac:graphicFrameMkLst>
            <pc:docMk/>
            <pc:sldMk cId="3054697688" sldId="269"/>
            <ac:graphicFrameMk id="5" creationId="{B56F17ED-4753-824C-D498-675D61F5C154}"/>
          </ac:graphicFrameMkLst>
        </pc:graphicFrameChg>
      </pc:sldChg>
      <pc:sldChg chg="modSp new del mod modNotesTx">
        <pc:chgData name="Khanh Pham" userId="7b23cf3cca08e3dc" providerId="LiveId" clId="{17D988EB-B7DF-4D6C-9C5D-AF408E9661ED}" dt="2024-12-04T04:17:25.926" v="892" actId="47"/>
        <pc:sldMkLst>
          <pc:docMk/>
          <pc:sldMk cId="2222763221" sldId="270"/>
        </pc:sldMkLst>
      </pc:sldChg>
      <pc:sldChg chg="addSp delSp modSp add mod">
        <pc:chgData name="Khanh Pham" userId="7b23cf3cca08e3dc" providerId="LiveId" clId="{17D988EB-B7DF-4D6C-9C5D-AF408E9661ED}" dt="2024-12-04T04:23:12.300" v="1079" actId="15"/>
        <pc:sldMkLst>
          <pc:docMk/>
          <pc:sldMk cId="3401463689" sldId="270"/>
        </pc:sldMkLst>
        <pc:spChg chg="mod">
          <ac:chgData name="Khanh Pham" userId="7b23cf3cca08e3dc" providerId="LiveId" clId="{17D988EB-B7DF-4D6C-9C5D-AF408E9661ED}" dt="2024-12-04T04:19:42.713" v="1000" actId="207"/>
          <ac:spMkLst>
            <pc:docMk/>
            <pc:sldMk cId="3401463689" sldId="270"/>
            <ac:spMk id="2" creationId="{18600858-8A7B-288D-0299-BB9157219380}"/>
          </ac:spMkLst>
        </pc:spChg>
        <pc:spChg chg="add mod">
          <ac:chgData name="Khanh Pham" userId="7b23cf3cca08e3dc" providerId="LiveId" clId="{17D988EB-B7DF-4D6C-9C5D-AF408E9661ED}" dt="2024-12-04T04:21:19.033" v="1032" actId="14100"/>
          <ac:spMkLst>
            <pc:docMk/>
            <pc:sldMk cId="3401463689" sldId="270"/>
            <ac:spMk id="6" creationId="{9BD55271-4903-C73E-EABC-AB0E5073B88A}"/>
          </ac:spMkLst>
        </pc:spChg>
        <pc:graphicFrameChg chg="mod modGraphic">
          <ac:chgData name="Khanh Pham" userId="7b23cf3cca08e3dc" providerId="LiveId" clId="{17D988EB-B7DF-4D6C-9C5D-AF408E9661ED}" dt="2024-12-04T04:23:12.300" v="1079" actId="15"/>
          <ac:graphicFrameMkLst>
            <pc:docMk/>
            <pc:sldMk cId="3401463689" sldId="270"/>
            <ac:graphicFrameMk id="4" creationId="{1CB14DA0-4168-3BEB-E5C1-C039FD340514}"/>
          </ac:graphicFrameMkLst>
        </pc:graphicFrameChg>
        <pc:graphicFrameChg chg="add mod modGraphic">
          <ac:chgData name="Khanh Pham" userId="7b23cf3cca08e3dc" providerId="LiveId" clId="{17D988EB-B7DF-4D6C-9C5D-AF408E9661ED}" dt="2024-12-04T04:22:54.315" v="1075" actId="12"/>
          <ac:graphicFrameMkLst>
            <pc:docMk/>
            <pc:sldMk cId="3401463689" sldId="270"/>
            <ac:graphicFrameMk id="8" creationId="{F952AD18-BFBB-10FE-DF04-F3FEDB7C3FF0}"/>
          </ac:graphicFrameMkLst>
        </pc:graphicFrameChg>
      </pc:sldChg>
      <pc:sldChg chg="addSp delSp modSp new mod">
        <pc:chgData name="Khanh Pham" userId="7b23cf3cca08e3dc" providerId="LiveId" clId="{17D988EB-B7DF-4D6C-9C5D-AF408E9661ED}" dt="2024-12-04T04:28:15.525" v="1141" actId="1076"/>
        <pc:sldMkLst>
          <pc:docMk/>
          <pc:sldMk cId="3490624726" sldId="271"/>
        </pc:sldMkLst>
        <pc:spChg chg="mod">
          <ac:chgData name="Khanh Pham" userId="7b23cf3cca08e3dc" providerId="LiveId" clId="{17D988EB-B7DF-4D6C-9C5D-AF408E9661ED}" dt="2024-12-04T04:24:42.991" v="1114" actId="20577"/>
          <ac:spMkLst>
            <pc:docMk/>
            <pc:sldMk cId="3490624726" sldId="271"/>
            <ac:spMk id="2" creationId="{68BC74F6-EFB2-54D1-D6E8-D0DE2838658F}"/>
          </ac:spMkLst>
        </pc:spChg>
        <pc:spChg chg="add mod">
          <ac:chgData name="Khanh Pham" userId="7b23cf3cca08e3dc" providerId="LiveId" clId="{17D988EB-B7DF-4D6C-9C5D-AF408E9661ED}" dt="2024-12-04T04:28:02.814" v="1138" actId="403"/>
          <ac:spMkLst>
            <pc:docMk/>
            <pc:sldMk cId="3490624726" sldId="271"/>
            <ac:spMk id="7" creationId="{3FE907E1-F52D-975E-9567-D594042DE50B}"/>
          </ac:spMkLst>
        </pc:spChg>
        <pc:spChg chg="add mod">
          <ac:chgData name="Khanh Pham" userId="7b23cf3cca08e3dc" providerId="LiveId" clId="{17D988EB-B7DF-4D6C-9C5D-AF408E9661ED}" dt="2024-12-04T04:28:15.525" v="1141" actId="1076"/>
          <ac:spMkLst>
            <pc:docMk/>
            <pc:sldMk cId="3490624726" sldId="271"/>
            <ac:spMk id="8" creationId="{3CCF9F45-448B-E851-13D7-14A03AD3888F}"/>
          </ac:spMkLst>
        </pc:spChg>
      </pc:sldChg>
      <pc:sldChg chg="modSp add mod">
        <pc:chgData name="Khanh Pham" userId="7b23cf3cca08e3dc" providerId="LiveId" clId="{17D988EB-B7DF-4D6C-9C5D-AF408E9661ED}" dt="2024-12-04T04:31:47.016" v="1176" actId="1076"/>
        <pc:sldMkLst>
          <pc:docMk/>
          <pc:sldMk cId="2185252945" sldId="272"/>
        </pc:sldMkLst>
        <pc:spChg chg="mod">
          <ac:chgData name="Khanh Pham" userId="7b23cf3cca08e3dc" providerId="LiveId" clId="{17D988EB-B7DF-4D6C-9C5D-AF408E9661ED}" dt="2024-12-04T04:31:32.069" v="1174" actId="1076"/>
          <ac:spMkLst>
            <pc:docMk/>
            <pc:sldMk cId="2185252945" sldId="272"/>
            <ac:spMk id="10" creationId="{99704C66-C3FE-4FF0-5085-5BC81B76BF73}"/>
          </ac:spMkLst>
        </pc:spChg>
        <pc:spChg chg="mod">
          <ac:chgData name="Khanh Pham" userId="7b23cf3cca08e3dc" providerId="LiveId" clId="{17D988EB-B7DF-4D6C-9C5D-AF408E9661ED}" dt="2024-12-04T04:31:47.016" v="1176" actId="1076"/>
          <ac:spMkLst>
            <pc:docMk/>
            <pc:sldMk cId="2185252945" sldId="272"/>
            <ac:spMk id="12" creationId="{3F12442C-C300-D268-406E-9A5F104BBB11}"/>
          </ac:spMkLst>
        </pc:spChg>
        <pc:picChg chg="mod">
          <ac:chgData name="Khanh Pham" userId="7b23cf3cca08e3dc" providerId="LiveId" clId="{17D988EB-B7DF-4D6C-9C5D-AF408E9661ED}" dt="2024-12-04T04:31:47.016" v="1176" actId="1076"/>
          <ac:picMkLst>
            <pc:docMk/>
            <pc:sldMk cId="2185252945" sldId="272"/>
            <ac:picMk id="15" creationId="{0DE1B16C-DA3A-7593-B64C-8AA01578DF18}"/>
          </ac:picMkLst>
        </pc:picChg>
        <pc:picChg chg="mod">
          <ac:chgData name="Khanh Pham" userId="7b23cf3cca08e3dc" providerId="LiveId" clId="{17D988EB-B7DF-4D6C-9C5D-AF408E9661ED}" dt="2024-12-04T04:31:32.069" v="1174" actId="1076"/>
          <ac:picMkLst>
            <pc:docMk/>
            <pc:sldMk cId="2185252945" sldId="272"/>
            <ac:picMk id="17" creationId="{0E051EAD-865F-C645-A443-819B02A3B65D}"/>
          </ac:picMkLst>
        </pc:picChg>
      </pc:sldChg>
      <pc:sldChg chg="addSp delSp modSp new mod">
        <pc:chgData name="Khanh Pham" userId="7b23cf3cca08e3dc" providerId="LiveId" clId="{17D988EB-B7DF-4D6C-9C5D-AF408E9661ED}" dt="2024-12-04T05:57:09.055" v="1854" actId="14100"/>
        <pc:sldMkLst>
          <pc:docMk/>
          <pc:sldMk cId="1232984830" sldId="273"/>
        </pc:sldMkLst>
        <pc:spChg chg="mod">
          <ac:chgData name="Khanh Pham" userId="7b23cf3cca08e3dc" providerId="LiveId" clId="{17D988EB-B7DF-4D6C-9C5D-AF408E9661ED}" dt="2024-12-04T04:36:34.640" v="1310" actId="1076"/>
          <ac:spMkLst>
            <pc:docMk/>
            <pc:sldMk cId="1232984830" sldId="273"/>
            <ac:spMk id="2" creationId="{823CD72E-07F8-2B3D-3DE8-7E9AAE5E8218}"/>
          </ac:spMkLst>
        </pc:spChg>
        <pc:picChg chg="add mod ord">
          <ac:chgData name="Khanh Pham" userId="7b23cf3cca08e3dc" providerId="LiveId" clId="{17D988EB-B7DF-4D6C-9C5D-AF408E9661ED}" dt="2024-12-04T05:57:09.055" v="1854" actId="14100"/>
          <ac:picMkLst>
            <pc:docMk/>
            <pc:sldMk cId="1232984830" sldId="273"/>
            <ac:picMk id="5" creationId="{9E857EA4-6D3B-3DA0-52AE-793E38DADFEF}"/>
          </ac:picMkLst>
        </pc:picChg>
      </pc:sldChg>
      <pc:sldChg chg="addSp delSp modSp new mod modNotesTx">
        <pc:chgData name="Khanh Pham" userId="7b23cf3cca08e3dc" providerId="LiveId" clId="{17D988EB-B7DF-4D6C-9C5D-AF408E9661ED}" dt="2024-12-04T05:53:29.240" v="1776" actId="20577"/>
        <pc:sldMkLst>
          <pc:docMk/>
          <pc:sldMk cId="1193829062" sldId="274"/>
        </pc:sldMkLst>
        <pc:spChg chg="mod">
          <ac:chgData name="Khanh Pham" userId="7b23cf3cca08e3dc" providerId="LiveId" clId="{17D988EB-B7DF-4D6C-9C5D-AF408E9661ED}" dt="2024-12-04T05:41:51.325" v="1403" actId="20577"/>
          <ac:spMkLst>
            <pc:docMk/>
            <pc:sldMk cId="1193829062" sldId="274"/>
            <ac:spMk id="2" creationId="{ED055D17-BD2C-D8CD-4AC6-BD251C31718D}"/>
          </ac:spMkLst>
        </pc:spChg>
        <pc:spChg chg="add mod">
          <ac:chgData name="Khanh Pham" userId="7b23cf3cca08e3dc" providerId="LiveId" clId="{17D988EB-B7DF-4D6C-9C5D-AF408E9661ED}" dt="2024-12-04T05:52:17.820" v="1731" actId="1076"/>
          <ac:spMkLst>
            <pc:docMk/>
            <pc:sldMk cId="1193829062" sldId="274"/>
            <ac:spMk id="7" creationId="{36783C2A-0D28-90CD-23E2-EB3771C9E4C4}"/>
          </ac:spMkLst>
        </pc:spChg>
        <pc:spChg chg="add mod">
          <ac:chgData name="Khanh Pham" userId="7b23cf3cca08e3dc" providerId="LiveId" clId="{17D988EB-B7DF-4D6C-9C5D-AF408E9661ED}" dt="2024-12-04T05:52:28.024" v="1733" actId="1076"/>
          <ac:spMkLst>
            <pc:docMk/>
            <pc:sldMk cId="1193829062" sldId="274"/>
            <ac:spMk id="8" creationId="{2D756943-784B-9558-6B6B-0DB7117AFB2B}"/>
          </ac:spMkLst>
        </pc:spChg>
        <pc:graphicFrameChg chg="add mod modGraphic">
          <ac:chgData name="Khanh Pham" userId="7b23cf3cca08e3dc" providerId="LiveId" clId="{17D988EB-B7DF-4D6C-9C5D-AF408E9661ED}" dt="2024-12-04T05:52:11.693" v="1729" actId="403"/>
          <ac:graphicFrameMkLst>
            <pc:docMk/>
            <pc:sldMk cId="1193829062" sldId="274"/>
            <ac:graphicFrameMk id="4" creationId="{84961C1F-820C-363E-551D-7EA9AC074FC2}"/>
          </ac:graphicFrameMkLst>
        </pc:graphicFrameChg>
      </pc:sldChg>
      <pc:sldMasterChg chg="modSldLayout">
        <pc:chgData name="Khanh Pham" userId="7b23cf3cca08e3dc" providerId="LiveId" clId="{17D988EB-B7DF-4D6C-9C5D-AF408E9661ED}" dt="2024-12-04T00:50:27.388" v="483" actId="113"/>
        <pc:sldMasterMkLst>
          <pc:docMk/>
          <pc:sldMasterMk cId="1075950458" sldId="2147483677"/>
        </pc:sldMasterMkLst>
        <pc:sldLayoutChg chg="modSp">
          <pc:chgData name="Khanh Pham" userId="7b23cf3cca08e3dc" providerId="LiveId" clId="{17D988EB-B7DF-4D6C-9C5D-AF408E9661ED}" dt="2024-12-04T00:46:15.897" v="353" actId="113"/>
          <pc:sldLayoutMkLst>
            <pc:docMk/>
            <pc:sldMasterMk cId="1075950458" sldId="2147483677"/>
            <pc:sldLayoutMk cId="2159808358" sldId="2147483679"/>
          </pc:sldLayoutMkLst>
          <pc:spChg chg="mod">
            <ac:chgData name="Khanh Pham" userId="7b23cf3cca08e3dc" providerId="LiveId" clId="{17D988EB-B7DF-4D6C-9C5D-AF408E9661ED}" dt="2024-12-04T00:46:15.897" v="353" actId="113"/>
            <ac:spMkLst>
              <pc:docMk/>
              <pc:sldMasterMk cId="1075950458" sldId="2147483677"/>
              <pc:sldLayoutMk cId="2159808358" sldId="2147483679"/>
              <ac:spMk id="2" creationId="{00000000-0000-0000-0000-000000000000}"/>
            </ac:spMkLst>
          </pc:spChg>
        </pc:sldLayoutChg>
        <pc:sldLayoutChg chg="modSp">
          <pc:chgData name="Khanh Pham" userId="7b23cf3cca08e3dc" providerId="LiveId" clId="{17D988EB-B7DF-4D6C-9C5D-AF408E9661ED}" dt="2024-12-04T00:50:27.388" v="483" actId="113"/>
          <pc:sldLayoutMkLst>
            <pc:docMk/>
            <pc:sldMasterMk cId="1075950458" sldId="2147483677"/>
            <pc:sldLayoutMk cId="2568234726" sldId="2147483682"/>
          </pc:sldLayoutMkLst>
          <pc:spChg chg="mod">
            <ac:chgData name="Khanh Pham" userId="7b23cf3cca08e3dc" providerId="LiveId" clId="{17D988EB-B7DF-4D6C-9C5D-AF408E9661ED}" dt="2024-12-04T00:50:27.388" v="483" actId="113"/>
            <ac:spMkLst>
              <pc:docMk/>
              <pc:sldMasterMk cId="1075950458" sldId="2147483677"/>
              <pc:sldLayoutMk cId="2568234726" sldId="2147483682"/>
              <ac:spMk id="2" creationId="{00000000-0000-0000-0000-000000000000}"/>
            </ac:spMkLst>
          </pc:spChg>
        </pc:sldLayoutChg>
      </pc:sldMasterChg>
    </pc:docChg>
  </pc:docChgLst>
  <pc:docChgLst>
    <pc:chgData name="Khanh Pham" userId="7b23cf3cca08e3dc" providerId="LiveId" clId="{D966725F-3A23-4492-85DD-2C3D0E102352}"/>
    <pc:docChg chg="undo custSel modSld">
      <pc:chgData name="Khanh Pham" userId="7b23cf3cca08e3dc" providerId="LiveId" clId="{D966725F-3A23-4492-85DD-2C3D0E102352}" dt="2024-12-12T10:45:54.985" v="68" actId="1076"/>
      <pc:docMkLst>
        <pc:docMk/>
      </pc:docMkLst>
      <pc:sldChg chg="modSp mod">
        <pc:chgData name="Khanh Pham" userId="7b23cf3cca08e3dc" providerId="LiveId" clId="{D966725F-3A23-4492-85DD-2C3D0E102352}" dt="2024-12-12T10:45:54.985" v="68" actId="1076"/>
        <pc:sldMkLst>
          <pc:docMk/>
          <pc:sldMk cId="1007852639" sldId="256"/>
        </pc:sldMkLst>
        <pc:spChg chg="mod">
          <ac:chgData name="Khanh Pham" userId="7b23cf3cca08e3dc" providerId="LiveId" clId="{D966725F-3A23-4492-85DD-2C3D0E102352}" dt="2024-12-12T10:45:45.526" v="66" actId="14100"/>
          <ac:spMkLst>
            <pc:docMk/>
            <pc:sldMk cId="1007852639" sldId="256"/>
            <ac:spMk id="2" creationId="{A598F598-9A9E-D8B7-4116-4E8292064F8A}"/>
          </ac:spMkLst>
        </pc:spChg>
        <pc:spChg chg="mod">
          <ac:chgData name="Khanh Pham" userId="7b23cf3cca08e3dc" providerId="LiveId" clId="{D966725F-3A23-4492-85DD-2C3D0E102352}" dt="2024-12-12T10:45:42.180" v="65" actId="14100"/>
          <ac:spMkLst>
            <pc:docMk/>
            <pc:sldMk cId="1007852639" sldId="256"/>
            <ac:spMk id="3" creationId="{62AB232D-7CAE-E507-8B4D-6DDA3E86B244}"/>
          </ac:spMkLst>
        </pc:spChg>
        <pc:spChg chg="mod">
          <ac:chgData name="Khanh Pham" userId="7b23cf3cca08e3dc" providerId="LiveId" clId="{D966725F-3A23-4492-85DD-2C3D0E102352}" dt="2024-12-12T10:45:49.574" v="67" actId="1076"/>
          <ac:spMkLst>
            <pc:docMk/>
            <pc:sldMk cId="1007852639" sldId="256"/>
            <ac:spMk id="4" creationId="{2E227B8F-2A18-CCAF-D898-EBB0ADB60D86}"/>
          </ac:spMkLst>
        </pc:spChg>
        <pc:spChg chg="mod">
          <ac:chgData name="Khanh Pham" userId="7b23cf3cca08e3dc" providerId="LiveId" clId="{D966725F-3A23-4492-85DD-2C3D0E102352}" dt="2024-12-12T07:51:16.262" v="2" actId="20577"/>
          <ac:spMkLst>
            <pc:docMk/>
            <pc:sldMk cId="1007852639" sldId="256"/>
            <ac:spMk id="5" creationId="{CF96A0E6-76EC-5927-4757-E3D7C008BA3C}"/>
          </ac:spMkLst>
        </pc:spChg>
        <pc:graphicFrameChg chg="mod">
          <ac:chgData name="Khanh Pham" userId="7b23cf3cca08e3dc" providerId="LiveId" clId="{D966725F-3A23-4492-85DD-2C3D0E102352}" dt="2024-12-12T10:45:54.985" v="68" actId="1076"/>
          <ac:graphicFrameMkLst>
            <pc:docMk/>
            <pc:sldMk cId="1007852639" sldId="256"/>
            <ac:graphicFrameMk id="11" creationId="{CEC1BC02-F3F7-AB6A-9DBC-D6E4DC9A237D}"/>
          </ac:graphicFrameMkLst>
        </pc:graphicFrameChg>
      </pc:sldChg>
      <pc:sldChg chg="modSp mod">
        <pc:chgData name="Khanh Pham" userId="7b23cf3cca08e3dc" providerId="LiveId" clId="{D966725F-3A23-4492-85DD-2C3D0E102352}" dt="2024-12-12T08:24:04.335" v="30" actId="20577"/>
        <pc:sldMkLst>
          <pc:docMk/>
          <pc:sldMk cId="3054697688" sldId="269"/>
        </pc:sldMkLst>
        <pc:graphicFrameChg chg="modGraphic">
          <ac:chgData name="Khanh Pham" userId="7b23cf3cca08e3dc" providerId="LiveId" clId="{D966725F-3A23-4492-85DD-2C3D0E102352}" dt="2024-12-12T08:24:04.335" v="30" actId="20577"/>
          <ac:graphicFrameMkLst>
            <pc:docMk/>
            <pc:sldMk cId="3054697688" sldId="269"/>
            <ac:graphicFrameMk id="5" creationId="{B56F17ED-4753-824C-D498-675D61F5C15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7118-91C9-403A-A26B-D4C6F6C1505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F9DF-8C6F-44C7-A4A2-387E58D7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Accuracy</a:t>
            </a:r>
            <a:r>
              <a:rPr lang="en-US" dirty="0"/>
              <a:t>: </a:t>
            </a:r>
            <a:r>
              <a:rPr lang="vi-VN" dirty="0"/>
              <a:t>Tỉ lệ trường hợp dự đoán đúng thực tế (đúng thật và sai thật) so với</a:t>
            </a:r>
            <a:r>
              <a:rPr lang="en-US" dirty="0"/>
              <a:t> </a:t>
            </a:r>
            <a:r>
              <a:rPr lang="vi-VN" dirty="0"/>
              <a:t>tổng số mẫu dữ liệu</a:t>
            </a:r>
            <a:endParaRPr lang="en-US" dirty="0"/>
          </a:p>
          <a:p>
            <a:r>
              <a:rPr lang="vi-VN" b="1" dirty="0" err="1"/>
              <a:t>Precision</a:t>
            </a:r>
            <a:r>
              <a:rPr lang="vi-VN" dirty="0"/>
              <a:t>: Đặc trưng cho khả năng bộ phân loại không gán nhầm nhãn sai thành</a:t>
            </a:r>
            <a:r>
              <a:rPr lang="en-US" dirty="0"/>
              <a:t> </a:t>
            </a:r>
            <a:r>
              <a:rPr lang="vi-VN" dirty="0"/>
              <a:t>đúng. </a:t>
            </a:r>
            <a:r>
              <a:rPr lang="vi-VN" dirty="0" err="1"/>
              <a:t>Precision</a:t>
            </a:r>
            <a:r>
              <a:rPr lang="vi-VN" dirty="0"/>
              <a:t> bằng 1 khi không có trường hợp đúng giả.</a:t>
            </a:r>
            <a:endParaRPr lang="en-US" dirty="0"/>
          </a:p>
          <a:p>
            <a:r>
              <a:rPr lang="vi-VN" b="1" dirty="0" err="1"/>
              <a:t>Recall</a:t>
            </a:r>
            <a:r>
              <a:rPr lang="vi-VN" dirty="0"/>
              <a:t>: Đặc trưng cho khả năng bộ phân loại tìm thấy tất cả mẫu dữ liệu đúng là</a:t>
            </a:r>
            <a:r>
              <a:rPr lang="en-US" dirty="0"/>
              <a:t> </a:t>
            </a:r>
            <a:r>
              <a:rPr lang="vi-VN" dirty="0"/>
              <a:t>thực sự đúng. </a:t>
            </a:r>
            <a:r>
              <a:rPr lang="vi-VN" dirty="0" err="1"/>
              <a:t>Recall</a:t>
            </a:r>
            <a:r>
              <a:rPr lang="vi-VN" dirty="0"/>
              <a:t> bằng 1 khi không có trường hợp sai giả</a:t>
            </a:r>
            <a:endParaRPr lang="en-US" dirty="0"/>
          </a:p>
          <a:p>
            <a:r>
              <a:rPr lang="vi-VN" b="1" dirty="0"/>
              <a:t>Điểm F1</a:t>
            </a:r>
            <a:r>
              <a:rPr lang="vi-VN" dirty="0"/>
              <a:t>: Là trung bình điều hòa giữa </a:t>
            </a:r>
            <a:r>
              <a:rPr lang="vi-VN" dirty="0" err="1"/>
              <a:t>precision</a:t>
            </a:r>
            <a:r>
              <a:rPr lang="vi-VN" dirty="0"/>
              <a:t> và </a:t>
            </a:r>
            <a:r>
              <a:rPr lang="vi-VN" dirty="0" err="1"/>
              <a:t>recall</a:t>
            </a:r>
            <a:r>
              <a:rPr lang="vi-VN" dirty="0"/>
              <a:t>. Điểm F1 mang tính đại</a:t>
            </a:r>
            <a:r>
              <a:rPr lang="en-US" dirty="0"/>
              <a:t> </a:t>
            </a:r>
            <a:r>
              <a:rPr lang="vi-VN" dirty="0"/>
              <a:t>diện hơn trong việc đánh giá độ chính xác trên đồng thời </a:t>
            </a:r>
            <a:r>
              <a:rPr lang="vi-VN" dirty="0" err="1"/>
              <a:t>precision</a:t>
            </a:r>
            <a:r>
              <a:rPr lang="vi-VN" dirty="0"/>
              <a:t> và </a:t>
            </a:r>
            <a:r>
              <a:rPr lang="vi-VN" dirty="0" err="1"/>
              <a:t>recall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:</a:t>
            </a:r>
          </a:p>
          <a:p>
            <a:r>
              <a:rPr lang="en-US" dirty="0"/>
              <a:t>- </a:t>
            </a:r>
            <a:r>
              <a:rPr lang="vi-VN" dirty="0" err="1"/>
              <a:t>Accuracy</a:t>
            </a:r>
            <a:r>
              <a:rPr lang="vi-VN" dirty="0"/>
              <a:t> có công thức tường minh và dễ diễn giải, tuy nhiên</a:t>
            </a:r>
            <a:r>
              <a:rPr lang="en-US" dirty="0"/>
              <a:t> - </a:t>
            </a:r>
            <a:r>
              <a:rPr lang="vi-VN" dirty="0"/>
              <a:t> </a:t>
            </a:r>
            <a:r>
              <a:rPr lang="vi-VN" dirty="0" err="1"/>
              <a:t>accuracy</a:t>
            </a:r>
            <a:r>
              <a:rPr lang="vi-VN" dirty="0"/>
              <a:t> đo lường</a:t>
            </a:r>
            <a:r>
              <a:rPr lang="en-US" dirty="0"/>
              <a:t> </a:t>
            </a:r>
            <a:r>
              <a:rPr lang="vi-VN" dirty="0"/>
              <a:t>trên tất cả các nhãn mà không quan tâm đến độ chính xác của từng nhãn.</a:t>
            </a:r>
            <a:endParaRPr lang="en-US" dirty="0"/>
          </a:p>
          <a:p>
            <a:r>
              <a:rPr lang="en-US" dirty="0"/>
              <a:t>- </a:t>
            </a:r>
            <a:r>
              <a:rPr lang="vi-VN" dirty="0"/>
              <a:t>Điểm F1 đánh giá độ chính xác của dữ liệu trên từng nhãn. Điểm F1 được tính</a:t>
            </a:r>
            <a:r>
              <a:rPr lang="en-US" dirty="0"/>
              <a:t> </a:t>
            </a:r>
            <a:r>
              <a:rPr lang="vi-VN" dirty="0"/>
              <a:t>toán trên nhóm mẫu đúng thật, trong khi </a:t>
            </a:r>
            <a:r>
              <a:rPr lang="vi-VN" dirty="0" err="1"/>
              <a:t>accuracy</a:t>
            </a:r>
            <a:r>
              <a:rPr lang="vi-VN" dirty="0"/>
              <a:t> được tính toán trên nhóm mẫu</a:t>
            </a:r>
          </a:p>
          <a:p>
            <a:r>
              <a:rPr lang="vi-VN" dirty="0"/>
              <a:t>đúng thật và sai thật.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CF9DF-8C6F-44C7-A4A2-387E58D707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err="1"/>
              <a:t>Hàng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Cột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CF9DF-8C6F-44C7-A4A2-387E58D707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34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12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692D-BBF2-40EA-A2C7-83BC20CE30AF}" type="datetimeFigureOut">
              <a:rPr lang="en-US" smtClean="0"/>
              <a:t>2024-12-12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F598-9A9E-D8B7-4116-4E829206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11" y="2566992"/>
            <a:ext cx="8664822" cy="1313234"/>
          </a:xfrm>
        </p:spPr>
        <p:txBody>
          <a:bodyPr>
            <a:noAutofit/>
          </a:bodyPr>
          <a:lstStyle/>
          <a:p>
            <a:pPr algn="ctr"/>
            <a:r>
              <a:rPr lang="vi-VN" sz="3600" b="1" dirty="0"/>
              <a:t>PHÂN TÍCH HÀNH VI NGƯỜI DÙNG THIẾT BỊ DI ĐỘNG BẰNG </a:t>
            </a:r>
            <a:r>
              <a:rPr lang="en-US" sz="3600" b="1" dirty="0"/>
              <a:t>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232D-7CAE-E507-8B4D-6DDA3E86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11" y="1760706"/>
            <a:ext cx="8664822" cy="856034"/>
          </a:xfrm>
        </p:spPr>
        <p:txBody>
          <a:bodyPr>
            <a:normAutofit/>
          </a:bodyPr>
          <a:lstStyle/>
          <a:p>
            <a:pPr algn="ctr"/>
            <a:r>
              <a:rPr lang="vi-VN" sz="2200" b="1" dirty="0"/>
              <a:t>BÁO CÁO BÀI TẬP LỚN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vi-VN" sz="2200" b="1" dirty="0"/>
              <a:t>MÁY HỌC CƠ BẢN VÀ ỨNG DỤNG (EE3169)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6A0E6-76EC-5927-4757-E3D7C008BA3C}"/>
              </a:ext>
            </a:extLst>
          </p:cNvPr>
          <p:cNvSpPr txBox="1"/>
          <p:nvPr/>
        </p:nvSpPr>
        <p:spPr>
          <a:xfrm>
            <a:off x="2170890" y="465333"/>
            <a:ext cx="6099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ĐẠI HỌC QUỐC GIA THÀNH PHỐ HỒ CHÍ MINH</a:t>
            </a:r>
          </a:p>
          <a:p>
            <a:pPr algn="ctr"/>
            <a:r>
              <a:rPr lang="en-US" b="1" dirty="0"/>
              <a:t>TRƯỜNG ĐẠI HỌC BÁCH KHOA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DC568F2F-A913-37A0-B6B7-28BB637C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4" y="5619139"/>
            <a:ext cx="914400" cy="92572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C1BC02-F3F7-AB6A-9DBC-D6E4DC9A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57415"/>
              </p:ext>
            </p:extLst>
          </p:nvPr>
        </p:nvGraphicFramePr>
        <p:xfrm>
          <a:off x="2158699" y="5064225"/>
          <a:ext cx="56444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23">
                  <a:extLst>
                    <a:ext uri="{9D8B030D-6E8A-4147-A177-3AD203B41FA5}">
                      <a16:colId xmlns:a16="http://schemas.microsoft.com/office/drawing/2014/main" val="2869704265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1444518753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2254432197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401867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Họ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Đóng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góp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Ghi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chú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0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Phạm Khánh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2011391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Võ Văn </a:t>
                      </a:r>
                      <a:r>
                        <a:rPr lang="en-US" sz="1600" dirty="0" err="1"/>
                        <a:t>Trí</a:t>
                      </a:r>
                      <a:r>
                        <a:rPr lang="en-US" sz="1600" dirty="0"/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4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Phan Vũ </a:t>
                      </a:r>
                      <a:r>
                        <a:rPr lang="en-US" sz="1600" dirty="0" err="1"/>
                        <a:t>Bảo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Tín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8547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227B8F-2A18-CCAF-D898-EBB0ADB60D86}"/>
              </a:ext>
            </a:extLst>
          </p:cNvPr>
          <p:cNvSpPr txBox="1"/>
          <p:nvPr/>
        </p:nvSpPr>
        <p:spPr>
          <a:xfrm>
            <a:off x="3438929" y="4172153"/>
            <a:ext cx="30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Lớp</a:t>
            </a:r>
            <a:r>
              <a:rPr lang="en-US" sz="1600" b="1" dirty="0"/>
              <a:t> </a:t>
            </a:r>
            <a:r>
              <a:rPr lang="en-US" sz="1600" dirty="0"/>
              <a:t>L01 </a:t>
            </a:r>
            <a:r>
              <a:rPr lang="en-US" sz="1600" b="1" dirty="0"/>
              <a:t>- </a:t>
            </a:r>
            <a:r>
              <a:rPr lang="en-US" sz="1600" b="1" dirty="0" err="1"/>
              <a:t>Nhóm</a:t>
            </a:r>
            <a:r>
              <a:rPr lang="en-US" sz="1600" b="1" dirty="0"/>
              <a:t> </a:t>
            </a:r>
            <a:r>
              <a:rPr lang="en-US" sz="1600" dirty="0"/>
              <a:t>17</a:t>
            </a:r>
          </a:p>
          <a:p>
            <a:r>
              <a:rPr lang="en-US" sz="1600" b="1" dirty="0"/>
              <a:t>GVHD</a:t>
            </a:r>
            <a:r>
              <a:rPr lang="en-US" sz="1600" dirty="0"/>
              <a:t>: </a:t>
            </a:r>
            <a:r>
              <a:rPr lang="en-US" sz="1600" dirty="0" err="1"/>
              <a:t>ThS</a:t>
            </a:r>
            <a:r>
              <a:rPr lang="en-US" sz="1600" dirty="0"/>
              <a:t>. </a:t>
            </a:r>
            <a:r>
              <a:rPr lang="en-US" sz="1600" dirty="0" err="1"/>
              <a:t>Nguyễn</a:t>
            </a:r>
            <a:r>
              <a:rPr lang="en-US" sz="1600" dirty="0"/>
              <a:t> Khánh </a:t>
            </a:r>
            <a:r>
              <a:rPr lang="en-US" sz="1600" dirty="0" err="1"/>
              <a:t>Lợi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785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094E-AE43-47C8-F2A6-69CF59AC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3E883-6915-7E47-54DE-B170C2966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810" y="1930400"/>
            <a:ext cx="8497192" cy="4194816"/>
          </a:xfrm>
        </p:spPr>
      </p:pic>
    </p:spTree>
    <p:extLst>
      <p:ext uri="{BB962C8B-B14F-4D97-AF65-F5344CB8AC3E}">
        <p14:creationId xmlns:p14="http://schemas.microsoft.com/office/powerpoint/2010/main" val="318032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D17-BD2C-D8CD-4AC6-BD251C3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61C1F-820C-363E-551D-7EA9AC074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94187"/>
              </p:ext>
            </p:extLst>
          </p:nvPr>
        </p:nvGraphicFramePr>
        <p:xfrm>
          <a:off x="2088445" y="1907823"/>
          <a:ext cx="7463072" cy="147489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690002">
                  <a:extLst>
                    <a:ext uri="{9D8B030D-6E8A-4147-A177-3AD203B41FA5}">
                      <a16:colId xmlns:a16="http://schemas.microsoft.com/office/drawing/2014/main" val="598956"/>
                    </a:ext>
                  </a:extLst>
                </a:gridCol>
                <a:gridCol w="3015495">
                  <a:extLst>
                    <a:ext uri="{9D8B030D-6E8A-4147-A177-3AD203B41FA5}">
                      <a16:colId xmlns:a16="http://schemas.microsoft.com/office/drawing/2014/main" val="3707455639"/>
                    </a:ext>
                  </a:extLst>
                </a:gridCol>
                <a:gridCol w="2757575">
                  <a:extLst>
                    <a:ext uri="{9D8B030D-6E8A-4147-A177-3AD203B41FA5}">
                      <a16:colId xmlns:a16="http://schemas.microsoft.com/office/drawing/2014/main" val="1450513929"/>
                    </a:ext>
                  </a:extLst>
                </a:gridCol>
              </a:tblGrid>
              <a:tr h="515674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1" u="none" strike="noStrike" dirty="0">
                          <a:effectLst/>
                        </a:rPr>
                        <a:t>Được dự đoán là đúng</a:t>
                      </a:r>
                      <a:endParaRPr lang="vi-VN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1" u="none" strike="noStrike" dirty="0">
                          <a:effectLst/>
                        </a:rPr>
                        <a:t>Được dự đoán là sai</a:t>
                      </a:r>
                      <a:endParaRPr lang="vi-VN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2558900"/>
                  </a:ext>
                </a:extLst>
              </a:tr>
              <a:tr h="47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Thực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err="1">
                          <a:effectLst/>
                        </a:rPr>
                        <a:t>tế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err="1">
                          <a:effectLst/>
                        </a:rPr>
                        <a:t>đúng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 err="1">
                          <a:effectLst/>
                        </a:rPr>
                        <a:t>tp</a:t>
                      </a:r>
                      <a:r>
                        <a:rPr lang="en-US" sz="2000" b="0" u="none" strike="noStrike" dirty="0">
                          <a:effectLst/>
                        </a:rPr>
                        <a:t> (</a:t>
                      </a:r>
                      <a:r>
                        <a:rPr lang="en-US" sz="2000" b="0" u="none" strike="noStrike" dirty="0" err="1">
                          <a:effectLst/>
                        </a:rPr>
                        <a:t>đúng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thật</a:t>
                      </a:r>
                      <a:r>
                        <a:rPr lang="en-US" sz="2000" b="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effectLst/>
                        </a:rPr>
                        <a:t>fp (đúng giả)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1406782"/>
                  </a:ext>
                </a:extLst>
              </a:tr>
              <a:tr h="47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Thực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err="1">
                          <a:effectLst/>
                        </a:rPr>
                        <a:t>tế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err="1">
                          <a:effectLst/>
                        </a:rPr>
                        <a:t>sai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effectLst/>
                        </a:rPr>
                        <a:t>fn (sai giả)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 err="1">
                          <a:effectLst/>
                        </a:rPr>
                        <a:t>tn</a:t>
                      </a:r>
                      <a:r>
                        <a:rPr lang="en-US" sz="2000" b="0" u="none" strike="noStrike" dirty="0">
                          <a:effectLst/>
                        </a:rPr>
                        <a:t> (</a:t>
                      </a:r>
                      <a:r>
                        <a:rPr lang="en-US" sz="2000" b="0" u="none" strike="noStrike" dirty="0" err="1">
                          <a:effectLst/>
                        </a:rPr>
                        <a:t>sai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thật</a:t>
                      </a:r>
                      <a:r>
                        <a:rPr lang="en-US" sz="2000" b="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5768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83C2A-0D28-90CD-23E2-EB3771C9E4C4}"/>
                  </a:ext>
                </a:extLst>
              </p:cNvPr>
              <p:cNvSpPr txBox="1"/>
              <p:nvPr/>
            </p:nvSpPr>
            <p:spPr>
              <a:xfrm>
                <a:off x="1674872" y="4044910"/>
                <a:ext cx="4145109" cy="1900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ướ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ẫ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preci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𝑠𝑖𝑜𝑛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83C2A-0D28-90CD-23E2-EB3771C9E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72" y="4044910"/>
                <a:ext cx="4145109" cy="1900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756943-784B-9558-6B6B-0DB7117AFB2B}"/>
                  </a:ext>
                </a:extLst>
              </p:cNvPr>
              <p:cNvSpPr txBox="1"/>
              <p:nvPr/>
            </p:nvSpPr>
            <p:spPr>
              <a:xfrm>
                <a:off x="6276622" y="4059687"/>
                <a:ext cx="3921651" cy="191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recall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756943-784B-9558-6B6B-0DB7117A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22" y="4059687"/>
                <a:ext cx="3921651" cy="1911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82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3335-B458-94AE-A952-C541B653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8CF55-A3E3-1A79-A78E-851B46AA2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9504" y="1694241"/>
            <a:ext cx="6033030" cy="4814132"/>
          </a:xfrm>
        </p:spPr>
      </p:pic>
    </p:spTree>
    <p:extLst>
      <p:ext uri="{BB962C8B-B14F-4D97-AF65-F5344CB8AC3E}">
        <p14:creationId xmlns:p14="http://schemas.microsoft.com/office/powerpoint/2010/main" val="282643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3775-529C-185C-8C4D-59BDB40E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87C3-8DE8-C320-7642-92468698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Báo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cáo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hiệu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suất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phân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loại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precision    recall  f1-score   support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1     1.0000    0.9714    0.9855        35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2     0.9737    1.0000    0.9867        37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3     0.9750    1.0000    0.9873        39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4     1.0000    0.9697    0.9846        33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5     1.0000    1.0000    1.0000        31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accuracy                         0.9886       175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macro avg     0.9897    0.9882    0.9888       175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weighted avg     0.9889    0.9886    0.9886       175</a:t>
            </a:r>
          </a:p>
        </p:txBody>
      </p:sp>
    </p:spTree>
    <p:extLst>
      <p:ext uri="{BB962C8B-B14F-4D97-AF65-F5344CB8AC3E}">
        <p14:creationId xmlns:p14="http://schemas.microsoft.com/office/powerpoint/2010/main" val="34784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D72E-07F8-2B3D-3DE8-7E9AAE5E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56" y="462845"/>
            <a:ext cx="9031110" cy="1320800"/>
          </a:xfrm>
        </p:spPr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57EA4-6D3B-3DA0-52AE-793E38DAD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749" y="1350961"/>
            <a:ext cx="8358540" cy="5500692"/>
          </a:xfrm>
        </p:spPr>
      </p:pic>
    </p:spTree>
    <p:extLst>
      <p:ext uri="{BB962C8B-B14F-4D97-AF65-F5344CB8AC3E}">
        <p14:creationId xmlns:p14="http://schemas.microsoft.com/office/powerpoint/2010/main" val="123298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9D2A-024A-BD58-ED8D-D46838E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Huấn luyện lại với các đặc trưng có tương quan lớn với ngõ ra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F8798D-F276-8E8D-2443-9C53F900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88" y="2675245"/>
            <a:ext cx="5858934" cy="576262"/>
          </a:xfrm>
        </p:spPr>
        <p:txBody>
          <a:bodyPr/>
          <a:lstStyle/>
          <a:p>
            <a:pPr algn="ctr"/>
            <a:r>
              <a:rPr lang="en-US" sz="2000" b="1" dirty="0" err="1"/>
              <a:t>Trước</a:t>
            </a:r>
            <a:endParaRPr lang="en-US" sz="20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9686AC-FE03-6E86-7EF2-7741657F2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132" y="4260716"/>
            <a:ext cx="5859547" cy="576262"/>
          </a:xfrm>
        </p:spPr>
        <p:txBody>
          <a:bodyPr/>
          <a:lstStyle/>
          <a:p>
            <a:pPr algn="ctr"/>
            <a:r>
              <a:rPr lang="en-US" sz="2000" b="1" dirty="0"/>
              <a:t>Sau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248609-BDB2-29DE-69B6-9FE2A005E7CE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75218" y="3251112"/>
            <a:ext cx="618842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Tham số tối ưu: {'</a:t>
            </a:r>
            <a:r>
              <a:rPr lang="vi-V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np.int64(3)} </a:t>
            </a:r>
            <a:endParaRPr lang="en-US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0.988534107402032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45F21C-9BFA-FF7B-71B6-8C29EB9DE55D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674688" y="4836583"/>
            <a:ext cx="618895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Tham số tối ưu:  {'</a:t>
            </a:r>
            <a:r>
              <a:rPr lang="vi-V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np.int64(15)}</a:t>
            </a:r>
            <a:endParaRPr lang="en-US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 1.0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2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DB41-2718-6661-5A05-BF742E3F4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109B-F5C0-D9E0-C414-021A6541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Huấn luyện lại với các đặc trưng có tương quan lớn với ngõ ra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704C66-C3FE-4FF0-5085-5BC81B76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251294"/>
            <a:ext cx="4563617" cy="576262"/>
          </a:xfrm>
        </p:spPr>
        <p:txBody>
          <a:bodyPr/>
          <a:lstStyle/>
          <a:p>
            <a:pPr algn="ctr"/>
            <a:r>
              <a:rPr lang="en-US" sz="2000" b="1" dirty="0" err="1"/>
              <a:t>Trước</a:t>
            </a:r>
            <a:endParaRPr lang="en-US" sz="2000" b="1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E051EAD-865F-C645-A443-819B02A3B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180" y="2827161"/>
            <a:ext cx="4541952" cy="362430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12442C-C300-D268-406E-9A5F104B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51294"/>
            <a:ext cx="4563617" cy="576262"/>
          </a:xfrm>
        </p:spPr>
        <p:txBody>
          <a:bodyPr/>
          <a:lstStyle/>
          <a:p>
            <a:pPr algn="ctr"/>
            <a:r>
              <a:rPr lang="en-US" sz="2000" b="1" dirty="0"/>
              <a:t>Sau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E1B16C-DA3A-7593-B64C-8AA01578DF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17666" y="2827161"/>
            <a:ext cx="4541952" cy="3624308"/>
          </a:xfrm>
        </p:spPr>
      </p:pic>
    </p:spTree>
    <p:extLst>
      <p:ext uri="{BB962C8B-B14F-4D97-AF65-F5344CB8AC3E}">
        <p14:creationId xmlns:p14="http://schemas.microsoft.com/office/powerpoint/2010/main" val="218525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E976-2610-C0F1-86FA-967998F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26AE-056A-9398-EAB3-4276CF3C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863" y="2247571"/>
            <a:ext cx="5486400" cy="576262"/>
          </a:xfrm>
        </p:spPr>
        <p:txBody>
          <a:bodyPr/>
          <a:lstStyle/>
          <a:p>
            <a:pPr algn="ctr"/>
            <a:r>
              <a:rPr lang="en-US" sz="2000" b="1" dirty="0" err="1"/>
              <a:t>Trước</a:t>
            </a:r>
            <a:endParaRPr lang="en-US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1CD5A-CDEF-324F-6672-124F63FA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863" y="2948011"/>
            <a:ext cx="5486400" cy="288534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Báo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cáo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hiệu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suất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phân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loại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precision    recall  f1-score   support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1     1.0000    0.9714    0.9855        35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2     0.9737    1.0000    0.9867        37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3     0.9750    1.0000    0.9873        39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4     1.0000    0.9697    0.9846        33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5     1.0000    1.0000    1.0000        31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accuracy                         0.9886       175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macro avg     0.9897    0.9882    0.9888       175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weighted avg     0.9889    0.9886    0.9886       175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9001BF-555D-45A2-0C7D-FFA02008A08C}"/>
              </a:ext>
            </a:extLst>
          </p:cNvPr>
          <p:cNvSpPr txBox="1">
            <a:spLocks/>
          </p:cNvSpPr>
          <p:nvPr/>
        </p:nvSpPr>
        <p:spPr>
          <a:xfrm>
            <a:off x="6300281" y="2247571"/>
            <a:ext cx="54864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Sau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DC1C98-D68D-38DC-A079-C2B2D128550A}"/>
              </a:ext>
            </a:extLst>
          </p:cNvPr>
          <p:cNvSpPr txBox="1">
            <a:spLocks/>
          </p:cNvSpPr>
          <p:nvPr/>
        </p:nvSpPr>
        <p:spPr>
          <a:xfrm>
            <a:off x="6300281" y="2948011"/>
            <a:ext cx="5486400" cy="28853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Báo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cáo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hiệu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suất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phân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loại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precision    recall  f1-score   support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1     1.0000    1.0000    1.0000        35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2     1.0000    1.0000    1.0000        37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3     1.0000    1.0000    1.0000        39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4     1.0000    1.0000    1.0000        33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5     1.0000    1.0000    1.0000        31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accuracy                         1.0000       175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macro avg     1.0000    1.0000    1.0000       175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>
                <a:latin typeface="Consolas" panose="020B0609020204030204" pitchFamily="49" charset="0"/>
                <a:cs typeface="Courier New" panose="02070309020205020404" pitchFamily="49" charset="0"/>
              </a:rPr>
              <a:t>weighted avg     1.0000    1.0000    1.0000       175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0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DC1C-69EA-CDC3-1C24-F1C44F342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89A-9B99-53CC-13FB-6097C60F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AE820EB-EB05-2A00-6E35-B06B1FEFA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802051"/>
              </p:ext>
            </p:extLst>
          </p:nvPr>
        </p:nvGraphicFramePr>
        <p:xfrm>
          <a:off x="531924" y="1519796"/>
          <a:ext cx="10982742" cy="48388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986606">
                  <a:extLst>
                    <a:ext uri="{9D8B030D-6E8A-4147-A177-3AD203B41FA5}">
                      <a16:colId xmlns:a16="http://schemas.microsoft.com/office/drawing/2014/main" val="1151825446"/>
                    </a:ext>
                  </a:extLst>
                </a:gridCol>
                <a:gridCol w="1578875">
                  <a:extLst>
                    <a:ext uri="{9D8B030D-6E8A-4147-A177-3AD203B41FA5}">
                      <a16:colId xmlns:a16="http://schemas.microsoft.com/office/drawing/2014/main" val="859542900"/>
                    </a:ext>
                  </a:extLst>
                </a:gridCol>
                <a:gridCol w="6417261">
                  <a:extLst>
                    <a:ext uri="{9D8B030D-6E8A-4147-A177-3AD203B41FA5}">
                      <a16:colId xmlns:a16="http://schemas.microsoft.com/office/drawing/2014/main" val="797356158"/>
                    </a:ext>
                  </a:extLst>
                </a:gridCol>
              </a:tblGrid>
              <a:tr h="428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Tên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đặc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trưng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Kiểu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dữ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liệu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Mô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tả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85500951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 ID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Integer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Mã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định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danh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duy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nhất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cho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mỗi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người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dùng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107388434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Device Model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Mẫu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thiết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bị</a:t>
                      </a:r>
                      <a:r>
                        <a:rPr lang="en-US" sz="1800" kern="100" dirty="0">
                          <a:effectLst/>
                        </a:rPr>
                        <a:t> di </a:t>
                      </a:r>
                      <a:r>
                        <a:rPr lang="en-US" sz="1800" kern="100" dirty="0" err="1">
                          <a:effectLst/>
                        </a:rPr>
                        <a:t>động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en-US" sz="1800" kern="100" dirty="0" err="1">
                          <a:effectLst/>
                        </a:rPr>
                        <a:t>ví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dụ</a:t>
                      </a:r>
                      <a:r>
                        <a:rPr lang="en-US" sz="1800" kern="100" dirty="0">
                          <a:effectLst/>
                        </a:rPr>
                        <a:t>: Google Pixel 5, iPhone 12).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366628695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Operating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Hệ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điều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hành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của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thiết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bị</a:t>
                      </a:r>
                      <a:r>
                        <a:rPr lang="en-US" sz="1800" kern="100" dirty="0">
                          <a:effectLst/>
                        </a:rPr>
                        <a:t> (Android </a:t>
                      </a:r>
                      <a:r>
                        <a:rPr lang="en-US" sz="1800" kern="100" dirty="0" err="1">
                          <a:effectLst/>
                        </a:rPr>
                        <a:t>hoặc</a:t>
                      </a:r>
                      <a:r>
                        <a:rPr lang="en-US" sz="1800" kern="100" dirty="0">
                          <a:effectLst/>
                        </a:rPr>
                        <a:t> iOS).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2104611183"/>
                  </a:ext>
                </a:extLst>
              </a:tr>
              <a:tr h="427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App Usage Time (min/day)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Integer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Tổng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thời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gian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sử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dụng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ứng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dụng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trong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ngày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en-US" sz="1800" kern="100" dirty="0" err="1">
                          <a:effectLst/>
                        </a:rPr>
                        <a:t>đơn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vị</a:t>
                      </a:r>
                      <a:r>
                        <a:rPr lang="en-US" sz="1800" kern="100" dirty="0">
                          <a:effectLst/>
                        </a:rPr>
                        <a:t>: </a:t>
                      </a:r>
                      <a:r>
                        <a:rPr lang="en-US" sz="1800" kern="100" dirty="0" err="1">
                          <a:effectLst/>
                        </a:rPr>
                        <a:t>phút</a:t>
                      </a:r>
                      <a:r>
                        <a:rPr lang="en-US" sz="1800" kern="100" dirty="0">
                          <a:effectLst/>
                        </a:rPr>
                        <a:t>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1459004622"/>
                  </a:ext>
                </a:extLst>
              </a:tr>
              <a:tr h="427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Screen On Time (hours/day)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Float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Thời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gian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bật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màn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hình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thiết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bị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trong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ngày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en-US" sz="1800" kern="100" dirty="0" err="1">
                          <a:effectLst/>
                        </a:rPr>
                        <a:t>đơn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vị</a:t>
                      </a:r>
                      <a:r>
                        <a:rPr lang="en-US" sz="1800" kern="100" dirty="0">
                          <a:effectLst/>
                        </a:rPr>
                        <a:t>: </a:t>
                      </a:r>
                      <a:r>
                        <a:rPr lang="en-US" sz="1800" kern="100" dirty="0" err="1">
                          <a:effectLst/>
                        </a:rPr>
                        <a:t>giờ</a:t>
                      </a:r>
                      <a:r>
                        <a:rPr lang="en-US" sz="1800" kern="100" dirty="0">
                          <a:effectLst/>
                        </a:rPr>
                        <a:t>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525980622"/>
                  </a:ext>
                </a:extLst>
              </a:tr>
              <a:tr h="427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Battery Drain (</a:t>
                      </a:r>
                      <a:r>
                        <a:rPr lang="en-US" sz="1800" kern="100" dirty="0" err="1">
                          <a:effectLst/>
                        </a:rPr>
                        <a:t>mAh</a:t>
                      </a:r>
                      <a:r>
                        <a:rPr lang="en-US" sz="1800" kern="100" dirty="0">
                          <a:effectLst/>
                        </a:rPr>
                        <a:t>/day)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Integer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Lượng</a:t>
                      </a:r>
                      <a:r>
                        <a:rPr lang="en-US" sz="1800" kern="100" dirty="0">
                          <a:effectLst/>
                        </a:rPr>
                        <a:t> pin </a:t>
                      </a:r>
                      <a:r>
                        <a:rPr lang="en-US" sz="1800" kern="100" dirty="0" err="1">
                          <a:effectLst/>
                        </a:rPr>
                        <a:t>tiêu</a:t>
                      </a:r>
                      <a:r>
                        <a:rPr lang="en-US" sz="1800" kern="100" dirty="0">
                          <a:effectLst/>
                        </a:rPr>
                        <a:t> hao </a:t>
                      </a:r>
                      <a:r>
                        <a:rPr lang="en-US" sz="1800" kern="100" dirty="0" err="1">
                          <a:effectLst/>
                        </a:rPr>
                        <a:t>trung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bình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mỗi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ngày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en-US" sz="1800" kern="100" dirty="0" err="1">
                          <a:effectLst/>
                        </a:rPr>
                        <a:t>đơn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vị</a:t>
                      </a:r>
                      <a:r>
                        <a:rPr lang="en-US" sz="1800" kern="100" dirty="0">
                          <a:effectLst/>
                        </a:rPr>
                        <a:t>: </a:t>
                      </a:r>
                      <a:r>
                        <a:rPr lang="en-US" sz="1800" kern="100" dirty="0" err="1">
                          <a:effectLst/>
                        </a:rPr>
                        <a:t>mAh</a:t>
                      </a:r>
                      <a:r>
                        <a:rPr lang="en-US" sz="1800" kern="100" dirty="0">
                          <a:effectLst/>
                        </a:rPr>
                        <a:t>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2490337354"/>
                  </a:ext>
                </a:extLst>
              </a:tr>
              <a:tr h="427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Number of Apps Installed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Integer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Số lượng ứng dụng đã cài đặt trên thiết bị.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2307344540"/>
                  </a:ext>
                </a:extLst>
              </a:tr>
              <a:tr h="427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Data Usage (MB/day)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Integer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Lượng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dữ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liệu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đã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sử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dụng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trung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bình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mỗi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ngày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en-US" sz="1800" kern="100" dirty="0" err="1">
                          <a:effectLst/>
                        </a:rPr>
                        <a:t>đơn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vị</a:t>
                      </a:r>
                      <a:r>
                        <a:rPr lang="en-US" sz="1800" kern="100" dirty="0">
                          <a:effectLst/>
                        </a:rPr>
                        <a:t>: MB).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4208211254"/>
                  </a:ext>
                </a:extLst>
              </a:tr>
              <a:tr h="3070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Age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Integer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Độ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tuổi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của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người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dùng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4272225000"/>
                  </a:ext>
                </a:extLst>
              </a:tr>
              <a:tr h="3070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Gender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String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Giới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tính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của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người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dùng</a:t>
                      </a:r>
                      <a:r>
                        <a:rPr lang="en-US" sz="1800" kern="100" dirty="0">
                          <a:effectLst/>
                        </a:rPr>
                        <a:t> (Male/Female).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1745235618"/>
                  </a:ext>
                </a:extLst>
              </a:tr>
              <a:tr h="632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 Behavior Class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Integer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Nhãn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phân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loại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hành</a:t>
                      </a:r>
                      <a:r>
                        <a:rPr lang="en-US" sz="1800" kern="100" dirty="0">
                          <a:effectLst/>
                        </a:rPr>
                        <a:t> vi </a:t>
                      </a:r>
                      <a:r>
                        <a:rPr lang="en-US" sz="1800" kern="100" dirty="0" err="1">
                          <a:effectLst/>
                        </a:rPr>
                        <a:t>người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dùng</a:t>
                      </a:r>
                      <a:r>
                        <a:rPr lang="en-US" sz="1800" kern="100" dirty="0">
                          <a:effectLst/>
                        </a:rPr>
                        <a:t> (1, 2, 3, 4)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 err="1">
                          <a:effectLst/>
                        </a:rPr>
                        <a:t>dựa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trên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mức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độ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sử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dụng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61" marR="55461" marT="0" marB="0" anchor="ctr"/>
                </a:tc>
                <a:extLst>
                  <a:ext uri="{0D108BD9-81ED-4DB2-BD59-A6C34878D82A}">
                    <a16:rowId xmlns:a16="http://schemas.microsoft.com/office/drawing/2014/main" val="42736416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651914-57D5-468B-A301-9BFAD1181EAD}"/>
              </a:ext>
            </a:extLst>
          </p:cNvPr>
          <p:cNvSpPr txBox="1"/>
          <p:nvPr/>
        </p:nvSpPr>
        <p:spPr>
          <a:xfrm>
            <a:off x="4066823" y="6581001"/>
            <a:ext cx="8125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https://www.kaggle.com/datasets/valakhorasani/mobile-device-usage-and-user-behavior-dataset/</a:t>
            </a:r>
          </a:p>
        </p:txBody>
      </p:sp>
    </p:spTree>
    <p:extLst>
      <p:ext uri="{BB962C8B-B14F-4D97-AF65-F5344CB8AC3E}">
        <p14:creationId xmlns:p14="http://schemas.microsoft.com/office/powerpoint/2010/main" val="34251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E45A-BD55-D3C0-4322-6E630B38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D150C3-0438-9C5D-A660-5C255A9510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678" y="2227532"/>
          <a:ext cx="11772644" cy="3881438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806467">
                  <a:extLst>
                    <a:ext uri="{9D8B030D-6E8A-4147-A177-3AD203B41FA5}">
                      <a16:colId xmlns:a16="http://schemas.microsoft.com/office/drawing/2014/main" val="3611208711"/>
                    </a:ext>
                  </a:extLst>
                </a:gridCol>
                <a:gridCol w="1426149">
                  <a:extLst>
                    <a:ext uri="{9D8B030D-6E8A-4147-A177-3AD203B41FA5}">
                      <a16:colId xmlns:a16="http://schemas.microsoft.com/office/drawing/2014/main" val="3178575458"/>
                    </a:ext>
                  </a:extLst>
                </a:gridCol>
                <a:gridCol w="1186719">
                  <a:extLst>
                    <a:ext uri="{9D8B030D-6E8A-4147-A177-3AD203B41FA5}">
                      <a16:colId xmlns:a16="http://schemas.microsoft.com/office/drawing/2014/main" val="3624469849"/>
                    </a:ext>
                  </a:extLst>
                </a:gridCol>
                <a:gridCol w="1223507">
                  <a:extLst>
                    <a:ext uri="{9D8B030D-6E8A-4147-A177-3AD203B41FA5}">
                      <a16:colId xmlns:a16="http://schemas.microsoft.com/office/drawing/2014/main" val="4201925707"/>
                    </a:ext>
                  </a:extLst>
                </a:gridCol>
                <a:gridCol w="1291210">
                  <a:extLst>
                    <a:ext uri="{9D8B030D-6E8A-4147-A177-3AD203B41FA5}">
                      <a16:colId xmlns:a16="http://schemas.microsoft.com/office/drawing/2014/main" val="2929450228"/>
                    </a:ext>
                  </a:extLst>
                </a:gridCol>
                <a:gridCol w="1177047">
                  <a:extLst>
                    <a:ext uri="{9D8B030D-6E8A-4147-A177-3AD203B41FA5}">
                      <a16:colId xmlns:a16="http://schemas.microsoft.com/office/drawing/2014/main" val="2360727036"/>
                    </a:ext>
                  </a:extLst>
                </a:gridCol>
                <a:gridCol w="1031132">
                  <a:extLst>
                    <a:ext uri="{9D8B030D-6E8A-4147-A177-3AD203B41FA5}">
                      <a16:colId xmlns:a16="http://schemas.microsoft.com/office/drawing/2014/main" val="3591308297"/>
                    </a:ext>
                  </a:extLst>
                </a:gridCol>
                <a:gridCol w="1196502">
                  <a:extLst>
                    <a:ext uri="{9D8B030D-6E8A-4147-A177-3AD203B41FA5}">
                      <a16:colId xmlns:a16="http://schemas.microsoft.com/office/drawing/2014/main" val="474845304"/>
                    </a:ext>
                  </a:extLst>
                </a:gridCol>
                <a:gridCol w="507834">
                  <a:extLst>
                    <a:ext uri="{9D8B030D-6E8A-4147-A177-3AD203B41FA5}">
                      <a16:colId xmlns:a16="http://schemas.microsoft.com/office/drawing/2014/main" val="2246593948"/>
                    </a:ext>
                  </a:extLst>
                </a:gridCol>
                <a:gridCol w="836446">
                  <a:extLst>
                    <a:ext uri="{9D8B030D-6E8A-4147-A177-3AD203B41FA5}">
                      <a16:colId xmlns:a16="http://schemas.microsoft.com/office/drawing/2014/main" val="3107315267"/>
                    </a:ext>
                  </a:extLst>
                </a:gridCol>
                <a:gridCol w="1089631">
                  <a:extLst>
                    <a:ext uri="{9D8B030D-6E8A-4147-A177-3AD203B41FA5}">
                      <a16:colId xmlns:a16="http://schemas.microsoft.com/office/drawing/2014/main" val="1529430247"/>
                    </a:ext>
                  </a:extLst>
                </a:gridCol>
              </a:tblGrid>
              <a:tr h="1106550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User ID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Device Model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Operating System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App Usage Time (min/day)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Screen On Time (hours/day)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Battery Drain (</a:t>
                      </a:r>
                      <a:r>
                        <a:rPr lang="en-US" sz="1600" dirty="0" err="1">
                          <a:effectLst/>
                        </a:rPr>
                        <a:t>mAh</a:t>
                      </a:r>
                      <a:r>
                        <a:rPr lang="en-US" sz="1600" dirty="0">
                          <a:effectLst/>
                        </a:rPr>
                        <a:t>/day)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Number of Apps Installed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Data Usage (MB/day)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Age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Gender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User Behavior Class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12746"/>
                  </a:ext>
                </a:extLst>
              </a:tr>
              <a:tr h="646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Google Pixel 5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Android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393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6.4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1872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67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1122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40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80665"/>
                  </a:ext>
                </a:extLst>
              </a:tr>
              <a:tr h="49369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OnePlus 9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Android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268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4.7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1331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944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47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26124"/>
                  </a:ext>
                </a:extLst>
              </a:tr>
              <a:tr h="49369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Xiaomi Mi 11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Android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154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4.0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761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322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Male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35726"/>
                  </a:ext>
                </a:extLst>
              </a:tr>
              <a:tr h="6469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Google Pixel 5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Android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239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4.8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1676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56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871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20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Male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74895"/>
                  </a:ext>
                </a:extLst>
              </a:tr>
              <a:tr h="4936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iPhone 12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iOS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187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4.3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1367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58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988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31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34048" marR="34048" marT="17024" marB="17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9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BA25A55-2C70-4BF4-84B3-DAB0B6A0F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4DDEB77-23C4-4B9F-A228-97B5599B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8851FF-DCF2-43C7-8970-B7045ED75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6852C5-306E-46FB-844A-7632E6D39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F40C9C1B-A82E-4755-816B-C827A271F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8E7D1B95-1664-47D2-9F1E-5AE3B8F8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63FECDE-6D49-477E-896A-AEFD1909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42502F9E-0DC0-454C-8CBC-93705382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4139BD5-2F4F-48E5-930B-BF6BCAF6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B12DD939-5D79-4EC3-A014-5385FA54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E730207-4624-4450-B869-9F04E05BF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C7DD33-A5FD-87D8-8598-770E645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744" y="1722427"/>
            <a:ext cx="222196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Mô</a:t>
            </a:r>
            <a:r>
              <a:rPr lang="en-US" sz="4800" dirty="0"/>
              <a:t> </a:t>
            </a:r>
            <a:r>
              <a:rPr lang="en-US" sz="4800" dirty="0" err="1"/>
              <a:t>tả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76509-85CF-A865-B0ED-9159C94B3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743" y="229212"/>
            <a:ext cx="4759250" cy="2986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AB31D-2EB4-64C1-64CC-F2BA763C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23" y="3494757"/>
            <a:ext cx="2845912" cy="3102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E833C-C008-A63F-4A4E-32632620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413" y="3494757"/>
            <a:ext cx="3027792" cy="31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37B5-9241-89AA-F55F-DEEF6C02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E08EC-2E89-074F-3DFE-48BD2DBCCD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954" y="1892030"/>
            <a:ext cx="6182754" cy="41148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DABF7B-B54D-18CC-C8FB-FE08BEA31B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8295" y="2234930"/>
            <a:ext cx="46114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28C6-77C2-89C0-7240-69B30E26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311" y="1250073"/>
            <a:ext cx="1608606" cy="132080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4A4B9-D5C6-4480-B854-A0DC8DAE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685800"/>
            <a:ext cx="5899358" cy="27432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0D01B-E2BD-66B7-15F5-7A15BC80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752145"/>
            <a:ext cx="5899358" cy="27432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8908676-D0A7-79CB-3599-46EB70849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02155" y="3735508"/>
            <a:ext cx="4635524" cy="2622378"/>
          </a:xfrm>
        </p:spPr>
      </p:pic>
    </p:spTree>
    <p:extLst>
      <p:ext uri="{BB962C8B-B14F-4D97-AF65-F5344CB8AC3E}">
        <p14:creationId xmlns:p14="http://schemas.microsoft.com/office/powerpoint/2010/main" val="394920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CCEC-0106-3876-DAC1-3C27AA49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KNN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AA3172-0FE7-94CE-B1FB-D3A142E4D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911820"/>
              </p:ext>
            </p:extLst>
          </p:nvPr>
        </p:nvGraphicFramePr>
        <p:xfrm>
          <a:off x="677334" y="1752027"/>
          <a:ext cx="8404663" cy="449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4663">
                  <a:extLst>
                    <a:ext uri="{9D8B030D-6E8A-4147-A177-3AD203B41FA5}">
                      <a16:colId xmlns:a16="http://schemas.microsoft.com/office/drawing/2014/main" val="3498161588"/>
                    </a:ext>
                  </a:extLst>
                </a:gridCol>
              </a:tblGrid>
              <a:tr h="4493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knn</a:t>
                      </a:r>
                      <a:r>
                        <a:rPr lang="en-US" sz="18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KNeighborsClassifier</a:t>
                      </a:r>
                      <a:r>
                        <a:rPr lang="en-US" sz="18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962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6F17ED-4753-824C-D498-675D61F5C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69398"/>
              </p:ext>
            </p:extLst>
          </p:nvPr>
        </p:nvGraphicFramePr>
        <p:xfrm>
          <a:off x="677333" y="3251848"/>
          <a:ext cx="8404663" cy="29057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76363">
                  <a:extLst>
                    <a:ext uri="{9D8B030D-6E8A-4147-A177-3AD203B41FA5}">
                      <a16:colId xmlns:a16="http://schemas.microsoft.com/office/drawing/2014/main" val="262705462"/>
                    </a:ext>
                  </a:extLst>
                </a:gridCol>
                <a:gridCol w="7028300">
                  <a:extLst>
                    <a:ext uri="{9D8B030D-6E8A-4147-A177-3AD203B41FA5}">
                      <a16:colId xmlns:a16="http://schemas.microsoft.com/office/drawing/2014/main" val="3871474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 dirty="0">
                          <a:effectLst/>
                        </a:rPr>
                        <a:t>Tham </a:t>
                      </a:r>
                      <a:r>
                        <a:rPr lang="en-US" sz="1600" b="1" dirty="0" err="1">
                          <a:effectLst/>
                        </a:rPr>
                        <a:t>số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 dirty="0" err="1">
                          <a:effectLst/>
                        </a:rPr>
                        <a:t>Mô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tả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816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dirty="0" err="1">
                          <a:effectLst/>
                        </a:rPr>
                        <a:t>n_neighbors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lượng</a:t>
                      </a:r>
                      <a:r>
                        <a:rPr lang="en-US" sz="1600" dirty="0">
                          <a:effectLst/>
                        </a:rPr>
                        <a:t> neighbor </a:t>
                      </a:r>
                      <a:r>
                        <a:rPr lang="en-US" sz="1600" dirty="0" err="1">
                          <a:effectLst/>
                        </a:rPr>
                        <a:t>gần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nhất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mặc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 5).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126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dirty="0">
                          <a:effectLst/>
                        </a:rPr>
                        <a:t>weights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Trọng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neighbor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mặc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: 'uniform', </a:t>
                      </a:r>
                      <a:r>
                        <a:rPr lang="en-US" sz="1600" dirty="0" err="1">
                          <a:effectLst/>
                        </a:rPr>
                        <a:t>tất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cả</a:t>
                      </a:r>
                      <a:r>
                        <a:rPr lang="en-US" sz="1600" dirty="0">
                          <a:effectLst/>
                        </a:rPr>
                        <a:t> neighbor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trọng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).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33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dirty="0">
                          <a:effectLst/>
                        </a:rPr>
                        <a:t>algorithm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Thuật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toán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kiếm</a:t>
                      </a:r>
                      <a:r>
                        <a:rPr lang="en-US" sz="1600" dirty="0">
                          <a:effectLst/>
                        </a:rPr>
                        <a:t> neighbor </a:t>
                      </a:r>
                      <a:r>
                        <a:rPr lang="en-US" sz="1600" dirty="0" err="1">
                          <a:effectLst/>
                        </a:rPr>
                        <a:t>gần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mặc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: 'auto', </a:t>
                      </a:r>
                      <a:r>
                        <a:rPr lang="en-US" sz="1600" dirty="0" err="1">
                          <a:effectLst/>
                        </a:rPr>
                        <a:t>thuật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toán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động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phù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hợp</a:t>
                      </a:r>
                      <a:r>
                        <a:rPr lang="en-US" sz="1600" dirty="0">
                          <a:effectLst/>
                        </a:rPr>
                        <a:t>).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9176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dirty="0" err="1">
                          <a:effectLst/>
                        </a:rPr>
                        <a:t>leaf_size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Kích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cây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kiếm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mặc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: 30).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25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dirty="0">
                          <a:effectLst/>
                        </a:rPr>
                        <a:t>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khoảng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Minkowski</a:t>
                      </a:r>
                      <a:r>
                        <a:rPr lang="en-US" sz="1600" dirty="0">
                          <a:effectLst/>
                        </a:rPr>
                        <a:t>  (</a:t>
                      </a:r>
                      <a:r>
                        <a:rPr lang="en-US" sz="1600" dirty="0" err="1">
                          <a:effectLst/>
                        </a:rPr>
                        <a:t>mặc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: 2 (</a:t>
                      </a:r>
                      <a:r>
                        <a:rPr lang="en-US" sz="1600" dirty="0" err="1">
                          <a:effectLst/>
                        </a:rPr>
                        <a:t>khoảng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cách</a:t>
                      </a:r>
                      <a:r>
                        <a:rPr lang="en-US" sz="1600" dirty="0">
                          <a:effectLst/>
                        </a:rPr>
                        <a:t> Euclidean)).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30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Hàm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khoảng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cách</a:t>
                      </a:r>
                      <a:r>
                        <a:rPr lang="en-US" sz="1600" dirty="0">
                          <a:effectLst/>
                        </a:rPr>
                        <a:t>  (</a:t>
                      </a:r>
                      <a:r>
                        <a:rPr lang="en-US" sz="1600" dirty="0" err="1">
                          <a:effectLst/>
                        </a:rPr>
                        <a:t>mặc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là</a:t>
                      </a:r>
                      <a:r>
                        <a:rPr lang="en-US" sz="1600" dirty="0">
                          <a:effectLst/>
                        </a:rPr>
                        <a:t> '</a:t>
                      </a:r>
                      <a:r>
                        <a:rPr lang="en-US" sz="1600" dirty="0" err="1">
                          <a:effectLst/>
                        </a:rPr>
                        <a:t>minkowski</a:t>
                      </a:r>
                      <a:r>
                        <a:rPr lang="en-US" sz="1600" dirty="0">
                          <a:effectLst/>
                        </a:rPr>
                        <a:t>').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22011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EAE26A-D6F1-621D-0953-BCF70CEA12FC}"/>
              </a:ext>
            </a:extLst>
          </p:cNvPr>
          <p:cNvSpPr txBox="1"/>
          <p:nvPr/>
        </p:nvSpPr>
        <p:spPr>
          <a:xfrm>
            <a:off x="677333" y="2487404"/>
            <a:ext cx="6101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</a:t>
            </a:r>
            <a:r>
              <a:rPr lang="vi-VN" sz="2000" dirty="0"/>
              <a:t>hởi tạo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KNN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vi-VN" sz="2000" dirty="0"/>
              <a:t>tham số mặc định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5469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BC49F-DAB1-9397-2393-FDA2FBDA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0858-8A7B-288D-0299-BB915721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00266" cy="1320800"/>
          </a:xfrm>
        </p:spPr>
        <p:txBody>
          <a:bodyPr>
            <a:normAutofit/>
          </a:bodyPr>
          <a:lstStyle/>
          <a:p>
            <a:r>
              <a:rPr lang="en-US" sz="3200" dirty="0" err="1"/>
              <a:t>Tối</a:t>
            </a:r>
            <a:r>
              <a:rPr lang="en-US" sz="3200" dirty="0"/>
              <a:t> </a:t>
            </a:r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KNN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chemeClr val="tx1"/>
                </a:solidFill>
              </a:rPr>
              <a:t>RandomizedSearchCV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B14DA0-4168-3BEB-E5C1-C039FD340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576239"/>
              </p:ext>
            </p:extLst>
          </p:nvPr>
        </p:nvGraphicFramePr>
        <p:xfrm>
          <a:off x="677332" y="1524324"/>
          <a:ext cx="929823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8239">
                  <a:extLst>
                    <a:ext uri="{9D8B030D-6E8A-4147-A177-3AD203B41FA5}">
                      <a16:colId xmlns:a16="http://schemas.microsoft.com/office/drawing/2014/main" val="3498161588"/>
                    </a:ext>
                  </a:extLst>
                </a:gridCol>
              </a:tblGrid>
              <a:tr h="449306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knn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KNeighborsClassifier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r>
                        <a:rPr lang="en-US" sz="16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sz="16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6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sz="1600" b="0" dirty="0" err="1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6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arange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))}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RandomizedSearchCV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knn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random_state</a:t>
                      </a:r>
                      <a:r>
                        <a:rPr lang="en-US" sz="16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scoring</a:t>
                      </a:r>
                      <a:r>
                        <a:rPr lang="en-US" sz="16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'accuracy'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</a:t>
                      </a:r>
                      <a:r>
                        <a:rPr lang="en-US" sz="16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param_distributions</a:t>
                      </a:r>
                      <a:r>
                        <a:rPr lang="en-US" sz="16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cv</a:t>
                      </a:r>
                      <a:r>
                        <a:rPr lang="en-US" sz="16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6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9626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D55271-4903-C73E-EABC-AB0E5073B88A}"/>
              </a:ext>
            </a:extLst>
          </p:cNvPr>
          <p:cNvSpPr txBox="1"/>
          <p:nvPr/>
        </p:nvSpPr>
        <p:spPr>
          <a:xfrm>
            <a:off x="677333" y="2790183"/>
            <a:ext cx="6524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 err="1">
                <a:effectLst/>
                <a:latin typeface="+mj-lt"/>
              </a:rPr>
              <a:t>RandomizedSearchCV</a:t>
            </a:r>
            <a:r>
              <a:rPr lang="en-US" sz="1800" b="1" dirty="0">
                <a:effectLst/>
                <a:latin typeface="+mj-lt"/>
              </a:rPr>
              <a:t>: </a:t>
            </a:r>
            <a:endParaRPr lang="en-US" b="1" dirty="0">
              <a:latin typeface="+mj-lt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+mj-lt"/>
              </a:rPr>
              <a:t>công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cụ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trong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sklearn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giúp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tối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ưu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hóa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tham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số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mô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hình</a:t>
            </a:r>
            <a:r>
              <a:rPr lang="en-US" sz="1800" dirty="0">
                <a:effectLst/>
                <a:latin typeface="+mj-lt"/>
              </a:rPr>
              <a:t> 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+mj-lt"/>
              </a:rPr>
              <a:t>thực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hiện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tìm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kiếm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ngẫu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nhiên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trong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không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gian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tham</a:t>
            </a:r>
            <a:r>
              <a:rPr lang="en-US" sz="1800" dirty="0">
                <a:effectLst/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</a:rPr>
              <a:t>số</a:t>
            </a:r>
            <a:endParaRPr lang="en-US" sz="1800" dirty="0"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2AD18-BFBB-10FE-DF04-F3FEDB7C3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58420"/>
              </p:ext>
            </p:extLst>
          </p:nvPr>
        </p:nvGraphicFramePr>
        <p:xfrm>
          <a:off x="677333" y="3851455"/>
          <a:ext cx="9298239" cy="2683735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112963">
                  <a:extLst>
                    <a:ext uri="{9D8B030D-6E8A-4147-A177-3AD203B41FA5}">
                      <a16:colId xmlns:a16="http://schemas.microsoft.com/office/drawing/2014/main" val="4272098462"/>
                    </a:ext>
                  </a:extLst>
                </a:gridCol>
                <a:gridCol w="7185276">
                  <a:extLst>
                    <a:ext uri="{9D8B030D-6E8A-4147-A177-3AD203B41FA5}">
                      <a16:colId xmlns:a16="http://schemas.microsoft.com/office/drawing/2014/main" val="747842840"/>
                    </a:ext>
                  </a:extLst>
                </a:gridCol>
              </a:tblGrid>
              <a:tr h="370123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 dirty="0">
                          <a:effectLst/>
                        </a:rPr>
                        <a:t>Tham </a:t>
                      </a:r>
                      <a:r>
                        <a:rPr lang="en-US" sz="1600" b="1" dirty="0" err="1">
                          <a:effectLst/>
                        </a:rPr>
                        <a:t>số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>
                          <a:effectLst/>
                        </a:rPr>
                        <a:t>Mô tả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07774"/>
                  </a:ext>
                </a:extLst>
              </a:tr>
              <a:tr h="370123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 dirty="0" err="1">
                          <a:effectLst/>
                        </a:rPr>
                        <a:t>knn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>
                          <a:effectLst/>
                        </a:rPr>
                        <a:t>Mô hình cần tối ưu hóa tham số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6434"/>
                  </a:ext>
                </a:extLst>
              </a:tr>
              <a:tr h="370123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 dirty="0" err="1">
                          <a:effectLst/>
                        </a:rPr>
                        <a:t>random_state</a:t>
                      </a:r>
                      <a:r>
                        <a:rPr lang="en-US" sz="1600" b="1" dirty="0">
                          <a:effectLst/>
                        </a:rPr>
                        <a:t>=20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Trạng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thái</a:t>
                      </a:r>
                      <a:r>
                        <a:rPr lang="en-US" sz="1600" dirty="0">
                          <a:effectLst/>
                        </a:rPr>
                        <a:t> seed </a:t>
                      </a:r>
                      <a:r>
                        <a:rPr lang="en-US" sz="1600" dirty="0" err="1">
                          <a:effectLst/>
                        </a:rPr>
                        <a:t>ngẫu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nhiên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332406"/>
                  </a:ext>
                </a:extLst>
              </a:tr>
              <a:tr h="370123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>
                          <a:effectLst/>
                        </a:rPr>
                        <a:t>scoring='accuracy'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Chỉ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mô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độ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chính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xác</a:t>
                      </a:r>
                      <a:r>
                        <a:rPr lang="en-US" sz="1600" b="1" dirty="0">
                          <a:effectLst/>
                        </a:rPr>
                        <a:t> (accuracy)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365937"/>
                  </a:ext>
                </a:extLst>
              </a:tr>
              <a:tr h="831035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 dirty="0" err="1">
                          <a:effectLst/>
                        </a:rPr>
                        <a:t>param_distributions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=params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thuật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toán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sẽ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kiếm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ngẫu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nhiên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params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một</a:t>
                      </a:r>
                      <a:r>
                        <a:rPr lang="en-US" sz="1600" dirty="0">
                          <a:effectLst/>
                        </a:rPr>
                        <a:t> dictionary </a:t>
                      </a:r>
                      <a:r>
                        <a:rPr lang="en-US" sz="1600" dirty="0" err="1">
                          <a:effectLst/>
                        </a:rPr>
                        <a:t>chứa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ưu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hóa</a:t>
                      </a:r>
                      <a:r>
                        <a:rPr lang="en-US" sz="1600" dirty="0">
                          <a:effectLst/>
                        </a:rPr>
                        <a:t>:</a:t>
                      </a:r>
                    </a:p>
                    <a:p>
                      <a:pPr marL="285750" marR="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effectLst/>
                        </a:rPr>
                        <a:t>n_neighbors</a:t>
                      </a:r>
                      <a:r>
                        <a:rPr lang="en-US" sz="1600" dirty="0">
                          <a:effectLst/>
                        </a:rPr>
                        <a:t>: Tham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này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sẽ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2 </a:t>
                      </a:r>
                      <a:r>
                        <a:rPr lang="en-US" sz="1600" dirty="0" err="1">
                          <a:effectLst/>
                        </a:rPr>
                        <a:t>đến</a:t>
                      </a:r>
                      <a:r>
                        <a:rPr lang="en-US" sz="1600" dirty="0">
                          <a:effectLst/>
                        </a:rPr>
                        <a:t> 31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25770"/>
                  </a:ext>
                </a:extLst>
              </a:tr>
              <a:tr h="370123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1600" b="1">
                          <a:effectLst/>
                        </a:rPr>
                        <a:t>cv=10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600" b="1" dirty="0">
                          <a:effectLst/>
                        </a:rPr>
                        <a:t>10-fold cross-validation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8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6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4F6-EFB2-54D1-D6E8-D0DE2838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907E1-F52D-975E-9567-D594042DE50B}"/>
              </a:ext>
            </a:extLst>
          </p:cNvPr>
          <p:cNvSpPr txBox="1"/>
          <p:nvPr/>
        </p:nvSpPr>
        <p:spPr>
          <a:xfrm>
            <a:off x="677334" y="2093836"/>
            <a:ext cx="7730067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.best_params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.best_score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.best_estimator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nknn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F9F45-448B-E851-13D7-14A03AD3888F}"/>
              </a:ext>
            </a:extLst>
          </p:cNvPr>
          <p:cNvSpPr txBox="1"/>
          <p:nvPr/>
        </p:nvSpPr>
        <p:spPr>
          <a:xfrm>
            <a:off x="677334" y="4345153"/>
            <a:ext cx="7730067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Tham số tối ưu: {'</a:t>
            </a:r>
            <a:r>
              <a:rPr lang="vi-V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np.int64(3)} </a:t>
            </a:r>
            <a:endParaRPr lang="en-US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vi-V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0.988534107402032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24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1381</Words>
  <Application>Microsoft Office PowerPoint</Application>
  <PresentationFormat>Widescreen</PresentationFormat>
  <Paragraphs>254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Cambria Math</vt:lpstr>
      <vt:lpstr>Consolas</vt:lpstr>
      <vt:lpstr>Wingdings 3</vt:lpstr>
      <vt:lpstr>Facet</vt:lpstr>
      <vt:lpstr>PHÂN TÍCH HÀNH VI NGƯỜI DÙNG THIẾT BỊ DI ĐỘNG BẰNG KNN</vt:lpstr>
      <vt:lpstr>Dữ liệu hành vi người dùng</vt:lpstr>
      <vt:lpstr>Dữ liệu hành vi người dùng</vt:lpstr>
      <vt:lpstr>Mô tả  dữ liệu</vt:lpstr>
      <vt:lpstr>Mô tả dữ liệu</vt:lpstr>
      <vt:lpstr>Mô tả  dữ liệu</vt:lpstr>
      <vt:lpstr>Xây dựng mô hình KNN</vt:lpstr>
      <vt:lpstr>Tối ưu hóa mô hình KNN với RandomizedSearchCV </vt:lpstr>
      <vt:lpstr>Huấn luyện mô hình</vt:lpstr>
      <vt:lpstr>Kết quả dự đoán</vt:lpstr>
      <vt:lpstr>Thước đo đánh giá hiệu suất mô hình </vt:lpstr>
      <vt:lpstr>Hiệu suất phân loại</vt:lpstr>
      <vt:lpstr>Hiệu suất phân loại</vt:lpstr>
      <vt:lpstr>Ma trận tương quan giữa các đặc trưng</vt:lpstr>
      <vt:lpstr>Huấn luyện lại với các đặc trưng có tương quan lớn với ngõ ra</vt:lpstr>
      <vt:lpstr>Huấn luyện lại với các đặc trưng có tương quan lớn với ngõ ra</vt:lpstr>
      <vt:lpstr>So sánh hiệu suất phân loại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Pham</dc:creator>
  <cp:lastModifiedBy>Khanh Pham</cp:lastModifiedBy>
  <cp:revision>1</cp:revision>
  <dcterms:created xsi:type="dcterms:W3CDTF">2024-12-04T00:19:51Z</dcterms:created>
  <dcterms:modified xsi:type="dcterms:W3CDTF">2024-12-12T10:45:56Z</dcterms:modified>
</cp:coreProperties>
</file>