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988EB-B7DF-4D6C-9C5D-AF408E9661ED}" v="252" dt="2024-12-04T05:52:19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065" autoAdjust="0"/>
  </p:normalViewPr>
  <p:slideViewPr>
    <p:cSldViewPr snapToGrid="0">
      <p:cViewPr varScale="1">
        <p:scale>
          <a:sx n="68" d="100"/>
          <a:sy n="68" d="100"/>
        </p:scale>
        <p:origin x="12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nh Pham" userId="7b23cf3cca08e3dc" providerId="LiveId" clId="{17D988EB-B7DF-4D6C-9C5D-AF408E9661ED}"/>
    <pc:docChg chg="undo custSel addSld delSld modSld sldOrd modMainMaster">
      <pc:chgData name="Khanh Pham" userId="7b23cf3cca08e3dc" providerId="LiveId" clId="{17D988EB-B7DF-4D6C-9C5D-AF408E9661ED}" dt="2024-12-04T05:58:28.955" v="1863" actId="1076"/>
      <pc:docMkLst>
        <pc:docMk/>
      </pc:docMkLst>
      <pc:sldChg chg="addSp modSp mod">
        <pc:chgData name="Khanh Pham" userId="7b23cf3cca08e3dc" providerId="LiveId" clId="{17D988EB-B7DF-4D6C-9C5D-AF408E9661ED}" dt="2024-12-04T05:42:49.183" v="1417" actId="404"/>
        <pc:sldMkLst>
          <pc:docMk/>
          <pc:sldMk cId="1007852639" sldId="256"/>
        </pc:sldMkLst>
        <pc:spChg chg="mod">
          <ac:chgData name="Khanh Pham" userId="7b23cf3cca08e3dc" providerId="LiveId" clId="{17D988EB-B7DF-4D6C-9C5D-AF408E9661ED}" dt="2024-12-04T05:42:11.170" v="1404" actId="1076"/>
          <ac:spMkLst>
            <pc:docMk/>
            <pc:sldMk cId="1007852639" sldId="256"/>
            <ac:spMk id="2" creationId="{A598F598-9A9E-D8B7-4116-4E8292064F8A}"/>
          </ac:spMkLst>
        </pc:spChg>
        <pc:spChg chg="add mod">
          <ac:chgData name="Khanh Pham" userId="7b23cf3cca08e3dc" providerId="LiveId" clId="{17D988EB-B7DF-4D6C-9C5D-AF408E9661ED}" dt="2024-12-04T05:42:49.183" v="1417" actId="404"/>
          <ac:spMkLst>
            <pc:docMk/>
            <pc:sldMk cId="1007852639" sldId="256"/>
            <ac:spMk id="4" creationId="{2E227B8F-2A18-CCAF-D898-EBB0ADB60D86}"/>
          </ac:spMkLst>
        </pc:spChg>
        <pc:graphicFrameChg chg="mod modGraphic">
          <ac:chgData name="Khanh Pham" userId="7b23cf3cca08e3dc" providerId="LiveId" clId="{17D988EB-B7DF-4D6C-9C5D-AF408E9661ED}" dt="2024-12-04T04:35:35.950" v="1221" actId="1076"/>
          <ac:graphicFrameMkLst>
            <pc:docMk/>
            <pc:sldMk cId="1007852639" sldId="256"/>
            <ac:graphicFrameMk id="11" creationId="{CEC1BC02-F3F7-AB6A-9DBC-D6E4DC9A237D}"/>
          </ac:graphicFrameMkLst>
        </pc:graphicFrameChg>
      </pc:sldChg>
      <pc:sldChg chg="addSp delSp modSp new del mod">
        <pc:chgData name="Khanh Pham" userId="7b23cf3cca08e3dc" providerId="LiveId" clId="{17D988EB-B7DF-4D6C-9C5D-AF408E9661ED}" dt="2024-12-04T00:34:11.603" v="121" actId="47"/>
        <pc:sldMkLst>
          <pc:docMk/>
          <pc:sldMk cId="1180145965" sldId="257"/>
        </pc:sldMkLst>
        <pc:spChg chg="mod">
          <ac:chgData name="Khanh Pham" userId="7b23cf3cca08e3dc" providerId="LiveId" clId="{17D988EB-B7DF-4D6C-9C5D-AF408E9661ED}" dt="2024-12-04T00:28:50.913" v="64" actId="20577"/>
          <ac:spMkLst>
            <pc:docMk/>
            <pc:sldMk cId="1180145965" sldId="257"/>
            <ac:spMk id="2" creationId="{69C1F85E-AE7C-A9E8-2470-224D74F1D11B}"/>
          </ac:spMkLst>
        </pc:spChg>
        <pc:spChg chg="add del">
          <ac:chgData name="Khanh Pham" userId="7b23cf3cca08e3dc" providerId="LiveId" clId="{17D988EB-B7DF-4D6C-9C5D-AF408E9661ED}" dt="2024-12-04T00:30:33.233" v="67"/>
          <ac:spMkLst>
            <pc:docMk/>
            <pc:sldMk cId="1180145965" sldId="257"/>
            <ac:spMk id="3" creationId="{56C0308E-1F3B-62B7-D642-656D293DCC3F}"/>
          </ac:spMkLst>
        </pc:spChg>
        <pc:graphicFrameChg chg="add mod">
          <ac:chgData name="Khanh Pham" userId="7b23cf3cca08e3dc" providerId="LiveId" clId="{17D988EB-B7DF-4D6C-9C5D-AF408E9661ED}" dt="2024-12-04T00:29:14.980" v="66"/>
          <ac:graphicFrameMkLst>
            <pc:docMk/>
            <pc:sldMk cId="1180145965" sldId="257"/>
            <ac:graphicFrameMk id="4" creationId="{55922FA9-5E06-CE9B-17AC-92B7B160E093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5" creationId="{70F43C12-7AD2-7AA4-DB64-7220CED12100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6" creationId="{EB4655CB-E22B-14E4-3795-A7EB07609A0F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7" creationId="{7B763DBA-3913-67C0-0347-92FF152403C5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8" creationId="{3D3A6E4C-65A6-5FBF-8720-9B277F611E0C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9" creationId="{EDE751E9-17E5-AB7F-B097-DB8A2F945DD2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0" creationId="{B363BBB2-A9A1-D94F-28C7-6A7788E65F68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1" creationId="{760504BF-09AE-959D-260F-AFC11FB52CF4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2" creationId="{A5D0ED29-B217-CB00-08D7-550FCF6FECD7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3" creationId="{4ADA6D36-911E-0F12-E31B-974EC14F34DC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4" creationId="{61766359-4D85-627E-3C43-AA7C43EF9C0F}"/>
          </ac:graphicFrameMkLst>
        </pc:graphicFrameChg>
        <pc:graphicFrameChg chg="add mod">
          <ac:chgData name="Khanh Pham" userId="7b23cf3cca08e3dc" providerId="LiveId" clId="{17D988EB-B7DF-4D6C-9C5D-AF408E9661ED}" dt="2024-12-04T00:29:14.001" v="65"/>
          <ac:graphicFrameMkLst>
            <pc:docMk/>
            <pc:sldMk cId="1180145965" sldId="257"/>
            <ac:graphicFrameMk id="15" creationId="{42B044AC-CA7E-0BEF-0D26-58EA48D7376D}"/>
          </ac:graphicFrameMkLst>
        </pc:graphicFrameChg>
        <pc:graphicFrameChg chg="add mod modGraphic">
          <ac:chgData name="Khanh Pham" userId="7b23cf3cca08e3dc" providerId="LiveId" clId="{17D988EB-B7DF-4D6C-9C5D-AF408E9661ED}" dt="2024-12-04T00:30:37.986" v="68" actId="13239"/>
          <ac:graphicFrameMkLst>
            <pc:docMk/>
            <pc:sldMk cId="1180145965" sldId="257"/>
            <ac:graphicFrameMk id="16" creationId="{1069CFE6-B653-46E3-A00E-450B7E2A1878}"/>
          </ac:graphicFrameMkLst>
        </pc:graphicFrameChg>
      </pc:sldChg>
      <pc:sldChg chg="addSp delSp modSp add mod ord">
        <pc:chgData name="Khanh Pham" userId="7b23cf3cca08e3dc" providerId="LiveId" clId="{17D988EB-B7DF-4D6C-9C5D-AF408E9661ED}" dt="2024-12-04T05:58:28.955" v="1863" actId="1076"/>
        <pc:sldMkLst>
          <pc:docMk/>
          <pc:sldMk cId="3425167103" sldId="258"/>
        </pc:sldMkLst>
        <pc:spChg chg="add del">
          <ac:chgData name="Khanh Pham" userId="7b23cf3cca08e3dc" providerId="LiveId" clId="{17D988EB-B7DF-4D6C-9C5D-AF408E9661ED}" dt="2024-12-04T05:58:02.745" v="1857" actId="22"/>
          <ac:spMkLst>
            <pc:docMk/>
            <pc:sldMk cId="3425167103" sldId="258"/>
            <ac:spMk id="4" creationId="{B55D87DA-0762-97A9-8C92-C251F579FAC3}"/>
          </ac:spMkLst>
        </pc:spChg>
        <pc:spChg chg="add mod">
          <ac:chgData name="Khanh Pham" userId="7b23cf3cca08e3dc" providerId="LiveId" clId="{17D988EB-B7DF-4D6C-9C5D-AF408E9661ED}" dt="2024-12-04T05:58:28.955" v="1863" actId="1076"/>
          <ac:spMkLst>
            <pc:docMk/>
            <pc:sldMk cId="3425167103" sldId="258"/>
            <ac:spMk id="6" creationId="{EC651914-57D5-468B-A301-9BFAD1181EAD}"/>
          </ac:spMkLst>
        </pc:spChg>
        <pc:graphicFrameChg chg="mod modGraphic">
          <ac:chgData name="Khanh Pham" userId="7b23cf3cca08e3dc" providerId="LiveId" clId="{17D988EB-B7DF-4D6C-9C5D-AF408E9661ED}" dt="2024-12-04T05:57:37.420" v="1855" actId="1076"/>
          <ac:graphicFrameMkLst>
            <pc:docMk/>
            <pc:sldMk cId="3425167103" sldId="258"/>
            <ac:graphicFrameMk id="16" creationId="{0AE820EB-EB05-2A00-6E35-B06B1FEFA125}"/>
          </ac:graphicFrameMkLst>
        </pc:graphicFrameChg>
      </pc:sldChg>
      <pc:sldChg chg="addSp delSp modSp new mod setBg">
        <pc:chgData name="Khanh Pham" userId="7b23cf3cca08e3dc" providerId="LiveId" clId="{17D988EB-B7DF-4D6C-9C5D-AF408E9661ED}" dt="2024-12-04T00:36:23.211" v="165" actId="113"/>
        <pc:sldMkLst>
          <pc:docMk/>
          <pc:sldMk cId="3957991838" sldId="259"/>
        </pc:sldMkLst>
        <pc:spChg chg="mod">
          <ac:chgData name="Khanh Pham" userId="7b23cf3cca08e3dc" providerId="LiveId" clId="{17D988EB-B7DF-4D6C-9C5D-AF408E9661ED}" dt="2024-12-04T00:36:23.211" v="165" actId="113"/>
          <ac:spMkLst>
            <pc:docMk/>
            <pc:sldMk cId="3957991838" sldId="259"/>
            <ac:spMk id="2" creationId="{FFC7DD33-A5FD-87D8-8598-770E645DC77D}"/>
          </ac:spMkLst>
        </pc:spChg>
        <pc:spChg chg="del">
          <ac:chgData name="Khanh Pham" userId="7b23cf3cca08e3dc" providerId="LiveId" clId="{17D988EB-B7DF-4D6C-9C5D-AF408E9661ED}" dt="2024-12-04T00:34:53.464" v="147" actId="22"/>
          <ac:spMkLst>
            <pc:docMk/>
            <pc:sldMk cId="3957991838" sldId="259"/>
            <ac:spMk id="3" creationId="{7E4F07B9-C485-2B4F-4513-94618316F21B}"/>
          </ac:spMkLst>
        </pc:spChg>
        <pc:grpChg chg="add">
          <ac:chgData name="Khanh Pham" userId="7b23cf3cca08e3dc" providerId="LiveId" clId="{17D988EB-B7DF-4D6C-9C5D-AF408E9661ED}" dt="2024-12-04T00:35:35.337" v="150" actId="26606"/>
          <ac:grpSpMkLst>
            <pc:docMk/>
            <pc:sldMk cId="3957991838" sldId="259"/>
            <ac:grpSpMk id="14" creationId="{ABA25A55-2C70-4BF4-84B3-DAB0B6A0F9DE}"/>
          </ac:grpSpMkLst>
        </pc:grpChg>
        <pc:picChg chg="add mod ord">
          <ac:chgData name="Khanh Pham" userId="7b23cf3cca08e3dc" providerId="LiveId" clId="{17D988EB-B7DF-4D6C-9C5D-AF408E9661ED}" dt="2024-12-04T00:35:47.253" v="153" actId="1076"/>
          <ac:picMkLst>
            <pc:docMk/>
            <pc:sldMk cId="3957991838" sldId="259"/>
            <ac:picMk id="5" creationId="{2DA76509-85CF-A865-B0ED-9159C94B3DB4}"/>
          </ac:picMkLst>
        </pc:picChg>
        <pc:picChg chg="add mod ord">
          <ac:chgData name="Khanh Pham" userId="7b23cf3cca08e3dc" providerId="LiveId" clId="{17D988EB-B7DF-4D6C-9C5D-AF408E9661ED}" dt="2024-12-04T00:35:55.947" v="157" actId="1076"/>
          <ac:picMkLst>
            <pc:docMk/>
            <pc:sldMk cId="3957991838" sldId="259"/>
            <ac:picMk id="7" creationId="{08AE833C-C008-A63F-4A4E-326326206761}"/>
          </ac:picMkLst>
        </pc:picChg>
        <pc:picChg chg="add mod">
          <ac:chgData name="Khanh Pham" userId="7b23cf3cca08e3dc" providerId="LiveId" clId="{17D988EB-B7DF-4D6C-9C5D-AF408E9661ED}" dt="2024-12-04T00:35:53.338" v="156" actId="14100"/>
          <ac:picMkLst>
            <pc:docMk/>
            <pc:sldMk cId="3957991838" sldId="259"/>
            <ac:picMk id="9" creationId="{F95AB31D-2EB4-64C1-64CC-F2BA763C006A}"/>
          </ac:picMkLst>
        </pc:picChg>
      </pc:sldChg>
      <pc:sldChg chg="addSp delSp modSp new mod modClrScheme chgLayout">
        <pc:chgData name="Khanh Pham" userId="7b23cf3cca08e3dc" providerId="LiveId" clId="{17D988EB-B7DF-4D6C-9C5D-AF408E9661ED}" dt="2024-12-04T00:46:27.442" v="355" actId="113"/>
        <pc:sldMkLst>
          <pc:docMk/>
          <pc:sldMk cId="3053611986" sldId="260"/>
        </pc:sldMkLst>
        <pc:spChg chg="mod ord">
          <ac:chgData name="Khanh Pham" userId="7b23cf3cca08e3dc" providerId="LiveId" clId="{17D988EB-B7DF-4D6C-9C5D-AF408E9661ED}" dt="2024-12-04T00:46:27.442" v="355" actId="113"/>
          <ac:spMkLst>
            <pc:docMk/>
            <pc:sldMk cId="3053611986" sldId="260"/>
            <ac:spMk id="2" creationId="{DDD637B5-9241-89AA-F55F-DEEF6C02619A}"/>
          </ac:spMkLst>
        </pc:spChg>
        <pc:spChg chg="del">
          <ac:chgData name="Khanh Pham" userId="7b23cf3cca08e3dc" providerId="LiveId" clId="{17D988EB-B7DF-4D6C-9C5D-AF408E9661ED}" dt="2024-12-04T00:36:43.094" v="167" actId="22"/>
          <ac:spMkLst>
            <pc:docMk/>
            <pc:sldMk cId="3053611986" sldId="260"/>
            <ac:spMk id="3" creationId="{C30696F2-9496-654E-69BB-5971F52E04C5}"/>
          </ac:spMkLst>
        </pc:spChg>
        <pc:spChg chg="add del mod ord">
          <ac:chgData name="Khanh Pham" userId="7b23cf3cca08e3dc" providerId="LiveId" clId="{17D988EB-B7DF-4D6C-9C5D-AF408E9661ED}" dt="2024-12-04T00:37:47.282" v="174"/>
          <ac:spMkLst>
            <pc:docMk/>
            <pc:sldMk cId="3053611986" sldId="260"/>
            <ac:spMk id="8" creationId="{282D0CF7-254F-D5C4-5E21-63C42EDFED5A}"/>
          </ac:spMkLst>
        </pc:spChg>
        <pc:picChg chg="add mod ord">
          <ac:chgData name="Khanh Pham" userId="7b23cf3cca08e3dc" providerId="LiveId" clId="{17D988EB-B7DF-4D6C-9C5D-AF408E9661ED}" dt="2024-12-04T00:38:32.425" v="187" actId="1076"/>
          <ac:picMkLst>
            <pc:docMk/>
            <pc:sldMk cId="3053611986" sldId="260"/>
            <ac:picMk id="5" creationId="{C44E08EC-2E89-074F-3DFE-48BD2DBCCD98}"/>
          </ac:picMkLst>
        </pc:picChg>
        <pc:picChg chg="add del">
          <ac:chgData name="Khanh Pham" userId="7b23cf3cca08e3dc" providerId="LiveId" clId="{17D988EB-B7DF-4D6C-9C5D-AF408E9661ED}" dt="2024-12-04T00:37:45.954" v="173" actId="21"/>
          <ac:picMkLst>
            <pc:docMk/>
            <pc:sldMk cId="3053611986" sldId="260"/>
            <ac:picMk id="7" creationId="{CDDABF7B-B54D-18CC-C8FB-FE08BEA31BF9}"/>
          </ac:picMkLst>
        </pc:picChg>
        <pc:picChg chg="add mod">
          <ac:chgData name="Khanh Pham" userId="7b23cf3cca08e3dc" providerId="LiveId" clId="{17D988EB-B7DF-4D6C-9C5D-AF408E9661ED}" dt="2024-12-04T00:38:41.964" v="189" actId="1076"/>
          <ac:picMkLst>
            <pc:docMk/>
            <pc:sldMk cId="3053611986" sldId="260"/>
            <ac:picMk id="9" creationId="{CDDABF7B-B54D-18CC-C8FB-FE08BEA31BF9}"/>
          </ac:picMkLst>
        </pc:picChg>
      </pc:sldChg>
      <pc:sldChg chg="addSp delSp modSp new del mod">
        <pc:chgData name="Khanh Pham" userId="7b23cf3cca08e3dc" providerId="LiveId" clId="{17D988EB-B7DF-4D6C-9C5D-AF408E9661ED}" dt="2024-12-04T00:40:53.428" v="262" actId="47"/>
        <pc:sldMkLst>
          <pc:docMk/>
          <pc:sldMk cId="1852029095" sldId="261"/>
        </pc:sldMkLst>
        <pc:spChg chg="mod">
          <ac:chgData name="Khanh Pham" userId="7b23cf3cca08e3dc" providerId="LiveId" clId="{17D988EB-B7DF-4D6C-9C5D-AF408E9661ED}" dt="2024-12-04T00:39:18.981" v="215" actId="20577"/>
          <ac:spMkLst>
            <pc:docMk/>
            <pc:sldMk cId="1852029095" sldId="261"/>
            <ac:spMk id="2" creationId="{319FB8FA-0AD8-3420-6BCF-0F07BFACCA94}"/>
          </ac:spMkLst>
        </pc:spChg>
        <pc:spChg chg="del">
          <ac:chgData name="Khanh Pham" userId="7b23cf3cca08e3dc" providerId="LiveId" clId="{17D988EB-B7DF-4D6C-9C5D-AF408E9661ED}" dt="2024-12-04T00:39:10.558" v="190" actId="22"/>
          <ac:spMkLst>
            <pc:docMk/>
            <pc:sldMk cId="1852029095" sldId="261"/>
            <ac:spMk id="3" creationId="{F247BD4F-95F5-E480-2166-7221642419F4}"/>
          </ac:spMkLst>
        </pc:spChg>
        <pc:spChg chg="add mod">
          <ac:chgData name="Khanh Pham" userId="7b23cf3cca08e3dc" providerId="LiveId" clId="{17D988EB-B7DF-4D6C-9C5D-AF408E9661ED}" dt="2024-12-04T00:40:04.296" v="247" actId="21"/>
          <ac:spMkLst>
            <pc:docMk/>
            <pc:sldMk cId="1852029095" sldId="261"/>
            <ac:spMk id="7" creationId="{BD3B9ACA-FF93-1719-ED0A-A9FC1CF9B166}"/>
          </ac:spMkLst>
        </pc:spChg>
        <pc:picChg chg="add del mod ord">
          <ac:chgData name="Khanh Pham" userId="7b23cf3cca08e3dc" providerId="LiveId" clId="{17D988EB-B7DF-4D6C-9C5D-AF408E9661ED}" dt="2024-12-04T00:40:04.296" v="247" actId="21"/>
          <ac:picMkLst>
            <pc:docMk/>
            <pc:sldMk cId="1852029095" sldId="261"/>
            <ac:picMk id="5" creationId="{F8908676-D0A7-79CB-3599-46EB70849406}"/>
          </ac:picMkLst>
        </pc:picChg>
      </pc:sldChg>
      <pc:sldChg chg="addSp delSp modSp new mod setBg">
        <pc:chgData name="Khanh Pham" userId="7b23cf3cca08e3dc" providerId="LiveId" clId="{17D988EB-B7DF-4D6C-9C5D-AF408E9661ED}" dt="2024-12-04T00:46:15.913" v="354" actId="27636"/>
        <pc:sldMkLst>
          <pc:docMk/>
          <pc:sldMk cId="3949203256" sldId="262"/>
        </pc:sldMkLst>
        <pc:spChg chg="mod">
          <ac:chgData name="Khanh Pham" userId="7b23cf3cca08e3dc" providerId="LiveId" clId="{17D988EB-B7DF-4D6C-9C5D-AF408E9661ED}" dt="2024-12-04T00:46:15.913" v="354" actId="27636"/>
          <ac:spMkLst>
            <pc:docMk/>
            <pc:sldMk cId="3949203256" sldId="262"/>
            <ac:spMk id="2" creationId="{65CE28C6-77C2-89C0-7240-69B30E2661BD}"/>
          </ac:spMkLst>
        </pc:spChg>
        <pc:spChg chg="del">
          <ac:chgData name="Khanh Pham" userId="7b23cf3cca08e3dc" providerId="LiveId" clId="{17D988EB-B7DF-4D6C-9C5D-AF408E9661ED}" dt="2024-12-04T00:39:36.991" v="242" actId="22"/>
          <ac:spMkLst>
            <pc:docMk/>
            <pc:sldMk cId="3949203256" sldId="262"/>
            <ac:spMk id="3" creationId="{3303E266-B4ED-C459-E308-B35CDE315494}"/>
          </ac:spMkLst>
        </pc:spChg>
        <pc:spChg chg="add del">
          <ac:chgData name="Khanh Pham" userId="7b23cf3cca08e3dc" providerId="LiveId" clId="{17D988EB-B7DF-4D6C-9C5D-AF408E9661ED}" dt="2024-12-04T00:40:06.143" v="248"/>
          <ac:spMkLst>
            <pc:docMk/>
            <pc:sldMk cId="3949203256" sldId="262"/>
            <ac:spMk id="11" creationId="{991ED3BB-D21C-7A4E-A0DA-EB7062330A1C}"/>
          </ac:spMkLst>
        </pc:spChg>
        <pc:picChg chg="add mod ord">
          <ac:chgData name="Khanh Pham" userId="7b23cf3cca08e3dc" providerId="LiveId" clId="{17D988EB-B7DF-4D6C-9C5D-AF408E9661ED}" dt="2024-12-04T00:40:41.485" v="259" actId="1076"/>
          <ac:picMkLst>
            <pc:docMk/>
            <pc:sldMk cId="3949203256" sldId="262"/>
            <ac:picMk id="5" creationId="{8D30D01B-E2BD-66B7-15F5-7A15BC80FF80}"/>
          </ac:picMkLst>
        </pc:picChg>
        <pc:picChg chg="add mod">
          <ac:chgData name="Khanh Pham" userId="7b23cf3cca08e3dc" providerId="LiveId" clId="{17D988EB-B7DF-4D6C-9C5D-AF408E9661ED}" dt="2024-12-04T00:40:44.376" v="260" actId="1076"/>
          <ac:picMkLst>
            <pc:docMk/>
            <pc:sldMk cId="3949203256" sldId="262"/>
            <ac:picMk id="7" creationId="{C5F4A4B9-D5C6-4480-B854-A0DC8DAE24B5}"/>
          </ac:picMkLst>
        </pc:picChg>
        <pc:picChg chg="add mod">
          <ac:chgData name="Khanh Pham" userId="7b23cf3cca08e3dc" providerId="LiveId" clId="{17D988EB-B7DF-4D6C-9C5D-AF408E9661ED}" dt="2024-12-04T00:40:47.349" v="261" actId="1076"/>
          <ac:picMkLst>
            <pc:docMk/>
            <pc:sldMk cId="3949203256" sldId="262"/>
            <ac:picMk id="8" creationId="{F8908676-D0A7-79CB-3599-46EB70849406}"/>
          </ac:picMkLst>
        </pc:picChg>
      </pc:sldChg>
      <pc:sldChg chg="modSp add mod">
        <pc:chgData name="Khanh Pham" userId="7b23cf3cca08e3dc" providerId="LiveId" clId="{17D988EB-B7DF-4D6C-9C5D-AF408E9661ED}" dt="2024-12-04T00:47:09.983" v="360"/>
        <pc:sldMkLst>
          <pc:docMk/>
          <pc:sldMk cId="286726461" sldId="263"/>
        </pc:sldMkLst>
        <pc:spChg chg="mod">
          <ac:chgData name="Khanh Pham" userId="7b23cf3cca08e3dc" providerId="LiveId" clId="{17D988EB-B7DF-4D6C-9C5D-AF408E9661ED}" dt="2024-12-04T00:47:09.983" v="360"/>
          <ac:spMkLst>
            <pc:docMk/>
            <pc:sldMk cId="286726461" sldId="263"/>
            <ac:spMk id="2" creationId="{742BE45A-BD55-D3C0-4322-6E630B38F86B}"/>
          </ac:spMkLst>
        </pc:spChg>
      </pc:sldChg>
      <pc:sldChg chg="addSp delSp modSp new del mod">
        <pc:chgData name="Khanh Pham" userId="7b23cf3cca08e3dc" providerId="LiveId" clId="{17D988EB-B7DF-4D6C-9C5D-AF408E9661ED}" dt="2024-12-04T00:46:36.366" v="356" actId="2696"/>
        <pc:sldMkLst>
          <pc:docMk/>
          <pc:sldMk cId="2205120742" sldId="263"/>
        </pc:sldMkLst>
        <pc:spChg chg="mod">
          <ac:chgData name="Khanh Pham" userId="7b23cf3cca08e3dc" providerId="LiveId" clId="{17D988EB-B7DF-4D6C-9C5D-AF408E9661ED}" dt="2024-12-04T00:46:07.368" v="352" actId="113"/>
          <ac:spMkLst>
            <pc:docMk/>
            <pc:sldMk cId="2205120742" sldId="263"/>
            <ac:spMk id="2" creationId="{742BE45A-BD55-D3C0-4322-6E630B38F86B}"/>
          </ac:spMkLst>
        </pc:spChg>
        <pc:spChg chg="add del">
          <ac:chgData name="Khanh Pham" userId="7b23cf3cca08e3dc" providerId="LiveId" clId="{17D988EB-B7DF-4D6C-9C5D-AF408E9661ED}" dt="2024-12-04T00:41:31.449" v="266"/>
          <ac:spMkLst>
            <pc:docMk/>
            <pc:sldMk cId="2205120742" sldId="263"/>
            <ac:spMk id="3" creationId="{E66B184B-0B69-DF1C-C29F-39674C75E4B3}"/>
          </ac:spMkLst>
        </pc:spChg>
        <pc:graphicFrameChg chg="add mod">
          <ac:chgData name="Khanh Pham" userId="7b23cf3cca08e3dc" providerId="LiveId" clId="{17D988EB-B7DF-4D6C-9C5D-AF408E9661ED}" dt="2024-12-04T00:41:23.213" v="265"/>
          <ac:graphicFrameMkLst>
            <pc:docMk/>
            <pc:sldMk cId="2205120742" sldId="263"/>
            <ac:graphicFrameMk id="4" creationId="{CB835596-3EC6-097B-23BD-AAE627EAF287}"/>
          </ac:graphicFrameMkLst>
        </pc:graphicFrameChg>
        <pc:graphicFrameChg chg="add mod modGraphic">
          <ac:chgData name="Khanh Pham" userId="7b23cf3cca08e3dc" providerId="LiveId" clId="{17D988EB-B7DF-4D6C-9C5D-AF408E9661ED}" dt="2024-12-04T00:46:05.332" v="351" actId="1076"/>
          <ac:graphicFrameMkLst>
            <pc:docMk/>
            <pc:sldMk cId="2205120742" sldId="263"/>
            <ac:graphicFrameMk id="5" creationId="{87D150C3-0438-9C5D-A660-5C255A95102F}"/>
          </ac:graphicFrameMkLst>
        </pc:graphicFrameChg>
      </pc:sldChg>
      <pc:sldChg chg="addSp delSp modSp new mod">
        <pc:chgData name="Khanh Pham" userId="7b23cf3cca08e3dc" providerId="LiveId" clId="{17D988EB-B7DF-4D6C-9C5D-AF408E9661ED}" dt="2024-12-04T04:28:25.350" v="1142" actId="1076"/>
        <pc:sldMkLst>
          <pc:docMk/>
          <pc:sldMk cId="3180321802" sldId="264"/>
        </pc:sldMkLst>
        <pc:spChg chg="mod">
          <ac:chgData name="Khanh Pham" userId="7b23cf3cca08e3dc" providerId="LiveId" clId="{17D988EB-B7DF-4D6C-9C5D-AF408E9661ED}" dt="2024-12-04T00:48:05.156" v="417" actId="20577"/>
          <ac:spMkLst>
            <pc:docMk/>
            <pc:sldMk cId="3180321802" sldId="264"/>
            <ac:spMk id="2" creationId="{5B53094E-AE43-47C8-F2A6-69CF59AC5C54}"/>
          </ac:spMkLst>
        </pc:spChg>
        <pc:spChg chg="del">
          <ac:chgData name="Khanh Pham" userId="7b23cf3cca08e3dc" providerId="LiveId" clId="{17D988EB-B7DF-4D6C-9C5D-AF408E9661ED}" dt="2024-12-04T00:48:06.500" v="418" actId="22"/>
          <ac:spMkLst>
            <pc:docMk/>
            <pc:sldMk cId="3180321802" sldId="264"/>
            <ac:spMk id="3" creationId="{75F88E3C-968F-46FB-39D3-3136300F0AFF}"/>
          </ac:spMkLst>
        </pc:spChg>
        <pc:picChg chg="add mod ord">
          <ac:chgData name="Khanh Pham" userId="7b23cf3cca08e3dc" providerId="LiveId" clId="{17D988EB-B7DF-4D6C-9C5D-AF408E9661ED}" dt="2024-12-04T04:28:25.350" v="1142" actId="1076"/>
          <ac:picMkLst>
            <pc:docMk/>
            <pc:sldMk cId="3180321802" sldId="264"/>
            <ac:picMk id="5" creationId="{91F3E883-6915-7E47-54DE-B170C2966B5C}"/>
          </ac:picMkLst>
        </pc:picChg>
      </pc:sldChg>
      <pc:sldChg chg="addSp delSp modSp new mod modNotesTx">
        <pc:chgData name="Khanh Pham" userId="7b23cf3cca08e3dc" providerId="LiveId" clId="{17D988EB-B7DF-4D6C-9C5D-AF408E9661ED}" dt="2024-12-04T05:55:46.085" v="1853" actId="113"/>
        <pc:sldMkLst>
          <pc:docMk/>
          <pc:sldMk cId="2826434615" sldId="265"/>
        </pc:sldMkLst>
        <pc:spChg chg="mod">
          <ac:chgData name="Khanh Pham" userId="7b23cf3cca08e3dc" providerId="LiveId" clId="{17D988EB-B7DF-4D6C-9C5D-AF408E9661ED}" dt="2024-12-04T00:48:29.485" v="454" actId="20577"/>
          <ac:spMkLst>
            <pc:docMk/>
            <pc:sldMk cId="2826434615" sldId="265"/>
            <ac:spMk id="2" creationId="{A8F33335-B458-94AE-A952-C541B653E3C2}"/>
          </ac:spMkLst>
        </pc:spChg>
        <pc:spChg chg="del">
          <ac:chgData name="Khanh Pham" userId="7b23cf3cca08e3dc" providerId="LiveId" clId="{17D988EB-B7DF-4D6C-9C5D-AF408E9661ED}" dt="2024-12-04T00:48:22.824" v="421" actId="22"/>
          <ac:spMkLst>
            <pc:docMk/>
            <pc:sldMk cId="2826434615" sldId="265"/>
            <ac:spMk id="3" creationId="{41A94BE7-6C49-66B3-B5FD-1BFBF953D03F}"/>
          </ac:spMkLst>
        </pc:spChg>
        <pc:picChg chg="add mod ord">
          <ac:chgData name="Khanh Pham" userId="7b23cf3cca08e3dc" providerId="LiveId" clId="{17D988EB-B7DF-4D6C-9C5D-AF408E9661ED}" dt="2024-12-04T05:53:46.385" v="1777" actId="14100"/>
          <ac:picMkLst>
            <pc:docMk/>
            <pc:sldMk cId="2826434615" sldId="265"/>
            <ac:picMk id="5" creationId="{0D08CF55-A3E3-1A79-A78E-851B46AA2FD0}"/>
          </ac:picMkLst>
        </pc:picChg>
      </pc:sldChg>
      <pc:sldChg chg="modSp new mod">
        <pc:chgData name="Khanh Pham" userId="7b23cf3cca08e3dc" providerId="LiveId" clId="{17D988EB-B7DF-4D6C-9C5D-AF408E9661ED}" dt="2024-12-04T00:49:22.959" v="476"/>
        <pc:sldMkLst>
          <pc:docMk/>
          <pc:sldMk cId="347847072" sldId="266"/>
        </pc:sldMkLst>
        <pc:spChg chg="mod">
          <ac:chgData name="Khanh Pham" userId="7b23cf3cca08e3dc" providerId="LiveId" clId="{17D988EB-B7DF-4D6C-9C5D-AF408E9661ED}" dt="2024-12-04T00:49:22.959" v="476"/>
          <ac:spMkLst>
            <pc:docMk/>
            <pc:sldMk cId="347847072" sldId="266"/>
            <ac:spMk id="2" creationId="{0C0A3775-529C-185C-8C4D-59BDB40E00CE}"/>
          </ac:spMkLst>
        </pc:spChg>
        <pc:spChg chg="mod">
          <ac:chgData name="Khanh Pham" userId="7b23cf3cca08e3dc" providerId="LiveId" clId="{17D988EB-B7DF-4D6C-9C5D-AF408E9661ED}" dt="2024-12-04T00:49:16.745" v="475" actId="403"/>
          <ac:spMkLst>
            <pc:docMk/>
            <pc:sldMk cId="347847072" sldId="266"/>
            <ac:spMk id="3" creationId="{66EB87C3-8DE8-C320-7642-9246869824BD}"/>
          </ac:spMkLst>
        </pc:spChg>
      </pc:sldChg>
      <pc:sldChg chg="addSp delSp modSp new mod modClrScheme chgLayout">
        <pc:chgData name="Khanh Pham" userId="7b23cf3cca08e3dc" providerId="LiveId" clId="{17D988EB-B7DF-4D6C-9C5D-AF408E9661ED}" dt="2024-12-04T04:30:51.682" v="1166" actId="948"/>
        <pc:sldMkLst>
          <pc:docMk/>
          <pc:sldMk cId="3243323882" sldId="267"/>
        </pc:sldMkLst>
        <pc:spChg chg="mod ord">
          <ac:chgData name="Khanh Pham" userId="7b23cf3cca08e3dc" providerId="LiveId" clId="{17D988EB-B7DF-4D6C-9C5D-AF408E9661ED}" dt="2024-12-04T00:50:10.352" v="482" actId="700"/>
          <ac:spMkLst>
            <pc:docMk/>
            <pc:sldMk cId="3243323882" sldId="267"/>
            <ac:spMk id="2" creationId="{5FBB9D2A-024A-BD58-ED8D-D46838E39D24}"/>
          </ac:spMkLst>
        </pc:spChg>
        <pc:spChg chg="del">
          <ac:chgData name="Khanh Pham" userId="7b23cf3cca08e3dc" providerId="LiveId" clId="{17D988EB-B7DF-4D6C-9C5D-AF408E9661ED}" dt="2024-12-04T00:49:53.284" v="479" actId="22"/>
          <ac:spMkLst>
            <pc:docMk/>
            <pc:sldMk cId="3243323882" sldId="267"/>
            <ac:spMk id="3" creationId="{9AE63F41-A176-C71D-EF4B-223A720CDA23}"/>
          </ac:spMkLst>
        </pc:spChg>
        <pc:spChg chg="add del mod">
          <ac:chgData name="Khanh Pham" userId="7b23cf3cca08e3dc" providerId="LiveId" clId="{17D988EB-B7DF-4D6C-9C5D-AF408E9661ED}" dt="2024-12-04T04:29:44.059" v="1152"/>
          <ac:spMkLst>
            <pc:docMk/>
            <pc:sldMk cId="3243323882" sldId="267"/>
            <ac:spMk id="4" creationId="{E5C74118-DCC8-B642-28AE-61791907671A}"/>
          </ac:spMkLst>
        </pc:spChg>
        <pc:spChg chg="add del mod">
          <ac:chgData name="Khanh Pham" userId="7b23cf3cca08e3dc" providerId="LiveId" clId="{17D988EB-B7DF-4D6C-9C5D-AF408E9661ED}" dt="2024-12-04T04:29:48.222" v="1153"/>
          <ac:spMkLst>
            <pc:docMk/>
            <pc:sldMk cId="3243323882" sldId="267"/>
            <ac:spMk id="6" creationId="{5F5F87A3-D485-76E2-A46D-9C338FB8F59C}"/>
          </ac:spMkLst>
        </pc:spChg>
        <pc:spChg chg="add mod">
          <ac:chgData name="Khanh Pham" userId="7b23cf3cca08e3dc" providerId="LiveId" clId="{17D988EB-B7DF-4D6C-9C5D-AF408E9661ED}" dt="2024-12-04T04:30:51.682" v="1166" actId="948"/>
          <ac:spMkLst>
            <pc:docMk/>
            <pc:sldMk cId="3243323882" sldId="267"/>
            <ac:spMk id="7" creationId="{1A248609-BDB2-29DE-69B6-9FE2A005E7CE}"/>
          </ac:spMkLst>
        </pc:spChg>
        <pc:spChg chg="add del mod ord">
          <ac:chgData name="Khanh Pham" userId="7b23cf3cca08e3dc" providerId="LiveId" clId="{17D988EB-B7DF-4D6C-9C5D-AF408E9661ED}" dt="2024-12-04T00:50:05.676" v="481" actId="700"/>
          <ac:spMkLst>
            <pc:docMk/>
            <pc:sldMk cId="3243323882" sldId="267"/>
            <ac:spMk id="7" creationId="{B7A80E76-F306-D5BC-5528-929A92BD38E9}"/>
          </ac:spMkLst>
        </pc:spChg>
        <pc:spChg chg="add mod">
          <ac:chgData name="Khanh Pham" userId="7b23cf3cca08e3dc" providerId="LiveId" clId="{17D988EB-B7DF-4D6C-9C5D-AF408E9661ED}" dt="2024-12-04T04:30:51.682" v="1166" actId="948"/>
          <ac:spMkLst>
            <pc:docMk/>
            <pc:sldMk cId="3243323882" sldId="267"/>
            <ac:spMk id="8" creationId="{7A45F21C-9BFA-FF7B-71B6-8C29EB9DE55D}"/>
          </ac:spMkLst>
        </pc:spChg>
        <pc:spChg chg="add del mod ord">
          <ac:chgData name="Khanh Pham" userId="7b23cf3cca08e3dc" providerId="LiveId" clId="{17D988EB-B7DF-4D6C-9C5D-AF408E9661ED}" dt="2024-12-04T00:50:10.352" v="482" actId="700"/>
          <ac:spMkLst>
            <pc:docMk/>
            <pc:sldMk cId="3243323882" sldId="267"/>
            <ac:spMk id="8" creationId="{E5DE8FA7-84D2-6A60-5B10-E5F171881BD4}"/>
          </ac:spMkLst>
        </pc:spChg>
        <pc:spChg chg="add del mod ord">
          <ac:chgData name="Khanh Pham" userId="7b23cf3cca08e3dc" providerId="LiveId" clId="{17D988EB-B7DF-4D6C-9C5D-AF408E9661ED}" dt="2024-12-04T00:50:10.352" v="482" actId="700"/>
          <ac:spMkLst>
            <pc:docMk/>
            <pc:sldMk cId="3243323882" sldId="267"/>
            <ac:spMk id="9" creationId="{5158AAFB-362A-C795-483C-6057554C8458}"/>
          </ac:spMkLst>
        </pc:spChg>
        <pc:spChg chg="add mod ord">
          <ac:chgData name="Khanh Pham" userId="7b23cf3cca08e3dc" providerId="LiveId" clId="{17D988EB-B7DF-4D6C-9C5D-AF408E9661ED}" dt="2024-12-04T04:30:21.958" v="1161" actId="1076"/>
          <ac:spMkLst>
            <pc:docMk/>
            <pc:sldMk cId="3243323882" sldId="267"/>
            <ac:spMk id="10" creationId="{CDF8798D-F276-8E8D-2443-9C53F9003957}"/>
          </ac:spMkLst>
        </pc:spChg>
        <pc:spChg chg="add del mod ord">
          <ac:chgData name="Khanh Pham" userId="7b23cf3cca08e3dc" providerId="LiveId" clId="{17D988EB-B7DF-4D6C-9C5D-AF408E9661ED}" dt="2024-12-04T00:50:57.437" v="485" actId="22"/>
          <ac:spMkLst>
            <pc:docMk/>
            <pc:sldMk cId="3243323882" sldId="267"/>
            <ac:spMk id="11" creationId="{FA87FF41-49F9-78A6-116A-D0B3A2477639}"/>
          </ac:spMkLst>
        </pc:spChg>
        <pc:spChg chg="add mod ord">
          <ac:chgData name="Khanh Pham" userId="7b23cf3cca08e3dc" providerId="LiveId" clId="{17D988EB-B7DF-4D6C-9C5D-AF408E9661ED}" dt="2024-12-04T04:30:15.612" v="1159" actId="14100"/>
          <ac:spMkLst>
            <pc:docMk/>
            <pc:sldMk cId="3243323882" sldId="267"/>
            <ac:spMk id="12" creationId="{C59686AC-FE03-6E86-7EF2-7741657F2E48}"/>
          </ac:spMkLst>
        </pc:spChg>
        <pc:spChg chg="add del mod ord">
          <ac:chgData name="Khanh Pham" userId="7b23cf3cca08e3dc" providerId="LiveId" clId="{17D988EB-B7DF-4D6C-9C5D-AF408E9661ED}" dt="2024-12-04T00:50:44.177" v="484" actId="22"/>
          <ac:spMkLst>
            <pc:docMk/>
            <pc:sldMk cId="3243323882" sldId="267"/>
            <ac:spMk id="13" creationId="{CEE4852A-9E09-6C17-2B4E-29BE5BAEB3BB}"/>
          </ac:spMkLst>
        </pc:spChg>
        <pc:picChg chg="add del mod ord">
          <ac:chgData name="Khanh Pham" userId="7b23cf3cca08e3dc" providerId="LiveId" clId="{17D988EB-B7DF-4D6C-9C5D-AF408E9661ED}" dt="2024-12-04T00:49:58.965" v="480" actId="478"/>
          <ac:picMkLst>
            <pc:docMk/>
            <pc:sldMk cId="3243323882" sldId="267"/>
            <ac:picMk id="5" creationId="{E4FE6742-B84D-6FDA-ADA9-F6616EA40EE6}"/>
          </ac:picMkLst>
        </pc:picChg>
        <pc:picChg chg="add del mod ord">
          <ac:chgData name="Khanh Pham" userId="7b23cf3cca08e3dc" providerId="LiveId" clId="{17D988EB-B7DF-4D6C-9C5D-AF408E9661ED}" dt="2024-12-04T04:29:24.156" v="1148" actId="478"/>
          <ac:picMkLst>
            <pc:docMk/>
            <pc:sldMk cId="3243323882" sldId="267"/>
            <ac:picMk id="15" creationId="{132853C7-553A-B89F-E1FB-23F025966C86}"/>
          </ac:picMkLst>
        </pc:picChg>
        <pc:picChg chg="add del mod ord">
          <ac:chgData name="Khanh Pham" userId="7b23cf3cca08e3dc" providerId="LiveId" clId="{17D988EB-B7DF-4D6C-9C5D-AF408E9661ED}" dt="2024-12-04T04:29:22.299" v="1147" actId="478"/>
          <ac:picMkLst>
            <pc:docMk/>
            <pc:sldMk cId="3243323882" sldId="267"/>
            <ac:picMk id="17" creationId="{2A637E7F-7330-E5E3-C443-AE764B2B1D5F}"/>
          </ac:picMkLst>
        </pc:picChg>
      </pc:sldChg>
      <pc:sldChg chg="addSp delSp modSp new mod">
        <pc:chgData name="Khanh Pham" userId="7b23cf3cca08e3dc" providerId="LiveId" clId="{17D988EB-B7DF-4D6C-9C5D-AF408E9661ED}" dt="2024-12-04T04:28:47.627" v="1145" actId="1076"/>
        <pc:sldMkLst>
          <pc:docMk/>
          <pc:sldMk cId="2324007355" sldId="268"/>
        </pc:sldMkLst>
        <pc:spChg chg="mod">
          <ac:chgData name="Khanh Pham" userId="7b23cf3cca08e3dc" providerId="LiveId" clId="{17D988EB-B7DF-4D6C-9C5D-AF408E9661ED}" dt="2024-12-04T00:54:15.612" v="630" actId="1076"/>
          <ac:spMkLst>
            <pc:docMk/>
            <pc:sldMk cId="2324007355" sldId="268"/>
            <ac:spMk id="2" creationId="{518AE976-2610-C0F1-86FA-967998F792CF}"/>
          </ac:spMkLst>
        </pc:spChg>
        <pc:spChg chg="mod">
          <ac:chgData name="Khanh Pham" userId="7b23cf3cca08e3dc" providerId="LiveId" clId="{17D988EB-B7DF-4D6C-9C5D-AF408E9661ED}" dt="2024-12-04T04:28:47.627" v="1145" actId="1076"/>
          <ac:spMkLst>
            <pc:docMk/>
            <pc:sldMk cId="2324007355" sldId="268"/>
            <ac:spMk id="3" creationId="{97D526AE-056A-9398-EAB3-4276CF3C4383}"/>
          </ac:spMkLst>
        </pc:spChg>
        <pc:spChg chg="mod">
          <ac:chgData name="Khanh Pham" userId="7b23cf3cca08e3dc" providerId="LiveId" clId="{17D988EB-B7DF-4D6C-9C5D-AF408E9661ED}" dt="2024-12-04T00:54:29.127" v="632" actId="1076"/>
          <ac:spMkLst>
            <pc:docMk/>
            <pc:sldMk cId="2324007355" sldId="268"/>
            <ac:spMk id="4" creationId="{3C31CD5A-CDEF-324F-6672-124F63FAEB0C}"/>
          </ac:spMkLst>
        </pc:spChg>
        <pc:spChg chg="del mod">
          <ac:chgData name="Khanh Pham" userId="7b23cf3cca08e3dc" providerId="LiveId" clId="{17D988EB-B7DF-4D6C-9C5D-AF408E9661ED}" dt="2024-12-04T00:52:51.515" v="601" actId="478"/>
          <ac:spMkLst>
            <pc:docMk/>
            <pc:sldMk cId="2324007355" sldId="268"/>
            <ac:spMk id="5" creationId="{2D0A851C-9F19-78D0-2968-824BCBF73187}"/>
          </ac:spMkLst>
        </pc:spChg>
        <pc:spChg chg="del mod">
          <ac:chgData name="Khanh Pham" userId="7b23cf3cca08e3dc" providerId="LiveId" clId="{17D988EB-B7DF-4D6C-9C5D-AF408E9661ED}" dt="2024-12-04T00:52:51.515" v="601" actId="478"/>
          <ac:spMkLst>
            <pc:docMk/>
            <pc:sldMk cId="2324007355" sldId="268"/>
            <ac:spMk id="6" creationId="{1E4DF620-578E-2B03-B520-240FD92EA392}"/>
          </ac:spMkLst>
        </pc:spChg>
        <pc:spChg chg="add del mod">
          <ac:chgData name="Khanh Pham" userId="7b23cf3cca08e3dc" providerId="LiveId" clId="{17D988EB-B7DF-4D6C-9C5D-AF408E9661ED}" dt="2024-12-04T00:53:05.159" v="604" actId="478"/>
          <ac:spMkLst>
            <pc:docMk/>
            <pc:sldMk cId="2324007355" sldId="268"/>
            <ac:spMk id="8" creationId="{4C1E3237-B521-6B7E-15AD-7B7BE4F0ACEC}"/>
          </ac:spMkLst>
        </pc:spChg>
        <pc:spChg chg="add del mod">
          <ac:chgData name="Khanh Pham" userId="7b23cf3cca08e3dc" providerId="LiveId" clId="{17D988EB-B7DF-4D6C-9C5D-AF408E9661ED}" dt="2024-12-04T00:53:57.967" v="623" actId="478"/>
          <ac:spMkLst>
            <pc:docMk/>
            <pc:sldMk cId="2324007355" sldId="268"/>
            <ac:spMk id="9" creationId="{6CE81116-215D-40AA-6F90-583E4B302AA9}"/>
          </ac:spMkLst>
        </pc:spChg>
        <pc:spChg chg="add del mod">
          <ac:chgData name="Khanh Pham" userId="7b23cf3cca08e3dc" providerId="LiveId" clId="{17D988EB-B7DF-4D6C-9C5D-AF408E9661ED}" dt="2024-12-04T00:53:57.967" v="623" actId="478"/>
          <ac:spMkLst>
            <pc:docMk/>
            <pc:sldMk cId="2324007355" sldId="268"/>
            <ac:spMk id="10" creationId="{21CAFB53-B602-1DD4-9A61-3BC0DA6977E1}"/>
          </ac:spMkLst>
        </pc:spChg>
        <pc:spChg chg="add mod">
          <ac:chgData name="Khanh Pham" userId="7b23cf3cca08e3dc" providerId="LiveId" clId="{17D988EB-B7DF-4D6C-9C5D-AF408E9661ED}" dt="2024-12-04T04:28:47.627" v="1145" actId="1076"/>
          <ac:spMkLst>
            <pc:docMk/>
            <pc:sldMk cId="2324007355" sldId="268"/>
            <ac:spMk id="11" creationId="{289001BF-555D-45A2-0C7D-FFA02008A08C}"/>
          </ac:spMkLst>
        </pc:spChg>
        <pc:spChg chg="add mod">
          <ac:chgData name="Khanh Pham" userId="7b23cf3cca08e3dc" providerId="LiveId" clId="{17D988EB-B7DF-4D6C-9C5D-AF408E9661ED}" dt="2024-12-04T00:54:40.897" v="633"/>
          <ac:spMkLst>
            <pc:docMk/>
            <pc:sldMk cId="2324007355" sldId="268"/>
            <ac:spMk id="12" creationId="{94DC1C98-D68D-38DC-A079-C2B2D128550A}"/>
          </ac:spMkLst>
        </pc:spChg>
      </pc:sldChg>
      <pc:sldChg chg="addSp delSp modSp new mod">
        <pc:chgData name="Khanh Pham" userId="7b23cf3cca08e3dc" providerId="LiveId" clId="{17D988EB-B7DF-4D6C-9C5D-AF408E9661ED}" dt="2024-12-04T04:19:00.653" v="960" actId="403"/>
        <pc:sldMkLst>
          <pc:docMk/>
          <pc:sldMk cId="3054697688" sldId="269"/>
        </pc:sldMkLst>
        <pc:spChg chg="mod">
          <ac:chgData name="Khanh Pham" userId="7b23cf3cca08e3dc" providerId="LiveId" clId="{17D988EB-B7DF-4D6C-9C5D-AF408E9661ED}" dt="2024-12-04T04:01:28.628" v="672" actId="20577"/>
          <ac:spMkLst>
            <pc:docMk/>
            <pc:sldMk cId="3054697688" sldId="269"/>
            <ac:spMk id="2" creationId="{7580CCEC-0106-3876-DAC1-3C27AA4994D8}"/>
          </ac:spMkLst>
        </pc:spChg>
        <pc:spChg chg="del mod">
          <ac:chgData name="Khanh Pham" userId="7b23cf3cca08e3dc" providerId="LiveId" clId="{17D988EB-B7DF-4D6C-9C5D-AF408E9661ED}" dt="2024-12-04T04:02:48.499" v="677" actId="3680"/>
          <ac:spMkLst>
            <pc:docMk/>
            <pc:sldMk cId="3054697688" sldId="269"/>
            <ac:spMk id="3" creationId="{A45FCEA9-CBC4-C238-BF9B-D9CB1A273F6B}"/>
          </ac:spMkLst>
        </pc:spChg>
        <pc:spChg chg="add mod">
          <ac:chgData name="Khanh Pham" userId="7b23cf3cca08e3dc" providerId="LiveId" clId="{17D988EB-B7DF-4D6C-9C5D-AF408E9661ED}" dt="2024-12-04T04:18:56.009" v="959" actId="403"/>
          <ac:spMkLst>
            <pc:docMk/>
            <pc:sldMk cId="3054697688" sldId="269"/>
            <ac:spMk id="7" creationId="{BFEAE26A-D6F1-621D-0953-BCF70CEA12FC}"/>
          </ac:spMkLst>
        </pc:spChg>
        <pc:graphicFrameChg chg="add mod ord modGraphic">
          <ac:chgData name="Khanh Pham" userId="7b23cf3cca08e3dc" providerId="LiveId" clId="{17D988EB-B7DF-4D6C-9C5D-AF408E9661ED}" dt="2024-12-04T04:19:00.653" v="960" actId="403"/>
          <ac:graphicFrameMkLst>
            <pc:docMk/>
            <pc:sldMk cId="3054697688" sldId="269"/>
            <ac:graphicFrameMk id="4" creationId="{B6AA3172-0FE7-94CE-B1FB-D3A142E4DA78}"/>
          </ac:graphicFrameMkLst>
        </pc:graphicFrameChg>
        <pc:graphicFrameChg chg="add mod modGraphic">
          <ac:chgData name="Khanh Pham" userId="7b23cf3cca08e3dc" providerId="LiveId" clId="{17D988EB-B7DF-4D6C-9C5D-AF408E9661ED}" dt="2024-12-04T04:08:37.355" v="757" actId="1076"/>
          <ac:graphicFrameMkLst>
            <pc:docMk/>
            <pc:sldMk cId="3054697688" sldId="269"/>
            <ac:graphicFrameMk id="5" creationId="{B56F17ED-4753-824C-D498-675D61F5C154}"/>
          </ac:graphicFrameMkLst>
        </pc:graphicFrameChg>
      </pc:sldChg>
      <pc:sldChg chg="modSp new del mod modNotesTx">
        <pc:chgData name="Khanh Pham" userId="7b23cf3cca08e3dc" providerId="LiveId" clId="{17D988EB-B7DF-4D6C-9C5D-AF408E9661ED}" dt="2024-12-04T04:17:25.926" v="892" actId="47"/>
        <pc:sldMkLst>
          <pc:docMk/>
          <pc:sldMk cId="2222763221" sldId="270"/>
        </pc:sldMkLst>
        <pc:spChg chg="mod">
          <ac:chgData name="Khanh Pham" userId="7b23cf3cca08e3dc" providerId="LiveId" clId="{17D988EB-B7DF-4D6C-9C5D-AF408E9661ED}" dt="2024-12-04T04:08:57.413" v="798" actId="20577"/>
          <ac:spMkLst>
            <pc:docMk/>
            <pc:sldMk cId="2222763221" sldId="270"/>
            <ac:spMk id="2" creationId="{14AB7C58-C400-B970-9608-83D9A5C74D0D}"/>
          </ac:spMkLst>
        </pc:spChg>
      </pc:sldChg>
      <pc:sldChg chg="addSp delSp modSp add mod">
        <pc:chgData name="Khanh Pham" userId="7b23cf3cca08e3dc" providerId="LiveId" clId="{17D988EB-B7DF-4D6C-9C5D-AF408E9661ED}" dt="2024-12-04T04:23:12.300" v="1079" actId="15"/>
        <pc:sldMkLst>
          <pc:docMk/>
          <pc:sldMk cId="3401463689" sldId="270"/>
        </pc:sldMkLst>
        <pc:spChg chg="mod">
          <ac:chgData name="Khanh Pham" userId="7b23cf3cca08e3dc" providerId="LiveId" clId="{17D988EB-B7DF-4D6C-9C5D-AF408E9661ED}" dt="2024-12-04T04:19:42.713" v="1000" actId="207"/>
          <ac:spMkLst>
            <pc:docMk/>
            <pc:sldMk cId="3401463689" sldId="270"/>
            <ac:spMk id="2" creationId="{18600858-8A7B-288D-0299-BB9157219380}"/>
          </ac:spMkLst>
        </pc:spChg>
        <pc:spChg chg="add mod">
          <ac:chgData name="Khanh Pham" userId="7b23cf3cca08e3dc" providerId="LiveId" clId="{17D988EB-B7DF-4D6C-9C5D-AF408E9661ED}" dt="2024-12-04T04:21:19.033" v="1032" actId="14100"/>
          <ac:spMkLst>
            <pc:docMk/>
            <pc:sldMk cId="3401463689" sldId="270"/>
            <ac:spMk id="6" creationId="{9BD55271-4903-C73E-EABC-AB0E5073B88A}"/>
          </ac:spMkLst>
        </pc:spChg>
        <pc:spChg chg="add del">
          <ac:chgData name="Khanh Pham" userId="7b23cf3cca08e3dc" providerId="LiveId" clId="{17D988EB-B7DF-4D6C-9C5D-AF408E9661ED}" dt="2024-12-04T04:20:06.229" v="1005" actId="478"/>
          <ac:spMkLst>
            <pc:docMk/>
            <pc:sldMk cId="3401463689" sldId="270"/>
            <ac:spMk id="7" creationId="{780468B2-7D12-4865-F87B-3C358673AA06}"/>
          </ac:spMkLst>
        </pc:spChg>
        <pc:graphicFrameChg chg="mod modGraphic">
          <ac:chgData name="Khanh Pham" userId="7b23cf3cca08e3dc" providerId="LiveId" clId="{17D988EB-B7DF-4D6C-9C5D-AF408E9661ED}" dt="2024-12-04T04:23:12.300" v="1079" actId="15"/>
          <ac:graphicFrameMkLst>
            <pc:docMk/>
            <pc:sldMk cId="3401463689" sldId="270"/>
            <ac:graphicFrameMk id="4" creationId="{1CB14DA0-4168-3BEB-E5C1-C039FD340514}"/>
          </ac:graphicFrameMkLst>
        </pc:graphicFrameChg>
        <pc:graphicFrameChg chg="del">
          <ac:chgData name="Khanh Pham" userId="7b23cf3cca08e3dc" providerId="LiveId" clId="{17D988EB-B7DF-4D6C-9C5D-AF408E9661ED}" dt="2024-12-04T04:21:00.764" v="1019" actId="478"/>
          <ac:graphicFrameMkLst>
            <pc:docMk/>
            <pc:sldMk cId="3401463689" sldId="270"/>
            <ac:graphicFrameMk id="5" creationId="{D827C655-1DA4-B267-0A24-AA25DE1E545C}"/>
          </ac:graphicFrameMkLst>
        </pc:graphicFrameChg>
        <pc:graphicFrameChg chg="add mod modGraphic">
          <ac:chgData name="Khanh Pham" userId="7b23cf3cca08e3dc" providerId="LiveId" clId="{17D988EB-B7DF-4D6C-9C5D-AF408E9661ED}" dt="2024-12-04T04:22:54.315" v="1075" actId="12"/>
          <ac:graphicFrameMkLst>
            <pc:docMk/>
            <pc:sldMk cId="3401463689" sldId="270"/>
            <ac:graphicFrameMk id="8" creationId="{F952AD18-BFBB-10FE-DF04-F3FEDB7C3FF0}"/>
          </ac:graphicFrameMkLst>
        </pc:graphicFrameChg>
      </pc:sldChg>
      <pc:sldChg chg="addSp delSp modSp new mod">
        <pc:chgData name="Khanh Pham" userId="7b23cf3cca08e3dc" providerId="LiveId" clId="{17D988EB-B7DF-4D6C-9C5D-AF408E9661ED}" dt="2024-12-04T04:28:15.525" v="1141" actId="1076"/>
        <pc:sldMkLst>
          <pc:docMk/>
          <pc:sldMk cId="3490624726" sldId="271"/>
        </pc:sldMkLst>
        <pc:spChg chg="mod">
          <ac:chgData name="Khanh Pham" userId="7b23cf3cca08e3dc" providerId="LiveId" clId="{17D988EB-B7DF-4D6C-9C5D-AF408E9661ED}" dt="2024-12-04T04:24:42.991" v="1114" actId="20577"/>
          <ac:spMkLst>
            <pc:docMk/>
            <pc:sldMk cId="3490624726" sldId="271"/>
            <ac:spMk id="2" creationId="{68BC74F6-EFB2-54D1-D6E8-D0DE2838658F}"/>
          </ac:spMkLst>
        </pc:spChg>
        <pc:spChg chg="del mod">
          <ac:chgData name="Khanh Pham" userId="7b23cf3cca08e3dc" providerId="LiveId" clId="{17D988EB-B7DF-4D6C-9C5D-AF408E9661ED}" dt="2024-12-04T04:25:11.382" v="1117" actId="478"/>
          <ac:spMkLst>
            <pc:docMk/>
            <pc:sldMk cId="3490624726" sldId="271"/>
            <ac:spMk id="3" creationId="{7E30693E-6F4B-8F0A-B313-C8DBA5BA6D54}"/>
          </ac:spMkLst>
        </pc:spChg>
        <pc:spChg chg="add del">
          <ac:chgData name="Khanh Pham" userId="7b23cf3cca08e3dc" providerId="LiveId" clId="{17D988EB-B7DF-4D6C-9C5D-AF408E9661ED}" dt="2024-12-04T04:25:14.007" v="1119" actId="22"/>
          <ac:spMkLst>
            <pc:docMk/>
            <pc:sldMk cId="3490624726" sldId="271"/>
            <ac:spMk id="5" creationId="{6521550A-C6E7-E097-7B5A-3B953C0BC3BE}"/>
          </ac:spMkLst>
        </pc:spChg>
        <pc:spChg chg="add mod">
          <ac:chgData name="Khanh Pham" userId="7b23cf3cca08e3dc" providerId="LiveId" clId="{17D988EB-B7DF-4D6C-9C5D-AF408E9661ED}" dt="2024-12-04T04:28:02.814" v="1138" actId="403"/>
          <ac:spMkLst>
            <pc:docMk/>
            <pc:sldMk cId="3490624726" sldId="271"/>
            <ac:spMk id="7" creationId="{3FE907E1-F52D-975E-9567-D594042DE50B}"/>
          </ac:spMkLst>
        </pc:spChg>
        <pc:spChg chg="add mod">
          <ac:chgData name="Khanh Pham" userId="7b23cf3cca08e3dc" providerId="LiveId" clId="{17D988EB-B7DF-4D6C-9C5D-AF408E9661ED}" dt="2024-12-04T04:28:15.525" v="1141" actId="1076"/>
          <ac:spMkLst>
            <pc:docMk/>
            <pc:sldMk cId="3490624726" sldId="271"/>
            <ac:spMk id="8" creationId="{3CCF9F45-448B-E851-13D7-14A03AD3888F}"/>
          </ac:spMkLst>
        </pc:spChg>
      </pc:sldChg>
      <pc:sldChg chg="modSp add mod">
        <pc:chgData name="Khanh Pham" userId="7b23cf3cca08e3dc" providerId="LiveId" clId="{17D988EB-B7DF-4D6C-9C5D-AF408E9661ED}" dt="2024-12-04T04:31:47.016" v="1176" actId="1076"/>
        <pc:sldMkLst>
          <pc:docMk/>
          <pc:sldMk cId="2185252945" sldId="272"/>
        </pc:sldMkLst>
        <pc:spChg chg="mod">
          <ac:chgData name="Khanh Pham" userId="7b23cf3cca08e3dc" providerId="LiveId" clId="{17D988EB-B7DF-4D6C-9C5D-AF408E9661ED}" dt="2024-12-04T04:31:32.069" v="1174" actId="1076"/>
          <ac:spMkLst>
            <pc:docMk/>
            <pc:sldMk cId="2185252945" sldId="272"/>
            <ac:spMk id="10" creationId="{99704C66-C3FE-4FF0-5085-5BC81B76BF73}"/>
          </ac:spMkLst>
        </pc:spChg>
        <pc:spChg chg="mod">
          <ac:chgData name="Khanh Pham" userId="7b23cf3cca08e3dc" providerId="LiveId" clId="{17D988EB-B7DF-4D6C-9C5D-AF408E9661ED}" dt="2024-12-04T04:31:47.016" v="1176" actId="1076"/>
          <ac:spMkLst>
            <pc:docMk/>
            <pc:sldMk cId="2185252945" sldId="272"/>
            <ac:spMk id="12" creationId="{3F12442C-C300-D268-406E-9A5F104BBB11}"/>
          </ac:spMkLst>
        </pc:spChg>
        <pc:picChg chg="mod">
          <ac:chgData name="Khanh Pham" userId="7b23cf3cca08e3dc" providerId="LiveId" clId="{17D988EB-B7DF-4D6C-9C5D-AF408E9661ED}" dt="2024-12-04T04:31:47.016" v="1176" actId="1076"/>
          <ac:picMkLst>
            <pc:docMk/>
            <pc:sldMk cId="2185252945" sldId="272"/>
            <ac:picMk id="15" creationId="{0DE1B16C-DA3A-7593-B64C-8AA01578DF18}"/>
          </ac:picMkLst>
        </pc:picChg>
        <pc:picChg chg="mod">
          <ac:chgData name="Khanh Pham" userId="7b23cf3cca08e3dc" providerId="LiveId" clId="{17D988EB-B7DF-4D6C-9C5D-AF408E9661ED}" dt="2024-12-04T04:31:32.069" v="1174" actId="1076"/>
          <ac:picMkLst>
            <pc:docMk/>
            <pc:sldMk cId="2185252945" sldId="272"/>
            <ac:picMk id="17" creationId="{0E051EAD-865F-C645-A443-819B02A3B65D}"/>
          </ac:picMkLst>
        </pc:picChg>
      </pc:sldChg>
      <pc:sldChg chg="addSp delSp modSp new mod">
        <pc:chgData name="Khanh Pham" userId="7b23cf3cca08e3dc" providerId="LiveId" clId="{17D988EB-B7DF-4D6C-9C5D-AF408E9661ED}" dt="2024-12-04T05:57:09.055" v="1854" actId="14100"/>
        <pc:sldMkLst>
          <pc:docMk/>
          <pc:sldMk cId="1232984830" sldId="273"/>
        </pc:sldMkLst>
        <pc:spChg chg="mod">
          <ac:chgData name="Khanh Pham" userId="7b23cf3cca08e3dc" providerId="LiveId" clId="{17D988EB-B7DF-4D6C-9C5D-AF408E9661ED}" dt="2024-12-04T04:36:34.640" v="1310" actId="1076"/>
          <ac:spMkLst>
            <pc:docMk/>
            <pc:sldMk cId="1232984830" sldId="273"/>
            <ac:spMk id="2" creationId="{823CD72E-07F8-2B3D-3DE8-7E9AAE5E8218}"/>
          </ac:spMkLst>
        </pc:spChg>
        <pc:spChg chg="del">
          <ac:chgData name="Khanh Pham" userId="7b23cf3cca08e3dc" providerId="LiveId" clId="{17D988EB-B7DF-4D6C-9C5D-AF408E9661ED}" dt="2024-12-04T04:36:21.939" v="1307" actId="22"/>
          <ac:spMkLst>
            <pc:docMk/>
            <pc:sldMk cId="1232984830" sldId="273"/>
            <ac:spMk id="3" creationId="{1B31FBF9-3AF5-7999-DC6C-EB510D00D00F}"/>
          </ac:spMkLst>
        </pc:spChg>
        <pc:picChg chg="add mod ord">
          <ac:chgData name="Khanh Pham" userId="7b23cf3cca08e3dc" providerId="LiveId" clId="{17D988EB-B7DF-4D6C-9C5D-AF408E9661ED}" dt="2024-12-04T05:57:09.055" v="1854" actId="14100"/>
          <ac:picMkLst>
            <pc:docMk/>
            <pc:sldMk cId="1232984830" sldId="273"/>
            <ac:picMk id="5" creationId="{9E857EA4-6D3B-3DA0-52AE-793E38DADFEF}"/>
          </ac:picMkLst>
        </pc:picChg>
      </pc:sldChg>
      <pc:sldChg chg="addSp delSp modSp new mod modNotesTx">
        <pc:chgData name="Khanh Pham" userId="7b23cf3cca08e3dc" providerId="LiveId" clId="{17D988EB-B7DF-4D6C-9C5D-AF408E9661ED}" dt="2024-12-04T05:53:29.240" v="1776" actId="20577"/>
        <pc:sldMkLst>
          <pc:docMk/>
          <pc:sldMk cId="1193829062" sldId="274"/>
        </pc:sldMkLst>
        <pc:spChg chg="mod">
          <ac:chgData name="Khanh Pham" userId="7b23cf3cca08e3dc" providerId="LiveId" clId="{17D988EB-B7DF-4D6C-9C5D-AF408E9661ED}" dt="2024-12-04T05:41:51.325" v="1403" actId="20577"/>
          <ac:spMkLst>
            <pc:docMk/>
            <pc:sldMk cId="1193829062" sldId="274"/>
            <ac:spMk id="2" creationId="{ED055D17-BD2C-D8CD-4AC6-BD251C31718D}"/>
          </ac:spMkLst>
        </pc:spChg>
        <pc:spChg chg="del mod">
          <ac:chgData name="Khanh Pham" userId="7b23cf3cca08e3dc" providerId="LiveId" clId="{17D988EB-B7DF-4D6C-9C5D-AF408E9661ED}" dt="2024-12-04T05:44:12.364" v="1421"/>
          <ac:spMkLst>
            <pc:docMk/>
            <pc:sldMk cId="1193829062" sldId="274"/>
            <ac:spMk id="3" creationId="{C8C50464-0CE3-A98A-E960-167B509A8C37}"/>
          </ac:spMkLst>
        </pc:spChg>
        <pc:spChg chg="add del mod">
          <ac:chgData name="Khanh Pham" userId="7b23cf3cca08e3dc" providerId="LiveId" clId="{17D988EB-B7DF-4D6C-9C5D-AF408E9661ED}" dt="2024-12-04T05:48:00.165" v="1462"/>
          <ac:spMkLst>
            <pc:docMk/>
            <pc:sldMk cId="1193829062" sldId="274"/>
            <ac:spMk id="6" creationId="{165C4C64-91D3-C790-9A4D-BC08F7346F2A}"/>
          </ac:spMkLst>
        </pc:spChg>
        <pc:spChg chg="add mod">
          <ac:chgData name="Khanh Pham" userId="7b23cf3cca08e3dc" providerId="LiveId" clId="{17D988EB-B7DF-4D6C-9C5D-AF408E9661ED}" dt="2024-12-04T05:52:17.820" v="1731" actId="1076"/>
          <ac:spMkLst>
            <pc:docMk/>
            <pc:sldMk cId="1193829062" sldId="274"/>
            <ac:spMk id="7" creationId="{36783C2A-0D28-90CD-23E2-EB3771C9E4C4}"/>
          </ac:spMkLst>
        </pc:spChg>
        <pc:spChg chg="add mod">
          <ac:chgData name="Khanh Pham" userId="7b23cf3cca08e3dc" providerId="LiveId" clId="{17D988EB-B7DF-4D6C-9C5D-AF408E9661ED}" dt="2024-12-04T05:52:28.024" v="1733" actId="1076"/>
          <ac:spMkLst>
            <pc:docMk/>
            <pc:sldMk cId="1193829062" sldId="274"/>
            <ac:spMk id="8" creationId="{2D756943-784B-9558-6B6B-0DB7117AFB2B}"/>
          </ac:spMkLst>
        </pc:spChg>
        <pc:graphicFrameChg chg="add mod modGraphic">
          <ac:chgData name="Khanh Pham" userId="7b23cf3cca08e3dc" providerId="LiveId" clId="{17D988EB-B7DF-4D6C-9C5D-AF408E9661ED}" dt="2024-12-04T05:52:11.693" v="1729" actId="403"/>
          <ac:graphicFrameMkLst>
            <pc:docMk/>
            <pc:sldMk cId="1193829062" sldId="274"/>
            <ac:graphicFrameMk id="4" creationId="{84961C1F-820C-363E-551D-7EA9AC074FC2}"/>
          </ac:graphicFrameMkLst>
        </pc:graphicFrameChg>
      </pc:sldChg>
      <pc:sldMasterChg chg="modSldLayout">
        <pc:chgData name="Khanh Pham" userId="7b23cf3cca08e3dc" providerId="LiveId" clId="{17D988EB-B7DF-4D6C-9C5D-AF408E9661ED}" dt="2024-12-04T00:50:27.388" v="483" actId="113"/>
        <pc:sldMasterMkLst>
          <pc:docMk/>
          <pc:sldMasterMk cId="1075950458" sldId="2147483677"/>
        </pc:sldMasterMkLst>
        <pc:sldLayoutChg chg="modSp">
          <pc:chgData name="Khanh Pham" userId="7b23cf3cca08e3dc" providerId="LiveId" clId="{17D988EB-B7DF-4D6C-9C5D-AF408E9661ED}" dt="2024-12-04T00:46:15.897" v="353" actId="113"/>
          <pc:sldLayoutMkLst>
            <pc:docMk/>
            <pc:sldMasterMk cId="1075950458" sldId="2147483677"/>
            <pc:sldLayoutMk cId="2159808358" sldId="2147483679"/>
          </pc:sldLayoutMkLst>
          <pc:spChg chg="mod">
            <ac:chgData name="Khanh Pham" userId="7b23cf3cca08e3dc" providerId="LiveId" clId="{17D988EB-B7DF-4D6C-9C5D-AF408E9661ED}" dt="2024-12-04T00:46:15.897" v="353" actId="113"/>
            <ac:spMkLst>
              <pc:docMk/>
              <pc:sldMasterMk cId="1075950458" sldId="2147483677"/>
              <pc:sldLayoutMk cId="2159808358" sldId="2147483679"/>
              <ac:spMk id="2" creationId="{00000000-0000-0000-0000-000000000000}"/>
            </ac:spMkLst>
          </pc:spChg>
        </pc:sldLayoutChg>
        <pc:sldLayoutChg chg="modSp">
          <pc:chgData name="Khanh Pham" userId="7b23cf3cca08e3dc" providerId="LiveId" clId="{17D988EB-B7DF-4D6C-9C5D-AF408E9661ED}" dt="2024-12-04T00:50:27.388" v="483" actId="113"/>
          <pc:sldLayoutMkLst>
            <pc:docMk/>
            <pc:sldMasterMk cId="1075950458" sldId="2147483677"/>
            <pc:sldLayoutMk cId="2568234726" sldId="2147483682"/>
          </pc:sldLayoutMkLst>
          <pc:spChg chg="mod">
            <ac:chgData name="Khanh Pham" userId="7b23cf3cca08e3dc" providerId="LiveId" clId="{17D988EB-B7DF-4D6C-9C5D-AF408E9661ED}" dt="2024-12-04T00:50:27.388" v="483" actId="113"/>
            <ac:spMkLst>
              <pc:docMk/>
              <pc:sldMasterMk cId="1075950458" sldId="2147483677"/>
              <pc:sldLayoutMk cId="2568234726" sldId="2147483682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7118-91C9-403A-A26B-D4C6F6C1505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CF9DF-8C6F-44C7-A4A2-387E58D70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8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3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34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68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123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1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0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1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3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4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2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9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9692D-BBF2-40EA-A2C7-83BC20CE30AF}" type="datetimeFigureOut">
              <a:rPr lang="en-US" smtClean="0"/>
              <a:t>2025-01-06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755F06-55FD-4032-BBAC-57B003BCD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5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F598-9A9E-D8B7-4116-4E8292064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511" y="2732553"/>
            <a:ext cx="9144000" cy="966430"/>
          </a:xfrm>
        </p:spPr>
        <p:txBody>
          <a:bodyPr>
            <a:noAutofit/>
          </a:bodyPr>
          <a:lstStyle/>
          <a:p>
            <a:pPr algn="ctr"/>
            <a:r>
              <a:rPr lang="vi-VN" sz="3600" b="1" dirty="0"/>
              <a:t>ƯỚC LƯỢNG KÊNH TRUYỀN VÔ TUYẾN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B232D-7CAE-E507-8B4D-6DDA3E86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511" y="1760706"/>
            <a:ext cx="9144000" cy="856034"/>
          </a:xfrm>
        </p:spPr>
        <p:txBody>
          <a:bodyPr>
            <a:normAutofit/>
          </a:bodyPr>
          <a:lstStyle/>
          <a:p>
            <a:pPr algn="ctr"/>
            <a:r>
              <a:rPr lang="vi-VN" sz="2200" b="1" dirty="0"/>
              <a:t>BÁO CÁO BÀI TẬP LỚN</a:t>
            </a:r>
            <a:r>
              <a:rPr lang="en-US" sz="2200" b="1" dirty="0"/>
              <a:t> </a:t>
            </a:r>
            <a:br>
              <a:rPr lang="en-US" sz="2200" b="1" dirty="0"/>
            </a:br>
            <a:r>
              <a:rPr lang="vi-VN" sz="2200" b="1" dirty="0"/>
              <a:t>THÔNG TIN DI ĐỘNG (EE5019)</a:t>
            </a:r>
            <a:endParaRPr lang="en-US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6A0E6-76EC-5927-4757-E3D7C008BA3C}"/>
              </a:ext>
            </a:extLst>
          </p:cNvPr>
          <p:cNvSpPr txBox="1"/>
          <p:nvPr/>
        </p:nvSpPr>
        <p:spPr>
          <a:xfrm>
            <a:off x="2170890" y="465333"/>
            <a:ext cx="6099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ĐẠI HỌC QUỐC GIA THÀNH PHỐ HỒ CHÍ MINH TRƯỜNG ĐẠI HỌC BÁCH KHOA</a:t>
            </a:r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DC568F2F-A913-37A0-B6B7-28BB637C9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894" y="5619139"/>
            <a:ext cx="914400" cy="925724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C1BC02-F3F7-AB6A-9DBC-D6E4DC9A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80803"/>
              </p:ext>
            </p:extLst>
          </p:nvPr>
        </p:nvGraphicFramePr>
        <p:xfrm>
          <a:off x="2685554" y="4950366"/>
          <a:ext cx="5069913" cy="133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837">
                  <a:extLst>
                    <a:ext uri="{9D8B030D-6E8A-4147-A177-3AD203B41FA5}">
                      <a16:colId xmlns:a16="http://schemas.microsoft.com/office/drawing/2014/main" val="2869704265"/>
                    </a:ext>
                  </a:extLst>
                </a:gridCol>
                <a:gridCol w="1505038">
                  <a:extLst>
                    <a:ext uri="{9D8B030D-6E8A-4147-A177-3AD203B41FA5}">
                      <a16:colId xmlns:a16="http://schemas.microsoft.com/office/drawing/2014/main" val="1444518753"/>
                    </a:ext>
                  </a:extLst>
                </a:gridCol>
                <a:gridCol w="1505038">
                  <a:extLst>
                    <a:ext uri="{9D8B030D-6E8A-4147-A177-3AD203B41FA5}">
                      <a16:colId xmlns:a16="http://schemas.microsoft.com/office/drawing/2014/main" val="4018677903"/>
                    </a:ext>
                  </a:extLst>
                </a:gridCol>
              </a:tblGrid>
              <a:tr h="4458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Họ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tên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MSSV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Ghi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chú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9103947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Phạm Khánh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2011391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641066"/>
                  </a:ext>
                </a:extLst>
              </a:tr>
              <a:tr h="44584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Lê </a:t>
                      </a:r>
                      <a:r>
                        <a:rPr lang="en-US" sz="1800" dirty="0" err="1"/>
                        <a:t>Nguyên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Khôi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2010348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994316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E227B8F-2A18-CCAF-D898-EBB0ADB60D86}"/>
              </a:ext>
            </a:extLst>
          </p:cNvPr>
          <p:cNvSpPr txBox="1"/>
          <p:nvPr/>
        </p:nvSpPr>
        <p:spPr>
          <a:xfrm>
            <a:off x="4657695" y="433970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Nhóm</a:t>
            </a:r>
            <a:r>
              <a:rPr lang="en-US" sz="20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07852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1513-F8DE-D958-DEF9-9ADD44D9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57A6-E503-F015-719E-85FC0AF9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Huấn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10 epoch: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625165-1F0B-045D-35C0-5829DE0244ED}"/>
              </a:ext>
            </a:extLst>
          </p:cNvPr>
          <p:cNvSpPr txBox="1"/>
          <p:nvPr/>
        </p:nvSpPr>
        <p:spPr>
          <a:xfrm>
            <a:off x="457200" y="3061481"/>
            <a:ext cx="11277599" cy="255454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1: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inf to 0.06108,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2: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0.06108 to 0.05603,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3: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0.05603 to 0.05343,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4: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0.05343 to 0.05330,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5: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0.05330 to 0.05226,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6: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0.05226 to 0.05114,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7: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0.05114 to 0.04993,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8: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0.04993 to 0.04937,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9: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0.04937 to 0.04879,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Epoch 10: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val_loss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improved from 0.04879 to 0.04877, saving model to 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trained_nets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SRCNN_check.keras</a:t>
            </a:r>
            <a:endParaRPr lang="en-US" sz="1600" b="0" i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8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C24D-61A2-13A1-7754-DFB49259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198511"/>
            <a:ext cx="3510844" cy="2460978"/>
          </a:xfrm>
        </p:spPr>
        <p:txBody>
          <a:bodyPr>
            <a:normAutofit/>
          </a:bodyPr>
          <a:lstStyle/>
          <a:p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tưởng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CEAC6A-FE0D-181B-3482-FBD68FA5B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4278" y="457200"/>
            <a:ext cx="5917760" cy="5943600"/>
          </a:xfrm>
        </p:spPr>
      </p:pic>
    </p:spTree>
    <p:extLst>
      <p:ext uri="{BB962C8B-B14F-4D97-AF65-F5344CB8AC3E}">
        <p14:creationId xmlns:p14="http://schemas.microsoft.com/office/powerpoint/2010/main" val="358978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57B2-57BF-13BA-B958-C84B4EA0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pilot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3C38-F74D-41E7-D8E4-4B68967A9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5511"/>
            <a:ext cx="10758310" cy="3715851"/>
          </a:xfrm>
        </p:spPr>
        <p:txBody>
          <a:bodyPr>
            <a:normAutofit/>
          </a:bodyPr>
          <a:lstStyle/>
          <a:p>
            <a:r>
              <a:rPr lang="vi-VN" sz="2400" dirty="0"/>
              <a:t>Số lượng </a:t>
            </a:r>
            <a:r>
              <a:rPr lang="vi-VN" sz="2400" dirty="0" err="1"/>
              <a:t>pilot</a:t>
            </a:r>
            <a:r>
              <a:rPr lang="vi-VN" sz="2400" dirty="0"/>
              <a:t> ảnh hưởng đến dữ liệu nội suy kênh nhiễu, </a:t>
            </a:r>
            <a:br>
              <a:rPr lang="en-US" sz="2400" dirty="0"/>
            </a:br>
            <a:r>
              <a:rPr lang="vi-VN" sz="2400" dirty="0"/>
              <a:t>mà kênh nhiễu là ngõ vào của mô hình máy học. </a:t>
            </a:r>
          </a:p>
          <a:p>
            <a:r>
              <a:rPr lang="vi-VN" sz="2400" dirty="0"/>
              <a:t>Do đó, ứng với số lượng </a:t>
            </a:r>
            <a:r>
              <a:rPr lang="vi-VN" sz="2400" dirty="0" err="1"/>
              <a:t>pilot</a:t>
            </a:r>
            <a:r>
              <a:rPr lang="vi-VN" sz="2400" dirty="0"/>
              <a:t> khác nhau, </a:t>
            </a:r>
            <a:br>
              <a:rPr lang="en-US" sz="2400" dirty="0"/>
            </a:br>
            <a:r>
              <a:rPr lang="vi-VN" sz="2400" dirty="0"/>
              <a:t>ta cũng có một tập dữ liệu huấn luyện và một mạng </a:t>
            </a:r>
            <a:r>
              <a:rPr lang="vi-VN" sz="2400" dirty="0" err="1"/>
              <a:t>neuron</a:t>
            </a:r>
            <a:r>
              <a:rPr lang="vi-VN" sz="2400" dirty="0"/>
              <a:t> tối ưu riêng.</a:t>
            </a:r>
          </a:p>
          <a:p>
            <a:r>
              <a:rPr lang="vi-VN" sz="2400" dirty="0"/>
              <a:t>Số lượng </a:t>
            </a:r>
            <a:r>
              <a:rPr lang="vi-VN" sz="2400" dirty="0" err="1"/>
              <a:t>pilot</a:t>
            </a:r>
            <a:r>
              <a:rPr lang="vi-VN" sz="2400" dirty="0"/>
              <a:t> được chọn tiêu biểu từ tập {8, 16, 24, 36, 48}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948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894C93-19AA-EF83-CB45-AF85C7764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89" y="212501"/>
            <a:ext cx="10747022" cy="6432998"/>
          </a:xfrm>
        </p:spPr>
      </p:pic>
    </p:spTree>
    <p:extLst>
      <p:ext uri="{BB962C8B-B14F-4D97-AF65-F5344CB8AC3E}">
        <p14:creationId xmlns:p14="http://schemas.microsoft.com/office/powerpoint/2010/main" val="112045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69EF-3887-4C73-756A-7E6B5623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SNR = 12 dB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0567A6-4A7F-0E3E-1323-8A5485CC7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250" y="2052020"/>
            <a:ext cx="486683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8A26-2D7D-A9C3-04B9-EFB50470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2488-7238-1536-17E6-6EE43340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8722"/>
            <a:ext cx="9245599" cy="388077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vi-VN" sz="2200" dirty="0"/>
              <a:t>Mô hình kênh truyền vô tuyến được chọn là mô hình </a:t>
            </a:r>
            <a:r>
              <a:rPr lang="vi-VN" sz="2200" b="1" dirty="0" err="1"/>
              <a:t>Vehicular</a:t>
            </a:r>
            <a:r>
              <a:rPr lang="vi-VN" sz="2200" b="1" dirty="0"/>
              <a:t>-A</a:t>
            </a:r>
            <a:r>
              <a:rPr lang="vi-VN" sz="2200" dirty="0"/>
              <a:t>, với:</a:t>
            </a:r>
          </a:p>
          <a:p>
            <a:pPr>
              <a:spcBef>
                <a:spcPts val="600"/>
              </a:spcBef>
            </a:pPr>
            <a:r>
              <a:rPr lang="vi-VN" sz="2200" dirty="0"/>
              <a:t>Tần số sóng mang 2.1 </a:t>
            </a:r>
            <a:r>
              <a:rPr lang="vi-VN" sz="2200" dirty="0" err="1"/>
              <a:t>GHz</a:t>
            </a:r>
            <a:endParaRPr lang="vi-VN" sz="2200" dirty="0"/>
          </a:p>
          <a:p>
            <a:pPr>
              <a:spcBef>
                <a:spcPts val="600"/>
              </a:spcBef>
            </a:pPr>
            <a:r>
              <a:rPr lang="vi-VN" sz="2200" dirty="0"/>
              <a:t>Băng thông 1.6 </a:t>
            </a:r>
            <a:r>
              <a:rPr lang="vi-VN" sz="2200" dirty="0" err="1"/>
              <a:t>MHz</a:t>
            </a:r>
            <a:endParaRPr lang="vi-VN" sz="2200" dirty="0"/>
          </a:p>
          <a:p>
            <a:pPr>
              <a:spcBef>
                <a:spcPts val="600"/>
              </a:spcBef>
            </a:pPr>
            <a:r>
              <a:rPr lang="vi-VN" sz="2200" dirty="0"/>
              <a:t>Tốc độ thiết bị người dùng là 50 </a:t>
            </a:r>
            <a:r>
              <a:rPr lang="vi-VN" sz="2200" dirty="0" err="1"/>
              <a:t>km</a:t>
            </a:r>
            <a:r>
              <a:rPr lang="vi-VN" sz="2200" dirty="0"/>
              <a:t>/h</a:t>
            </a: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kênh</a:t>
            </a:r>
            <a:r>
              <a:rPr lang="en-US" sz="2200" dirty="0"/>
              <a:t> </a:t>
            </a:r>
            <a:r>
              <a:rPr lang="en-US" sz="2200" dirty="0" err="1"/>
              <a:t>truyền</a:t>
            </a:r>
            <a:r>
              <a:rPr lang="en-US" sz="2200" dirty="0"/>
              <a:t> bao </a:t>
            </a:r>
            <a:r>
              <a:rPr lang="en-US" sz="2200" dirty="0" err="1"/>
              <a:t>gồm</a:t>
            </a:r>
            <a:r>
              <a:rPr lang="en-US" sz="2200" dirty="0"/>
              <a:t> 3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3C77FB-BDAB-9B16-CD07-096A48A0D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77889"/>
              </p:ext>
            </p:extLst>
          </p:nvPr>
        </p:nvGraphicFramePr>
        <p:xfrm>
          <a:off x="677332" y="4360208"/>
          <a:ext cx="10464041" cy="17581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2986934">
                  <a:extLst>
                    <a:ext uri="{9D8B030D-6E8A-4147-A177-3AD203B41FA5}">
                      <a16:colId xmlns:a16="http://schemas.microsoft.com/office/drawing/2014/main" val="1997825344"/>
                    </a:ext>
                  </a:extLst>
                </a:gridCol>
                <a:gridCol w="2533334">
                  <a:extLst>
                    <a:ext uri="{9D8B030D-6E8A-4147-A177-3AD203B41FA5}">
                      <a16:colId xmlns:a16="http://schemas.microsoft.com/office/drawing/2014/main" val="1790831206"/>
                    </a:ext>
                  </a:extLst>
                </a:gridCol>
                <a:gridCol w="1223446">
                  <a:extLst>
                    <a:ext uri="{9D8B030D-6E8A-4147-A177-3AD203B41FA5}">
                      <a16:colId xmlns:a16="http://schemas.microsoft.com/office/drawing/2014/main" val="2617885201"/>
                    </a:ext>
                  </a:extLst>
                </a:gridCol>
                <a:gridCol w="794247">
                  <a:extLst>
                    <a:ext uri="{9D8B030D-6E8A-4147-A177-3AD203B41FA5}">
                      <a16:colId xmlns:a16="http://schemas.microsoft.com/office/drawing/2014/main" val="1462702214"/>
                    </a:ext>
                  </a:extLst>
                </a:gridCol>
                <a:gridCol w="1551940">
                  <a:extLst>
                    <a:ext uri="{9D8B030D-6E8A-4147-A177-3AD203B41FA5}">
                      <a16:colId xmlns:a16="http://schemas.microsoft.com/office/drawing/2014/main" val="2079395564"/>
                    </a:ext>
                  </a:extLst>
                </a:gridCol>
                <a:gridCol w="1374140">
                  <a:extLst>
                    <a:ext uri="{9D8B030D-6E8A-4147-A177-3AD203B41FA5}">
                      <a16:colId xmlns:a16="http://schemas.microsoft.com/office/drawing/2014/main" val="3454828215"/>
                    </a:ext>
                  </a:extLst>
                </a:gridCol>
              </a:tblGrid>
              <a:tr h="4395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File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dirty="0" err="1">
                          <a:effectLst/>
                        </a:rPr>
                        <a:t>Mô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effectLst/>
                        </a:rPr>
                        <a:t>tả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dirty="0" err="1">
                          <a:effectLst/>
                        </a:rPr>
                        <a:t>Số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r>
                        <a:rPr lang="en-US" sz="1800" b="1" u="none" strike="noStrike" dirty="0" err="1">
                          <a:effectLst/>
                        </a:rPr>
                        <a:t>mẫu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SNR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Số</a:t>
                      </a: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subcarrier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1" u="none" strike="noStrike" kern="1200" dirty="0" err="1">
                          <a:solidFill>
                            <a:schemeClr val="lt1"/>
                          </a:solidFill>
                          <a:effectLst/>
                        </a:rPr>
                        <a:t>Số</a:t>
                      </a:r>
                      <a:r>
                        <a:rPr lang="en-US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 time slot</a:t>
                      </a:r>
                      <a:endParaRPr lang="en-US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8650069"/>
                  </a:ext>
                </a:extLst>
              </a:tr>
              <a:tr h="4395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effectLst/>
                        </a:rPr>
                        <a:t>Perfect_H_40000.mat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vi-VN" sz="1800" u="none" strike="noStrike" dirty="0">
                          <a:effectLst/>
                        </a:rPr>
                        <a:t>Đáp ứng kênh lý tưởng</a:t>
                      </a:r>
                      <a:endParaRPr lang="vi-V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40000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7299585"/>
                  </a:ext>
                </a:extLst>
              </a:tr>
              <a:tr h="4395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l-PL" sz="1800" b="0" u="none" strike="noStrike" dirty="0">
                          <a:effectLst/>
                        </a:rPr>
                        <a:t>My_noisy_H_12.mat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Đáp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ứng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kênh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nhiễu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40000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6924432"/>
                  </a:ext>
                </a:extLst>
              </a:tr>
              <a:tr h="43953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l-PL" sz="1800" b="0" u="none" strike="noStrike" dirty="0">
                          <a:effectLst/>
                        </a:rPr>
                        <a:t>My_noisy_H_22.mat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 err="1">
                          <a:effectLst/>
                        </a:rPr>
                        <a:t>Đáp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ứng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kênh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nhiễu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40000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285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8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FF3D-9FF3-46D1-AFE6-665AD412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714E03-8157-891C-DCFE-1350C2719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855203"/>
            <a:ext cx="8686800" cy="4393197"/>
          </a:xfrm>
        </p:spPr>
      </p:pic>
    </p:spTree>
    <p:extLst>
      <p:ext uri="{BB962C8B-B14F-4D97-AF65-F5344CB8AC3E}">
        <p14:creationId xmlns:p14="http://schemas.microsoft.com/office/powerpoint/2010/main" val="335880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ED7D-D303-8F6B-1C1D-77AF9DCB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pilot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4FEC4-88E2-51DF-F958-D9606EF51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285" y="2148064"/>
            <a:ext cx="7129956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F47C8-CCE3-75A0-140E-39AAB5C2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30" y="2148064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24B8F-0F2E-88A6-905B-82329CAF1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31" y="685800"/>
            <a:ext cx="5486400" cy="5486400"/>
          </a:xfrm>
        </p:spPr>
      </p:pic>
    </p:spTree>
    <p:extLst>
      <p:ext uri="{BB962C8B-B14F-4D97-AF65-F5344CB8AC3E}">
        <p14:creationId xmlns:p14="http://schemas.microsoft.com/office/powerpoint/2010/main" val="55741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DD0A-80C0-474F-7581-C339EB41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endParaRPr lang="en-US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0720AD82-E052-2399-61B4-4D485CCD26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6" y="2438400"/>
            <a:ext cx="11663007" cy="265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45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D758-854B-6924-197B-C495E7B9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nhiễu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EA5E9CA-38F7-C8DD-BADF-A88A6DCE2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34" y="2101585"/>
            <a:ext cx="11308131" cy="3794760"/>
          </a:xfrm>
        </p:spPr>
      </p:pic>
    </p:spTree>
    <p:extLst>
      <p:ext uri="{BB962C8B-B14F-4D97-AF65-F5344CB8AC3E}">
        <p14:creationId xmlns:p14="http://schemas.microsoft.com/office/powerpoint/2010/main" val="308432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3BB9D-877A-525B-7793-25E54E52D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2E1B-217D-706B-4811-AE54A5AD5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–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C37DF3-3294-0E14-B389-C35E729B3E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3" y="1806525"/>
            <a:ext cx="12104947" cy="312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639F4-6567-A6C1-1F2D-D5F6D1DF9A4F}"/>
                  </a:ext>
                </a:extLst>
              </p:cNvPr>
              <p:cNvSpPr txBox="1"/>
              <p:nvPr/>
            </p:nvSpPr>
            <p:spPr>
              <a:xfrm>
                <a:off x="248355" y="5215467"/>
                <a:ext cx="102533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Trong </a:t>
                </a:r>
                <a:r>
                  <a:rPr lang="en-US" sz="2400" dirty="0" err="1"/>
                  <a:t>đó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test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size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là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tỉ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của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bộ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dữ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liệu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dùng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kiểm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8639F4-6567-A6C1-1F2D-D5F6D1DF9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55" y="5215467"/>
                <a:ext cx="10253384" cy="461665"/>
              </a:xfrm>
              <a:prstGeom prst="rect">
                <a:avLst/>
              </a:prstGeom>
              <a:blipFill>
                <a:blip r:embed="rId3"/>
                <a:stretch>
                  <a:fillRect l="-951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19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FEE8-9289-03F2-1AFB-64756B2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CNN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1E2F2-0A0A-5572-AB58-919AE04D27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162774"/>
              </p:ext>
            </p:extLst>
          </p:nvPr>
        </p:nvGraphicFramePr>
        <p:xfrm>
          <a:off x="677334" y="1825667"/>
          <a:ext cx="6559993" cy="237380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957929">
                  <a:extLst>
                    <a:ext uri="{9D8B030D-6E8A-4147-A177-3AD203B41FA5}">
                      <a16:colId xmlns:a16="http://schemas.microsoft.com/office/drawing/2014/main" val="896368578"/>
                    </a:ext>
                  </a:extLst>
                </a:gridCol>
                <a:gridCol w="1353445">
                  <a:extLst>
                    <a:ext uri="{9D8B030D-6E8A-4147-A177-3AD203B41FA5}">
                      <a16:colId xmlns:a16="http://schemas.microsoft.com/office/drawing/2014/main" val="4203361748"/>
                    </a:ext>
                  </a:extLst>
                </a:gridCol>
                <a:gridCol w="2770838">
                  <a:extLst>
                    <a:ext uri="{9D8B030D-6E8A-4147-A177-3AD203B41FA5}">
                      <a16:colId xmlns:a16="http://schemas.microsoft.com/office/drawing/2014/main" val="3605460637"/>
                    </a:ext>
                  </a:extLst>
                </a:gridCol>
                <a:gridCol w="1477781">
                  <a:extLst>
                    <a:ext uri="{9D8B030D-6E8A-4147-A177-3AD203B41FA5}">
                      <a16:colId xmlns:a16="http://schemas.microsoft.com/office/drawing/2014/main" val="925745366"/>
                    </a:ext>
                  </a:extLst>
                </a:gridCol>
              </a:tblGrid>
              <a:tr h="5596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Thứ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tự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Lớp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vi-VN" sz="2000" u="none" strike="noStrike">
                          <a:effectLst/>
                        </a:rPr>
                        <a:t>Kích thước ngõ ra</a:t>
                      </a:r>
                      <a:endParaRPr lang="vi-VN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Số tham số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074301"/>
                  </a:ext>
                </a:extLst>
              </a:tr>
              <a:tr h="45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Input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(số mẫu, 72, 14, 1)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8710515"/>
                  </a:ext>
                </a:extLst>
              </a:tr>
              <a:tr h="45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Conv2D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(số mẫu, 72, 14, 64)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5248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3804875"/>
                  </a:ext>
                </a:extLst>
              </a:tr>
              <a:tr h="45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Conv2D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(số mẫu, 72, 14, 32)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2080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07510579"/>
                  </a:ext>
                </a:extLst>
              </a:tr>
              <a:tr h="4535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Conv2D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u="none" strike="noStrike" dirty="0">
                          <a:effectLst/>
                        </a:rPr>
                        <a:t>(số mẫu, 72, 14, 1)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09744792"/>
                  </a:ext>
                </a:extLst>
              </a:tr>
            </a:tbl>
          </a:graphicData>
        </a:graphic>
      </p:graphicFrame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91E3C1A-98FF-5618-2B9D-A743150E81FB}"/>
              </a:ext>
            </a:extLst>
          </p:cNvPr>
          <p:cNvSpPr txBox="1">
            <a:spLocks/>
          </p:cNvSpPr>
          <p:nvPr/>
        </p:nvSpPr>
        <p:spPr>
          <a:xfrm>
            <a:off x="677334" y="4573608"/>
            <a:ext cx="8596668" cy="168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600"/>
              </a:spcBef>
              <a:buFont typeface="Wingdings 3" charset="2"/>
              <a:buNone/>
            </a:pPr>
            <a:r>
              <a:rPr lang="en-US" sz="2000" b="1" dirty="0" err="1"/>
              <a:t>Thuật</a:t>
            </a:r>
            <a:r>
              <a:rPr lang="en-US" sz="2000" b="1" dirty="0"/>
              <a:t> </a:t>
            </a:r>
            <a:r>
              <a:rPr lang="en-US" sz="2000" b="1" dirty="0" err="1"/>
              <a:t>toán</a:t>
            </a:r>
            <a:r>
              <a:rPr lang="en-US" sz="2000" b="1" dirty="0"/>
              <a:t> </a:t>
            </a:r>
            <a:r>
              <a:rPr lang="en-US" sz="2000" b="1" dirty="0" err="1"/>
              <a:t>tối</a:t>
            </a:r>
            <a:r>
              <a:rPr lang="en-US" sz="2000" b="1" dirty="0"/>
              <a:t> </a:t>
            </a:r>
            <a:r>
              <a:rPr lang="en-US" sz="2000" b="1" dirty="0" err="1"/>
              <a:t>ưu</a:t>
            </a:r>
            <a:r>
              <a:rPr lang="en-US" sz="2000" dirty="0"/>
              <a:t>: </a:t>
            </a:r>
            <a:br>
              <a:rPr lang="en-US" sz="2000" dirty="0"/>
            </a:b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Adam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ổn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:</a:t>
            </a:r>
          </a:p>
          <a:p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mất</a:t>
            </a:r>
            <a:r>
              <a:rPr lang="en-US" sz="2000" dirty="0"/>
              <a:t> </a:t>
            </a:r>
            <a:r>
              <a:rPr lang="en-US" sz="2000" dirty="0" err="1"/>
              <a:t>mát</a:t>
            </a:r>
            <a:r>
              <a:rPr lang="en-US" sz="2000" dirty="0"/>
              <a:t>: MSE</a:t>
            </a:r>
          </a:p>
          <a:p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: 0.001</a:t>
            </a:r>
          </a:p>
        </p:txBody>
      </p:sp>
    </p:spTree>
    <p:extLst>
      <p:ext uri="{BB962C8B-B14F-4D97-AF65-F5344CB8AC3E}">
        <p14:creationId xmlns:p14="http://schemas.microsoft.com/office/powerpoint/2010/main" val="3989892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673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Narrow</vt:lpstr>
      <vt:lpstr>Arial</vt:lpstr>
      <vt:lpstr>Cambria Math</vt:lpstr>
      <vt:lpstr>Consolas</vt:lpstr>
      <vt:lpstr>Wingdings 3</vt:lpstr>
      <vt:lpstr>Facet</vt:lpstr>
      <vt:lpstr>ƯỚC LƯỢNG KÊNH TRUYỀN VÔ TUYẾN</vt:lpstr>
      <vt:lpstr>Bộ dữ liệu kênh truyền</vt:lpstr>
      <vt:lpstr>Trực quan hóa đáp ứng kênh truyền</vt:lpstr>
      <vt:lpstr>Cấu trúc chèn pilot</vt:lpstr>
      <vt:lpstr>PowerPoint Presentation</vt:lpstr>
      <vt:lpstr>Định dạng dữ liệu huấn luyện</vt:lpstr>
      <vt:lpstr>Nội suy kênh truyền nhiễu</vt:lpstr>
      <vt:lpstr>Chia tập huấn luyện – kiểm tra</vt:lpstr>
      <vt:lpstr>Xây dựng mô hình mạng CNN</vt:lpstr>
      <vt:lpstr>Huấn luyện mô hình</vt:lpstr>
      <vt:lpstr>Đáp ứng kênh  dự đoán  và lý tưởng</vt:lpstr>
      <vt:lpstr>Huấn luyện mô hình với  các giá trị pilot khác nhau</vt:lpstr>
      <vt:lpstr>PowerPoint Presentation</vt:lpstr>
      <vt:lpstr>Đánh giá ước lượng kênh truyền với dữ liệu huấn luyện có SNR = 12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Khanh Pham</dc:creator>
  <cp:lastModifiedBy>Khanh Pham</cp:lastModifiedBy>
  <cp:revision>31</cp:revision>
  <dcterms:created xsi:type="dcterms:W3CDTF">2024-12-04T00:19:51Z</dcterms:created>
  <dcterms:modified xsi:type="dcterms:W3CDTF">2025-01-06T16:26:28Z</dcterms:modified>
</cp:coreProperties>
</file>