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6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2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4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9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9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1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7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1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6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tra.ai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0" t="16895" r="67836" b="74158"/>
          <a:stretch/>
        </p:blipFill>
        <p:spPr>
          <a:xfrm>
            <a:off x="5260421" y="2225313"/>
            <a:ext cx="1003053" cy="2407374"/>
          </a:xfrm>
          <a:prstGeom prst="rect">
            <a:avLst/>
          </a:prstGeom>
        </p:spPr>
      </p:pic>
      <p:sp>
        <p:nvSpPr>
          <p:cNvPr id="5" name="TextBox 6"/>
          <p:cNvSpPr txBox="1"/>
          <p:nvPr/>
        </p:nvSpPr>
        <p:spPr>
          <a:xfrm>
            <a:off x="5908556" y="2452418"/>
            <a:ext cx="10230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Helvetica"/>
                <a:cs typeface="Helvetica"/>
              </a:rPr>
              <a:t>Target 6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1600" dirty="0" smtClean="0">
                <a:latin typeface="Helvetica"/>
                <a:cs typeface="Helvetica"/>
              </a:rPr>
              <a:t>Target 2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1600" dirty="0" smtClean="0">
                <a:latin typeface="Helvetica"/>
                <a:cs typeface="Helvetica"/>
              </a:rPr>
              <a:t>Target -2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sz="1600" dirty="0" smtClean="0">
                <a:latin typeface="Helvetica"/>
                <a:cs typeface="Helvetica"/>
              </a:rPr>
              <a:t>Target -6</a:t>
            </a:r>
            <a:endParaRPr 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5551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244" y="1127267"/>
            <a:ext cx="7721600" cy="561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3044" y="436728"/>
            <a:ext cx="101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7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54050"/>
            <a:ext cx="77724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8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Preeya Khanna</dc:creator>
  <cp:lastModifiedBy>Preeya Khanna</cp:lastModifiedBy>
  <cp:revision>2</cp:revision>
  <dcterms:created xsi:type="dcterms:W3CDTF">2015-11-03T20:54:26Z</dcterms:created>
  <dcterms:modified xsi:type="dcterms:W3CDTF">2015-11-03T20:56:23Z</dcterms:modified>
</cp:coreProperties>
</file>