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94B3-9B78-4867-9BE9-C489071F2C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58" y="336018"/>
            <a:ext cx="4163242" cy="3122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44" y="3735568"/>
            <a:ext cx="4159156" cy="3119368"/>
          </a:xfrm>
          <a:prstGeom prst="rect">
            <a:avLst/>
          </a:prstGeom>
        </p:spPr>
      </p:pic>
      <p:pic>
        <p:nvPicPr>
          <p:cNvPr id="8" name="Picture 7" descr="extra.ai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0" t="16895" r="67836" b="74158"/>
          <a:stretch/>
        </p:blipFill>
        <p:spPr>
          <a:xfrm>
            <a:off x="1287675" y="4244420"/>
            <a:ext cx="774285" cy="1858321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1840275" y="4357973"/>
            <a:ext cx="10230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6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-2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-6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52" y="3735569"/>
            <a:ext cx="4163242" cy="31224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30096" y="24591"/>
            <a:ext cx="287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1,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21535" y="3458449"/>
            <a:ext cx="278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2,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978" y="3458449"/>
            <a:ext cx="309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3,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defijk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804" y="662513"/>
            <a:ext cx="75379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Starr Lab Collaboration: BMI Learning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PC + 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Beta band used as input signal in one-dimensional neurofeedback task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Patients perform a single 1-2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session each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Decoders initially fit, fixed over session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patient shows performance benefit for at least 1 target that is difficult in the beginning and becomes easier (red arrows, note y axis)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task: Remove central targets (that subject gets by chance)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577251" y="5462618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67259" y="3946061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1577251" y="2168601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533082" y="622575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1" y="480938"/>
            <a:ext cx="5524417" cy="414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234" y="354327"/>
            <a:ext cx="6292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At-home BMI training: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considering patients 1 and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shows strongest beta band peak (red)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shows considerably higher noise in signal (purple)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it possible that difficulty in improved performance is due to noise contamination of beta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at-home BMI was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approved and a follow up FDA letter was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inform them of the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(early Sept)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changes needed to actual Starr lab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FDA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258" y="296272"/>
            <a:ext cx="41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Spectral Density of Patients 1-3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83" y="3271857"/>
            <a:ext cx="118554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In-clinic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neural control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signals used were all beta band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was different for different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1: Stim off,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time-domain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signal, calculate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beta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2: Stim on,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frequency-domain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centered at beta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3: Stim on,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time-domain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signal, calculate beta power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pwelch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and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filter for cursor control instead of deterministic linear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 for long term (at-home) training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filter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pwelch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time-domain signal works best with stim off (if comfortable for patient)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14</cp:revision>
  <dcterms:created xsi:type="dcterms:W3CDTF">2015-11-03T20:54:26Z</dcterms:created>
  <dcterms:modified xsi:type="dcterms:W3CDTF">2015-11-04T18:29:36Z</dcterms:modified>
</cp:coreProperties>
</file>