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97BF-AF89-274F-BF16-96BB079D752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24F58-63B0-8644-9967-D9B4480C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&lt; 0.05</a:t>
            </a:r>
          </a:p>
          <a:p>
            <a:r>
              <a:rPr lang="en-US" dirty="0" smtClean="0"/>
              <a:t>P</a:t>
            </a:r>
            <a:r>
              <a:rPr lang="en-US" baseline="0" dirty="0" smtClean="0"/>
              <a:t> &lt; 0.01</a:t>
            </a:r>
          </a:p>
          <a:p>
            <a:r>
              <a:rPr lang="en-US" baseline="0" dirty="0" smtClean="0"/>
              <a:t>P &lt; 0.001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24F58-63B0-8644-9967-D9B4480C2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24F58-63B0-8644-9967-D9B4480C2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4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8E3-F9BD-A049-9EF6-55419BC68B9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F8E3-F9BD-A049-9EF6-55419BC68B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C6E9-650E-6E4D-BDEA-A633ECA0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1 </a:t>
            </a:r>
            <a:r>
              <a:rPr lang="en-US" dirty="0" err="1" smtClean="0"/>
              <a:t>Neurofeedback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BRPD03, Fri May 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3-4 blocks of assist with long hold periods (accidentally 2-3 seconds)</a:t>
            </a:r>
          </a:p>
          <a:p>
            <a:endParaRPr lang="en-US" dirty="0" smtClean="0"/>
          </a:p>
          <a:p>
            <a:r>
              <a:rPr lang="en-US" dirty="0" smtClean="0"/>
              <a:t>Subject wasn’t getting better with decreasing assist</a:t>
            </a:r>
          </a:p>
          <a:p>
            <a:endParaRPr lang="en-US" dirty="0" smtClean="0"/>
          </a:p>
          <a:p>
            <a:r>
              <a:rPr lang="en-US" dirty="0" smtClean="0"/>
              <a:t>Simplified task (increase target size and decrease hold time)</a:t>
            </a:r>
          </a:p>
          <a:p>
            <a:endParaRPr lang="en-US" dirty="0" smtClean="0"/>
          </a:p>
          <a:p>
            <a:r>
              <a:rPr lang="en-US" dirty="0" smtClean="0"/>
              <a:t>Got 2 blocks with no assist (4 min, 5 min)</a:t>
            </a:r>
          </a:p>
          <a:p>
            <a:endParaRPr lang="en-US" dirty="0" smtClean="0"/>
          </a:p>
          <a:p>
            <a:r>
              <a:rPr lang="en-US" dirty="0" smtClean="0"/>
              <a:t>Total training time ~ 40 min (not including breaks in between blocks)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During 9 min, No Assist: Reach Time</a:t>
            </a:r>
            <a:endParaRPr lang="en-US" dirty="0"/>
          </a:p>
        </p:txBody>
      </p:sp>
      <p:pic>
        <p:nvPicPr>
          <p:cNvPr id="9" name="Picture 8" descr="reach_ti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320"/>
            <a:ext cx="9144000" cy="51714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2185" y="1342148"/>
            <a:ext cx="58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**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185" y="3783455"/>
            <a:ext cx="58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*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6035" y="3825326"/>
            <a:ext cx="771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, p = 0.06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91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During 9 min, No Assist: Path Length</a:t>
            </a:r>
            <a:endParaRPr lang="en-US" dirty="0"/>
          </a:p>
        </p:txBody>
      </p:sp>
      <p:pic>
        <p:nvPicPr>
          <p:cNvPr id="5" name="Picture 4" descr="path_lengt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636" y="1417638"/>
            <a:ext cx="9740601" cy="4988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35361" y="1550375"/>
            <a:ext cx="848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, p = 0.055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68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Spectral Analysis</a:t>
            </a:r>
            <a:endParaRPr lang="en-US" dirty="0"/>
          </a:p>
        </p:txBody>
      </p:sp>
      <p:pic>
        <p:nvPicPr>
          <p:cNvPr id="7" name="Picture 6" descr="gh_his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66" y="1939988"/>
            <a:ext cx="4897659" cy="3673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6172" y="1479416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 Assist: </a:t>
            </a:r>
            <a:r>
              <a:rPr lang="en-US" dirty="0" err="1" smtClean="0"/>
              <a:t>cdef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6256" y="1479416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without Assist: </a:t>
            </a:r>
            <a:r>
              <a:rPr lang="en-US" dirty="0" err="1" smtClean="0"/>
              <a:t>gh</a:t>
            </a:r>
            <a:endParaRPr lang="en-US" dirty="0"/>
          </a:p>
        </p:txBody>
      </p:sp>
      <p:pic>
        <p:nvPicPr>
          <p:cNvPr id="11" name="Picture 10" descr="cdef_hist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15" y="1990489"/>
            <a:ext cx="4884974" cy="3493438"/>
          </a:xfrm>
          <a:prstGeom prst="rect">
            <a:avLst/>
          </a:prstGeom>
        </p:spPr>
      </p:pic>
      <p:sp>
        <p:nvSpPr>
          <p:cNvPr id="12" name="U-Turn Arrow 11"/>
          <p:cNvSpPr/>
          <p:nvPr/>
        </p:nvSpPr>
        <p:spPr>
          <a:xfrm flipV="1">
            <a:off x="3838737" y="5483927"/>
            <a:ext cx="1994457" cy="649861"/>
          </a:xfrm>
          <a:prstGeom prst="uturnArrow">
            <a:avLst>
              <a:gd name="adj1" fmla="val 26774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7491" y="6237545"/>
            <a:ext cx="46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mean and median for all target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3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Analysis</a:t>
            </a:r>
            <a:endParaRPr lang="en-US" dirty="0"/>
          </a:p>
        </p:txBody>
      </p:sp>
      <p:pic>
        <p:nvPicPr>
          <p:cNvPr id="4" name="Picture 3" descr="cdef_beta_tr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946"/>
            <a:ext cx="4857503" cy="3643127"/>
          </a:xfrm>
          <a:prstGeom prst="rect">
            <a:avLst/>
          </a:prstGeom>
        </p:spPr>
      </p:pic>
      <p:pic>
        <p:nvPicPr>
          <p:cNvPr id="5" name="Picture 4" descr="gh_beta_tri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38" y="2041202"/>
            <a:ext cx="4741162" cy="3555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62" y="1702728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 Assist: </a:t>
            </a:r>
            <a:r>
              <a:rPr lang="en-US" dirty="0" err="1" smtClean="0"/>
              <a:t>cdef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9471" y="1702728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without Assist: </a:t>
            </a:r>
            <a:r>
              <a:rPr lang="en-US" dirty="0" err="1" smtClean="0"/>
              <a:t>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Analysis</a:t>
            </a:r>
            <a:endParaRPr lang="en-US" dirty="0"/>
          </a:p>
        </p:txBody>
      </p:sp>
      <p:pic>
        <p:nvPicPr>
          <p:cNvPr id="4" name="Picture 3" descr="cdef_spe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7" y="2065599"/>
            <a:ext cx="5004294" cy="3753221"/>
          </a:xfrm>
          <a:prstGeom prst="rect">
            <a:avLst/>
          </a:prstGeom>
        </p:spPr>
      </p:pic>
      <p:pic>
        <p:nvPicPr>
          <p:cNvPr id="5" name="Picture 4" descr="gh_spe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83" y="2065599"/>
            <a:ext cx="5004295" cy="3753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62" y="1702728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 Assist: </a:t>
            </a:r>
            <a:r>
              <a:rPr lang="en-US" dirty="0" err="1" smtClean="0"/>
              <a:t>cdef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9471" y="1702728"/>
            <a:ext cx="27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without Assist: </a:t>
            </a:r>
            <a:r>
              <a:rPr lang="en-US" dirty="0" err="1" smtClean="0"/>
              <a:t>gh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1831" y="4047459"/>
            <a:ext cx="641929" cy="8653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75096" y="4047459"/>
            <a:ext cx="641929" cy="8653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51831" y="2287784"/>
            <a:ext cx="641929" cy="8653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160</Words>
  <Application>Microsoft Macintosh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Subject 1 Neurofeedback Results</vt:lpstr>
      <vt:lpstr>Overview of Task</vt:lpstr>
      <vt:lpstr>During 9 min, No Assist: Reach Time</vt:lpstr>
      <vt:lpstr>During 9 min, No Assist: Path Length</vt:lpstr>
      <vt:lpstr>Spectral Analysis</vt:lpstr>
      <vt:lpstr>Spectral Analysis</vt:lpstr>
      <vt:lpstr>Spectral Analysis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Results</dc:title>
  <dc:creator>Preeya Khanna</dc:creator>
  <cp:lastModifiedBy>Preeya Khanna</cp:lastModifiedBy>
  <cp:revision>13</cp:revision>
  <dcterms:created xsi:type="dcterms:W3CDTF">2015-05-13T03:12:04Z</dcterms:created>
  <dcterms:modified xsi:type="dcterms:W3CDTF">2015-05-13T09:18:56Z</dcterms:modified>
</cp:coreProperties>
</file>