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48" d="100"/>
          <a:sy n="48" d="100"/>
        </p:scale>
        <p:origin x="5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A27F7-4AD7-46BE-BBB7-35C5D5E32D2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244133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A27F7-4AD7-46BE-BBB7-35C5D5E32D2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341306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A27F7-4AD7-46BE-BBB7-35C5D5E32D2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6933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A27F7-4AD7-46BE-BBB7-35C5D5E32D2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3945112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8A27F7-4AD7-46BE-BBB7-35C5D5E32D2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201348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A27F7-4AD7-46BE-BBB7-35C5D5E32D24}"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96680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A27F7-4AD7-46BE-BBB7-35C5D5E32D24}" type="datetimeFigureOut">
              <a:rPr lang="en-US" smtClean="0"/>
              <a:t>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349194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A27F7-4AD7-46BE-BBB7-35C5D5E32D24}" type="datetimeFigureOut">
              <a:rPr lang="en-US" smtClean="0"/>
              <a:t>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360057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A27F7-4AD7-46BE-BBB7-35C5D5E32D24}" type="datetimeFigureOut">
              <a:rPr lang="en-US" smtClean="0"/>
              <a:t>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340452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8A27F7-4AD7-46BE-BBB7-35C5D5E32D24}"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130127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8A27F7-4AD7-46BE-BBB7-35C5D5E32D24}"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B8E55-003C-4DA5-A053-FF653CA86A1D}" type="slidenum">
              <a:rPr lang="en-US" smtClean="0"/>
              <a:t>‹#›</a:t>
            </a:fld>
            <a:endParaRPr lang="en-US"/>
          </a:p>
        </p:txBody>
      </p:sp>
    </p:spTree>
    <p:extLst>
      <p:ext uri="{BB962C8B-B14F-4D97-AF65-F5344CB8AC3E}">
        <p14:creationId xmlns:p14="http://schemas.microsoft.com/office/powerpoint/2010/main" val="308590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A27F7-4AD7-46BE-BBB7-35C5D5E32D24}" type="datetimeFigureOut">
              <a:rPr lang="en-US" smtClean="0"/>
              <a:t>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B8E55-003C-4DA5-A053-FF653CA86A1D}" type="slidenum">
              <a:rPr lang="en-US" smtClean="0"/>
              <a:t>‹#›</a:t>
            </a:fld>
            <a:endParaRPr lang="en-US"/>
          </a:p>
        </p:txBody>
      </p:sp>
    </p:spTree>
    <p:extLst>
      <p:ext uri="{BB962C8B-B14F-4D97-AF65-F5344CB8AC3E}">
        <p14:creationId xmlns:p14="http://schemas.microsoft.com/office/powerpoint/2010/main" val="398350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70504"/>
          <a:stretch/>
        </p:blipFill>
        <p:spPr>
          <a:xfrm>
            <a:off x="3593934" y="95026"/>
            <a:ext cx="1973179" cy="213332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0144"/>
          <a:stretch/>
        </p:blipFill>
        <p:spPr>
          <a:xfrm>
            <a:off x="3592811" y="2228347"/>
            <a:ext cx="1997242" cy="213332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0503"/>
          <a:stretch/>
        </p:blipFill>
        <p:spPr>
          <a:xfrm>
            <a:off x="3580619" y="4361668"/>
            <a:ext cx="1973178" cy="2133321"/>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0143" t="-1128" r="361" b="1128"/>
          <a:stretch/>
        </p:blipFill>
        <p:spPr>
          <a:xfrm>
            <a:off x="5567113" y="95025"/>
            <a:ext cx="1973179" cy="2133321"/>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70563" r="301"/>
          <a:stretch/>
        </p:blipFill>
        <p:spPr>
          <a:xfrm>
            <a:off x="5675397" y="2228347"/>
            <a:ext cx="1949116" cy="2133321"/>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50240" r="19004"/>
          <a:stretch/>
        </p:blipFill>
        <p:spPr>
          <a:xfrm>
            <a:off x="5699781" y="4361668"/>
            <a:ext cx="2057400" cy="2133321"/>
          </a:xfrm>
          <a:prstGeom prst="rect">
            <a:avLst/>
          </a:prstGeom>
        </p:spPr>
      </p:pic>
      <p:sp>
        <p:nvSpPr>
          <p:cNvPr id="10" name="Rectangle 9"/>
          <p:cNvSpPr/>
          <p:nvPr/>
        </p:nvSpPr>
        <p:spPr>
          <a:xfrm>
            <a:off x="5590053" y="6308504"/>
            <a:ext cx="236888" cy="186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43180" y="6443467"/>
            <a:ext cx="3976784" cy="338554"/>
          </a:xfrm>
          <a:prstGeom prst="rect">
            <a:avLst/>
          </a:prstGeom>
          <a:noFill/>
        </p:spPr>
        <p:txBody>
          <a:bodyPr wrap="square" rtlCol="0">
            <a:spAutoFit/>
          </a:bodyPr>
          <a:lstStyle/>
          <a:p>
            <a:r>
              <a:rPr lang="en-US" sz="1600" dirty="0" smtClean="0">
                <a:solidFill>
                  <a:schemeClr val="tx1">
                    <a:lumMod val="75000"/>
                    <a:lumOff val="25000"/>
                  </a:schemeClr>
                </a:solidFill>
                <a:latin typeface="Arial" panose="020B0604020202020204" pitchFamily="34" charset="0"/>
                <a:cs typeface="Arial" panose="020B0604020202020204" pitchFamily="34" charset="0"/>
              </a:rPr>
              <a:t>Time Before Target Acquisition (secs) </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Rectangle 11"/>
          <p:cNvSpPr/>
          <p:nvPr/>
        </p:nvSpPr>
        <p:spPr>
          <a:xfrm>
            <a:off x="4517184" y="608094"/>
            <a:ext cx="965708" cy="418601"/>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32247" y="627144"/>
            <a:ext cx="940053" cy="418601"/>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26709" y="2837949"/>
            <a:ext cx="965708" cy="215575"/>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41097" y="2837948"/>
            <a:ext cx="965708" cy="215575"/>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07659" y="5286345"/>
            <a:ext cx="984758" cy="296025"/>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31572" y="5286345"/>
            <a:ext cx="984758" cy="296025"/>
          </a:xfrm>
          <a:prstGeom prst="rect">
            <a:avLst/>
          </a:prstGeom>
          <a:noFill/>
          <a:ln>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122881" y="516780"/>
            <a:ext cx="3144252" cy="5909310"/>
          </a:xfrm>
          <a:prstGeom prst="rect">
            <a:avLst/>
          </a:prstGeom>
          <a:noFill/>
        </p:spPr>
        <p:txBody>
          <a:bodyPr wrap="square" rtlCol="0">
            <a:spAutoFit/>
          </a:bodyPr>
          <a:lstStyle/>
          <a:p>
            <a:r>
              <a:rPr lang="en-US" dirty="0" smtClean="0"/>
              <a:t>Trial averaged spectrograms of neural activity during the neurofeedback task. Trials are taken from periods of no assist (Patient 1) or constant lowest assist used (Patients 2, 3) and aligned to the time of target acquisition (x axis, time = 0 secs). Z-scored spectrograms of neural activity are computed and then averaged over trials. For each spectrogram, the trials to the lowest and highest achieved beta targets are show on the left and right respectively (Patients 1, 2: Targets 1, 4, Patient 3: Targets 2, 4). Finally, the neural input used for control of the cursor is highlighted in a dotted black box for each patient</a:t>
            </a:r>
          </a:p>
        </p:txBody>
      </p:sp>
      <p:sp>
        <p:nvSpPr>
          <p:cNvPr id="22" name="TextBox 21"/>
          <p:cNvSpPr txBox="1"/>
          <p:nvPr/>
        </p:nvSpPr>
        <p:spPr>
          <a:xfrm>
            <a:off x="3128800" y="1045745"/>
            <a:ext cx="997599" cy="338554"/>
          </a:xfrm>
          <a:prstGeom prst="rect">
            <a:avLst/>
          </a:prstGeom>
          <a:noFill/>
        </p:spPr>
        <p:txBody>
          <a:bodyPr wrap="square" rtlCol="0">
            <a:spAutoFit/>
          </a:bodyPr>
          <a:lstStyle/>
          <a:p>
            <a:r>
              <a:rPr lang="en-US" sz="1600" dirty="0" smtClean="0">
                <a:solidFill>
                  <a:schemeClr val="tx1">
                    <a:lumMod val="75000"/>
                    <a:lumOff val="25000"/>
                  </a:schemeClr>
                </a:solidFill>
                <a:latin typeface="Arial" panose="020B0604020202020204" pitchFamily="34" charset="0"/>
                <a:cs typeface="Arial" panose="020B0604020202020204" pitchFamily="34" charset="0"/>
              </a:rPr>
              <a:t>Patient 1</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TextBox 22"/>
          <p:cNvSpPr txBox="1"/>
          <p:nvPr/>
        </p:nvSpPr>
        <p:spPr>
          <a:xfrm>
            <a:off x="3128800" y="3108917"/>
            <a:ext cx="997599" cy="338554"/>
          </a:xfrm>
          <a:prstGeom prst="rect">
            <a:avLst/>
          </a:prstGeom>
          <a:noFill/>
        </p:spPr>
        <p:txBody>
          <a:bodyPr wrap="square" rtlCol="0">
            <a:spAutoFit/>
          </a:bodyPr>
          <a:lstStyle/>
          <a:p>
            <a:r>
              <a:rPr lang="en-US" sz="1600" dirty="0" smtClean="0">
                <a:solidFill>
                  <a:schemeClr val="tx1">
                    <a:lumMod val="75000"/>
                    <a:lumOff val="25000"/>
                  </a:schemeClr>
                </a:solidFill>
                <a:latin typeface="Arial" panose="020B0604020202020204" pitchFamily="34" charset="0"/>
                <a:cs typeface="Arial" panose="020B0604020202020204" pitchFamily="34" charset="0"/>
              </a:rPr>
              <a:t>Patient 2</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4" name="TextBox 23"/>
          <p:cNvSpPr txBox="1"/>
          <p:nvPr/>
        </p:nvSpPr>
        <p:spPr>
          <a:xfrm>
            <a:off x="3128800" y="5172088"/>
            <a:ext cx="997599" cy="338554"/>
          </a:xfrm>
          <a:prstGeom prst="rect">
            <a:avLst/>
          </a:prstGeom>
          <a:noFill/>
        </p:spPr>
        <p:txBody>
          <a:bodyPr wrap="square" rtlCol="0">
            <a:spAutoFit/>
          </a:bodyPr>
          <a:lstStyle/>
          <a:p>
            <a:r>
              <a:rPr lang="en-US" sz="1600" dirty="0" smtClean="0">
                <a:solidFill>
                  <a:schemeClr val="tx1">
                    <a:lumMod val="75000"/>
                    <a:lumOff val="25000"/>
                  </a:schemeClr>
                </a:solidFill>
                <a:latin typeface="Arial" panose="020B0604020202020204" pitchFamily="34" charset="0"/>
                <a:cs typeface="Arial" panose="020B0604020202020204" pitchFamily="34" charset="0"/>
              </a:rPr>
              <a:t>Patient 3</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4894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Preeya Khanna</dc:creator>
  <cp:lastModifiedBy>Preeya Khanna</cp:lastModifiedBy>
  <cp:revision>1</cp:revision>
  <dcterms:created xsi:type="dcterms:W3CDTF">2016-02-02T17:56:51Z</dcterms:created>
  <dcterms:modified xsi:type="dcterms:W3CDTF">2016-02-02T17:57:10Z</dcterms:modified>
</cp:coreProperties>
</file>