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88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9A11-9ADC-D473-4A64-F1177E20B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26C51-3DE1-01DC-2132-AE50DCB67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9C86F-D006-86CA-CC1E-072E3D33F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EA7A-4333-40FF-BE38-55CEED82F5B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74151-B0DF-50CD-4BEB-F65D68DD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CD59E-184C-C1C4-848A-81D8CF8C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3010-1A5F-4BC3-A26C-2A77EC49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6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C086F-F0D1-41F8-70ED-70121B613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A58E8-7FF2-877E-FA23-2E1AEE8A0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6C4E0-739D-0787-36B9-434F6DEA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EA7A-4333-40FF-BE38-55CEED82F5B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C4DCB-F49E-15FE-2D7A-DEF3C37B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C6915-2C16-51B7-49F4-C0B8DAC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3010-1A5F-4BC3-A26C-2A77EC49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1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31A33D-CFED-D859-EF8B-50D045073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47835-B0D6-B925-EB8D-35D96C201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29BB3-B3A9-C3FA-D988-32D75837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EA7A-4333-40FF-BE38-55CEED82F5B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4EED1-374E-46D7-3DAD-7927CF3F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55685-9594-6ACA-E34C-7B7E2C19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3010-1A5F-4BC3-A26C-2A77EC49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7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69F6-2666-4A56-E169-ADD757BA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70507-36B4-9E0E-DFD5-51EFBC8A5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D2865-9ABC-7457-8A50-0A49C558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EA7A-4333-40FF-BE38-55CEED82F5B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0F2E1-BDEA-F3B6-5F22-8A2154A5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778A3-D3F4-087B-922D-96E05F69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3010-1A5F-4BC3-A26C-2A77EC49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2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95D7-2B85-B86D-F766-C81E5434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03598-BF99-C30A-F16F-E9D017567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AE35F-6D71-8632-14CD-7BB1E92E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EA7A-4333-40FF-BE38-55CEED82F5B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908F1-0F0D-C26E-8E93-56F0AE25E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5EEE8-1D41-EDF4-C0F6-803EF5CA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3010-1A5F-4BC3-A26C-2A77EC49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A6161-7664-540C-19EE-9977303C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656A-2C0D-BA3F-F8A5-7CAA1DAD3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279D17-5E96-5900-9695-DB74817A4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DE30DE-92BB-48D3-B3DB-68CA03B8F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EA7A-4333-40FF-BE38-55CEED82F5B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DE7CF-A657-B340-04D8-90379536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DAAC3-4A65-0810-378D-B076C7A6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3010-1A5F-4BC3-A26C-2A77EC49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0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7736-5DA6-5F43-8848-5414661C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A4AA7-D49E-4C86-68EF-2340A098E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85CB4-D794-00CC-E996-6090DC495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537F0-C0FD-B538-02C8-C1A5DCA50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C787BC-8E90-AD74-DFE5-962626772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784C19-0E8C-954D-1651-3A6B9F3F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EA7A-4333-40FF-BE38-55CEED82F5B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AC5AC-82BE-ED91-2956-A7670A3F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3029E-5820-2B97-BF8D-25A0EAC8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3010-1A5F-4BC3-A26C-2A77EC49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6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2C5E-DB5A-0F25-31D0-6C553AD5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15BA-28A0-26EF-E515-94C55F02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EA7A-4333-40FF-BE38-55CEED82F5B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33979D-0AF0-75E2-7DC4-F6FE11C2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A98546-6397-7BBD-AC35-97EE61C49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3010-1A5F-4BC3-A26C-2A77EC49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3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B3ACE-BF4C-36BD-6189-877DF2BB3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EA7A-4333-40FF-BE38-55CEED82F5B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438446-B24F-5AE7-B033-6D9D142D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74DF1-D17C-DD1A-17D5-F73228C1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3010-1A5F-4BC3-A26C-2A77EC49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07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E39D-ECA5-8FF7-DF87-97575481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5132E-6E9D-CEC5-4C1D-FA300F99D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8E653-4B80-D6B0-3EBD-8492F7031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856F3-E848-C15B-B293-53823996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EA7A-4333-40FF-BE38-55CEED82F5B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BE9F7-69D7-3461-DDE3-66234422A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173BC-0740-0516-F2F3-C4D18556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3010-1A5F-4BC3-A26C-2A77EC49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7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10F7-D048-43D8-330A-A0C65400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994B4-C783-81F7-5C52-C8551A4FD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BAA3C-575D-0F90-151C-9DD5FC7FD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E0F94-2653-CA7E-5EE6-04F0068B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DEA7A-4333-40FF-BE38-55CEED82F5B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4887D-729C-EF71-7E1B-A9EA14DE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1ED85-118A-7971-8D81-5F1908DF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73010-1A5F-4BC3-A26C-2A77EC49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4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21B2D-178E-257C-1EDE-5C389FC31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2C41F-8C2D-6361-011E-4A5EC7BEB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1156C-E49F-5C97-C141-8ED0787E31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DEA7A-4333-40FF-BE38-55CEED82F5B1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E09FB-1454-A7A8-70CF-6F438DF6D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E658A-1120-3B86-EBF7-E3D95059A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73010-1A5F-4BC3-A26C-2A77EC4921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1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92A1FE-64A9-51CF-264A-B6B3B372B833}"/>
              </a:ext>
            </a:extLst>
          </p:cNvPr>
          <p:cNvSpPr/>
          <p:nvPr/>
        </p:nvSpPr>
        <p:spPr>
          <a:xfrm>
            <a:off x="2743198" y="1073790"/>
            <a:ext cx="5760000" cy="432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50E081-297E-F1E9-6DE6-A4F1EFC762CD}"/>
              </a:ext>
            </a:extLst>
          </p:cNvPr>
          <p:cNvSpPr/>
          <p:nvPr/>
        </p:nvSpPr>
        <p:spPr>
          <a:xfrm>
            <a:off x="3710940" y="1930770"/>
            <a:ext cx="3600000" cy="2160000"/>
          </a:xfrm>
          <a:prstGeom prst="rect">
            <a:avLst/>
          </a:prstGeom>
          <a:pattFill prst="pct1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020364-26EE-9343-1E80-7B791C26CF80}"/>
              </a:ext>
            </a:extLst>
          </p:cNvPr>
          <p:cNvCxnSpPr>
            <a:cxnSpLocks/>
          </p:cNvCxnSpPr>
          <p:nvPr/>
        </p:nvCxnSpPr>
        <p:spPr>
          <a:xfrm>
            <a:off x="2743198" y="1930770"/>
            <a:ext cx="967742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160680-EA11-649E-7806-887487E341E1}"/>
              </a:ext>
            </a:extLst>
          </p:cNvPr>
          <p:cNvCxnSpPr>
            <a:cxnSpLocks/>
          </p:cNvCxnSpPr>
          <p:nvPr/>
        </p:nvCxnSpPr>
        <p:spPr>
          <a:xfrm>
            <a:off x="3710940" y="1073790"/>
            <a:ext cx="0" cy="856980"/>
          </a:xfrm>
          <a:prstGeom prst="line">
            <a:avLst/>
          </a:prstGeom>
          <a:ln w="12700">
            <a:solidFill>
              <a:srgbClr val="FF0000"/>
            </a:solidFill>
            <a:prstDash val="lg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163E1C-6CD3-FBD1-C723-4AEE3CEFF6C3}"/>
              </a:ext>
            </a:extLst>
          </p:cNvPr>
          <p:cNvCxnSpPr>
            <a:cxnSpLocks/>
          </p:cNvCxnSpPr>
          <p:nvPr/>
        </p:nvCxnSpPr>
        <p:spPr>
          <a:xfrm>
            <a:off x="7587615" y="1930770"/>
            <a:ext cx="0" cy="2160000"/>
          </a:xfrm>
          <a:prstGeom prst="line">
            <a:avLst/>
          </a:prstGeom>
          <a:ln w="12700">
            <a:solidFill>
              <a:schemeClr val="accent1"/>
            </a:solidFill>
            <a:prstDash val="lg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1D5651-870E-78D4-A44B-28FFCC187D81}"/>
              </a:ext>
            </a:extLst>
          </p:cNvPr>
          <p:cNvCxnSpPr>
            <a:cxnSpLocks/>
          </p:cNvCxnSpPr>
          <p:nvPr/>
        </p:nvCxnSpPr>
        <p:spPr>
          <a:xfrm>
            <a:off x="7310940" y="1930770"/>
            <a:ext cx="1170121" cy="0"/>
          </a:xfrm>
          <a:prstGeom prst="line">
            <a:avLst/>
          </a:prstGeom>
          <a:ln w="12700">
            <a:solidFill>
              <a:schemeClr val="accent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5BAC5B-4BD7-C367-1847-6ACC20D7AF5A}"/>
              </a:ext>
            </a:extLst>
          </p:cNvPr>
          <p:cNvCxnSpPr>
            <a:cxnSpLocks/>
          </p:cNvCxnSpPr>
          <p:nvPr/>
        </p:nvCxnSpPr>
        <p:spPr>
          <a:xfrm>
            <a:off x="7297829" y="4090770"/>
            <a:ext cx="1170121" cy="0"/>
          </a:xfrm>
          <a:prstGeom prst="line">
            <a:avLst/>
          </a:prstGeom>
          <a:ln w="12700">
            <a:solidFill>
              <a:schemeClr val="accent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898F4C-E0BB-D2D0-79F4-CC3F20AC26C9}"/>
              </a:ext>
            </a:extLst>
          </p:cNvPr>
          <p:cNvCxnSpPr>
            <a:cxnSpLocks/>
          </p:cNvCxnSpPr>
          <p:nvPr/>
        </p:nvCxnSpPr>
        <p:spPr>
          <a:xfrm flipH="1">
            <a:off x="3710939" y="4090770"/>
            <a:ext cx="1" cy="1303020"/>
          </a:xfrm>
          <a:prstGeom prst="line">
            <a:avLst/>
          </a:prstGeom>
          <a:ln w="12700">
            <a:solidFill>
              <a:schemeClr val="accent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039802-C341-3600-96AC-B487585AF63B}"/>
              </a:ext>
            </a:extLst>
          </p:cNvPr>
          <p:cNvCxnSpPr>
            <a:cxnSpLocks/>
          </p:cNvCxnSpPr>
          <p:nvPr/>
        </p:nvCxnSpPr>
        <p:spPr>
          <a:xfrm>
            <a:off x="7310940" y="4090770"/>
            <a:ext cx="0" cy="1303020"/>
          </a:xfrm>
          <a:prstGeom prst="line">
            <a:avLst/>
          </a:prstGeom>
          <a:ln w="12700">
            <a:solidFill>
              <a:schemeClr val="accent1"/>
            </a:solidFill>
            <a:prstDash val="lg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F7E779-1EEA-F1F4-F307-DF4B31F08109}"/>
              </a:ext>
            </a:extLst>
          </p:cNvPr>
          <p:cNvCxnSpPr>
            <a:cxnSpLocks/>
          </p:cNvCxnSpPr>
          <p:nvPr/>
        </p:nvCxnSpPr>
        <p:spPr>
          <a:xfrm>
            <a:off x="3710939" y="4410075"/>
            <a:ext cx="3613113" cy="0"/>
          </a:xfrm>
          <a:prstGeom prst="line">
            <a:avLst/>
          </a:prstGeom>
          <a:ln w="12700">
            <a:solidFill>
              <a:schemeClr val="accent1"/>
            </a:solidFill>
            <a:prstDash val="lg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9A93E71-B59E-5B72-BF63-41769A114E4E}"/>
              </a:ext>
            </a:extLst>
          </p:cNvPr>
          <p:cNvSpPr txBox="1"/>
          <p:nvPr/>
        </p:nvSpPr>
        <p:spPr>
          <a:xfrm>
            <a:off x="3065807" y="185933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831F1A-D44A-D4FC-8D1D-560444701FA2}"/>
              </a:ext>
            </a:extLst>
          </p:cNvPr>
          <p:cNvSpPr txBox="1"/>
          <p:nvPr/>
        </p:nvSpPr>
        <p:spPr>
          <a:xfrm>
            <a:off x="3711026" y="12635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CF1ED6-B64F-1A04-7DE5-425D42C4BFDF}"/>
              </a:ext>
            </a:extLst>
          </p:cNvPr>
          <p:cNvSpPr txBox="1"/>
          <p:nvPr/>
        </p:nvSpPr>
        <p:spPr>
          <a:xfrm>
            <a:off x="7587614" y="2872270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height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9E886A-9571-C373-A870-61BA0C363DE6}"/>
              </a:ext>
            </a:extLst>
          </p:cNvPr>
          <p:cNvSpPr txBox="1"/>
          <p:nvPr/>
        </p:nvSpPr>
        <p:spPr>
          <a:xfrm>
            <a:off x="5192726" y="4410074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width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F0E63B-014C-DEA5-1FA7-F46187D49FFE}"/>
              </a:ext>
            </a:extLst>
          </p:cNvPr>
          <p:cNvSpPr txBox="1"/>
          <p:nvPr/>
        </p:nvSpPr>
        <p:spPr>
          <a:xfrm>
            <a:off x="3926286" y="2718381"/>
            <a:ext cx="3169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ｺﾞｼｯｸ" panose="020B0609070205080204" pitchFamily="49" charset="-128"/>
                <a:ea typeface="ｺﾞｼｯｸ" panose="020B0609070205080204" pitchFamily="49" charset="-128"/>
                <a:cs typeface="Noto Mono" panose="020B0609030804020204" pitchFamily="49" charset="0"/>
              </a:rPr>
              <a:t>シサーズボックス</a:t>
            </a:r>
            <a:endParaRPr lang="en-US" sz="2800" dirty="0">
              <a:latin typeface="ｺﾞｼｯｸ" panose="020B0609070205080204" pitchFamily="49" charset="-128"/>
              <a:ea typeface="ｺﾞｼｯｸ" panose="020B0609070205080204" pitchFamily="49" charset="-128"/>
              <a:cs typeface="Noto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69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ｺﾞｼｯｸ</vt:lpstr>
      <vt:lpstr>Arial</vt:lpstr>
      <vt:lpstr>Calibri</vt:lpstr>
      <vt:lpstr>Calibri Light</vt:lpstr>
      <vt:lpstr>Noto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Pramook Khungurn</dc:creator>
  <cp:lastModifiedBy>Pramook Khungurn</cp:lastModifiedBy>
  <cp:revision>2</cp:revision>
  <dcterms:created xsi:type="dcterms:W3CDTF">2024-01-28T13:08:58Z</dcterms:created>
  <dcterms:modified xsi:type="dcterms:W3CDTF">2024-01-28T13:24:55Z</dcterms:modified>
</cp:coreProperties>
</file>