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50" d="100"/>
          <a:sy n="150" d="100"/>
        </p:scale>
        <p:origin x="108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1D45-53ED-745D-8309-90299D83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3D999-15F9-5325-8DFB-659D2E31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F06E-0379-A883-2467-08C69E9C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E9E9-D870-D987-2D7F-9A3DBC00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93F2-0EDF-B921-B416-8862ED6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E0C4-26F6-A4D8-035A-73041198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CEC3A-2B7A-2DAB-D893-7312295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0F8B-D962-26CE-8407-134815F5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2D7C-7285-A21B-0DF5-60F64406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B37F-B090-E9CA-FA3E-C185966F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8D0FD-5677-BD0C-286D-692D3085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CA95-4BEB-6C13-8817-67B55C0B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A1C6-0C49-8DAC-F884-DAEA0CF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281B-2D80-DC1E-6A65-30B074CA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36CD-80C6-1EED-017A-54C0CE2D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3FFA-B580-ACDF-F4CC-37B46711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4CFE-5CFF-4032-2E97-7DFCDFDA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8C17-F99F-64FA-E9D9-5609B1DF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4324-4FF3-0BB3-BEE8-5FFD03FA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5264-87D8-EEFF-73C3-CB4317A1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2A84-4064-446D-F9CD-7CECF339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7478F-B9F2-3CDF-6F8D-C0058438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2D20-EDF0-1FAA-66BE-1C14E5B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56F3-49E9-75E6-A640-391A675D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F3A4-310C-8271-5726-AEC65ED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546-C5A7-9DB4-917C-79D4EF40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AE98-9393-A322-F8AF-765E3332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A1257-0BA3-17D4-82F6-87BBA971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F5DA-DB86-8BBA-8509-EC9F700F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9021-51CC-A32D-C04A-E1E7C714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F9EA-DDAB-3F62-C87B-3C1810B9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5DE0-A77A-3EC4-9952-FD4AEF84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EE7E-3DDB-3BDB-7BBB-5AE2432A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FE5A-56DA-F5F5-0A8E-564B62E6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72188-A7FF-1867-524E-49AC58E8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B573D-4A03-9C0C-B7C0-177DB24BD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89B7B-BBF8-AD8A-8A89-6D4E28B5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F4C4-E5CD-C971-1116-4AA098B7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5D4EE-D8A6-4526-E615-A63E40D3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5101-B452-C797-726D-F62EA8A3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11B0B-E312-A84F-29D8-7688A433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87133-5DD2-CFAB-2F4E-50DFFF6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04FC-B9C9-748B-C975-43CC8FE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47235-AB96-C7FE-135B-C295024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7F46E-9264-572C-22F5-14FFAB9F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8772-F3B6-93F3-F23C-DF16488D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323C-1A73-022D-1931-EDFC0D2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31F9-199D-9FB5-C5C8-E0975B22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B72E-6F92-FFDB-6A5B-9656F1DB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FCAA-2699-4819-6454-C9770E2F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C1DDA-8855-5D98-58A9-64EC8206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A8B5-7810-83FB-EAE2-9834F29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F19A-1171-A28E-027C-4654E1A8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0AC26-C227-3AD2-C024-256E27179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3284F-F0E7-6A91-9C67-05D9682C9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70697-97C1-C6AE-A913-70C44619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B717-2444-B0AB-AA90-46DBC2A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915-4051-F7F3-4711-66E9D2D0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F49E1-BE7B-77EA-41ED-7668F46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67E9-4447-8D56-97F6-4B92BD11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EF9C-D9B9-7C4E-F44A-8940E341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1AD2-2573-409B-A29B-4D3B16AB50E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4572-1154-A2DD-840C-44D368D6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C1D-8310-D983-C4E7-2FF6861F4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0A45-44D2-4DA2-9701-933ADEDE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9.png"/><Relationship Id="rId7" Type="http://schemas.openxmlformats.org/officeDocument/2006/relationships/image" Target="../media/image12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3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20" Type="http://schemas.openxmlformats.org/officeDocument/2006/relationships/image" Target="../media/image46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A9CC5FF9-960B-2BB3-6B55-85E93558CA89}"/>
              </a:ext>
            </a:extLst>
          </p:cNvPr>
          <p:cNvSpPr/>
          <p:nvPr/>
        </p:nvSpPr>
        <p:spPr>
          <a:xfrm>
            <a:off x="5489104" y="2084233"/>
            <a:ext cx="1440000" cy="1440000"/>
          </a:xfrm>
          <a:prstGeom prst="arc">
            <a:avLst/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7D7D56-C568-97DF-34B7-0A2BAA28E39C}"/>
              </a:ext>
            </a:extLst>
          </p:cNvPr>
          <p:cNvCxnSpPr>
            <a:cxnSpLocks/>
          </p:cNvCxnSpPr>
          <p:nvPr/>
        </p:nvCxnSpPr>
        <p:spPr>
          <a:xfrm flipV="1">
            <a:off x="6209105" y="1535550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19668-01EA-34B8-AB09-EECC5617E502}"/>
                  </a:ext>
                </a:extLst>
              </p:cNvPr>
              <p:cNvSpPr txBox="1"/>
              <p:nvPr/>
            </p:nvSpPr>
            <p:spPr>
              <a:xfrm>
                <a:off x="4837889" y="2165550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19668-01EA-34B8-AB09-EECC5617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89" y="2165550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A3BAD8D-B4FC-B754-D427-5C14436C2FB6}"/>
              </a:ext>
            </a:extLst>
          </p:cNvPr>
          <p:cNvSpPr/>
          <p:nvPr/>
        </p:nvSpPr>
        <p:spPr>
          <a:xfrm>
            <a:off x="5128588" y="211155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0B4D12-D463-26F1-DC49-86210146409D}"/>
              </a:ext>
            </a:extLst>
          </p:cNvPr>
          <p:cNvCxnSpPr>
            <a:cxnSpLocks/>
          </p:cNvCxnSpPr>
          <p:nvPr/>
        </p:nvCxnSpPr>
        <p:spPr>
          <a:xfrm flipV="1">
            <a:off x="6209105" y="279555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98499C-A07E-5FF5-D2F5-6DBCA0737970}"/>
                  </a:ext>
                </a:extLst>
              </p:cNvPr>
              <p:cNvSpPr txBox="1"/>
              <p:nvPr/>
            </p:nvSpPr>
            <p:spPr>
              <a:xfrm>
                <a:off x="7457798" y="261088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98499C-A07E-5FF5-D2F5-6DBCA073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798" y="261088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t="-6557"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2023B-4926-B275-4FEF-A5544EB861B5}"/>
                  </a:ext>
                </a:extLst>
              </p:cNvPr>
              <p:cNvSpPr txBox="1"/>
              <p:nvPr/>
            </p:nvSpPr>
            <p:spPr>
              <a:xfrm>
                <a:off x="5973019" y="1166217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2023B-4926-B275-4FEF-A5544EB8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19" y="1166217"/>
                <a:ext cx="508000" cy="369332"/>
              </a:xfrm>
              <a:prstGeom prst="rect">
                <a:avLst/>
              </a:prstGeom>
              <a:blipFill>
                <a:blip r:embed="rId4"/>
                <a:stretch>
                  <a:fillRect t="-6557" r="-1686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EE52B-D6AA-3AE1-9115-714428C4B9E8}"/>
                  </a:ext>
                </a:extLst>
              </p:cNvPr>
              <p:cNvSpPr txBox="1"/>
              <p:nvPr/>
            </p:nvSpPr>
            <p:spPr>
              <a:xfrm>
                <a:off x="6292391" y="2354657"/>
                <a:ext cx="520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EE52B-D6AA-3AE1-9115-714428C4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1" y="2354657"/>
                <a:ext cx="520912" cy="369332"/>
              </a:xfrm>
              <a:prstGeom prst="rect">
                <a:avLst/>
              </a:prstGeom>
              <a:blipFill>
                <a:blip r:embed="rId5"/>
                <a:stretch>
                  <a:fillRect l="-12791" r="-116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4C6476E4-CEBC-6658-4632-332610D2ADC7}"/>
              </a:ext>
            </a:extLst>
          </p:cNvPr>
          <p:cNvSpPr/>
          <p:nvPr/>
        </p:nvSpPr>
        <p:spPr>
          <a:xfrm rot="10800000">
            <a:off x="5961852" y="1552916"/>
            <a:ext cx="214738" cy="125131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6BC061-63B6-9BDB-AA7A-E78FC2C88350}"/>
                  </a:ext>
                </a:extLst>
              </p:cNvPr>
              <p:cNvSpPr txBox="1"/>
              <p:nvPr/>
            </p:nvSpPr>
            <p:spPr>
              <a:xfrm>
                <a:off x="5791879" y="204007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6BC061-63B6-9BDB-AA7A-E78FC2C8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79" y="2040074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16F86B91-A262-9FCE-533C-CFF29FD309F9}"/>
              </a:ext>
            </a:extLst>
          </p:cNvPr>
          <p:cNvSpPr/>
          <p:nvPr/>
        </p:nvSpPr>
        <p:spPr>
          <a:xfrm rot="5400000">
            <a:off x="6727393" y="2325005"/>
            <a:ext cx="214738" cy="125131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1A962A-5CFA-D622-5402-34001774BA4A}"/>
                  </a:ext>
                </a:extLst>
              </p:cNvPr>
              <p:cNvSpPr txBox="1"/>
              <p:nvPr/>
            </p:nvSpPr>
            <p:spPr>
              <a:xfrm>
                <a:off x="6747964" y="304551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1A962A-5CFA-D622-5402-34001774B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64" y="3045518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2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F734A9-06B1-EA3C-1D30-51B9633DA1AE}"/>
              </a:ext>
            </a:extLst>
          </p:cNvPr>
          <p:cNvCxnSpPr>
            <a:cxnSpLocks/>
          </p:cNvCxnSpPr>
          <p:nvPr/>
        </p:nvCxnSpPr>
        <p:spPr>
          <a:xfrm flipV="1">
            <a:off x="6545998" y="1535185"/>
            <a:ext cx="1080000" cy="14400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19D217-7174-B57D-3662-3C92BEEE8539}"/>
              </a:ext>
            </a:extLst>
          </p:cNvPr>
          <p:cNvCxnSpPr>
            <a:cxnSpLocks/>
          </p:cNvCxnSpPr>
          <p:nvPr/>
        </p:nvCxnSpPr>
        <p:spPr>
          <a:xfrm flipV="1">
            <a:off x="6545999" y="1535185"/>
            <a:ext cx="0" cy="144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89820-5384-0198-13CE-DE39924BF8B7}"/>
                  </a:ext>
                </a:extLst>
              </p:cNvPr>
              <p:cNvSpPr txBox="1"/>
              <p:nvPr/>
            </p:nvSpPr>
            <p:spPr>
              <a:xfrm>
                <a:off x="5193634" y="2223085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89820-5384-0198-13CE-DE39924B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634" y="2223085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AEFFBA2-DFB9-245D-AA63-770FCE958846}"/>
              </a:ext>
            </a:extLst>
          </p:cNvPr>
          <p:cNvSpPr/>
          <p:nvPr/>
        </p:nvSpPr>
        <p:spPr>
          <a:xfrm>
            <a:off x="5484333" y="21690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1DD42-F95B-9F2F-2C63-DF07C20E5324}"/>
              </a:ext>
            </a:extLst>
          </p:cNvPr>
          <p:cNvCxnSpPr>
            <a:cxnSpLocks/>
          </p:cNvCxnSpPr>
          <p:nvPr/>
        </p:nvCxnSpPr>
        <p:spPr>
          <a:xfrm>
            <a:off x="6545999" y="2975185"/>
            <a:ext cx="108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46651-B960-6635-FA3E-EF697E7FD55E}"/>
                  </a:ext>
                </a:extLst>
              </p:cNvPr>
              <p:cNvSpPr txBox="1"/>
              <p:nvPr/>
            </p:nvSpPr>
            <p:spPr>
              <a:xfrm>
                <a:off x="7625999" y="2790519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46651-B960-6635-FA3E-EF697E7FD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99" y="2790519"/>
                <a:ext cx="4299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66523-594B-1927-B4F8-C7B2C5FD7F67}"/>
                  </a:ext>
                </a:extLst>
              </p:cNvPr>
              <p:cNvSpPr txBox="1"/>
              <p:nvPr/>
            </p:nvSpPr>
            <p:spPr>
              <a:xfrm>
                <a:off x="6291999" y="1165853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66523-594B-1927-B4F8-C7B2C5FD7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99" y="1165853"/>
                <a:ext cx="5080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119C6157-CAEB-8310-B16D-D7C38D223AAB}"/>
              </a:ext>
            </a:extLst>
          </p:cNvPr>
          <p:cNvSpPr/>
          <p:nvPr/>
        </p:nvSpPr>
        <p:spPr>
          <a:xfrm rot="10800000">
            <a:off x="6238937" y="1559301"/>
            <a:ext cx="217029" cy="1415884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998E3-E20C-1DF4-2095-E0CCB437AD12}"/>
                  </a:ext>
                </a:extLst>
              </p:cNvPr>
              <p:cNvSpPr txBox="1"/>
              <p:nvPr/>
            </p:nvSpPr>
            <p:spPr>
              <a:xfrm>
                <a:off x="6009687" y="213858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998E3-E20C-1DF4-2095-E0CCB437A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87" y="213858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BE4011A8-383E-01A5-23B3-12D67D436DED}"/>
              </a:ext>
            </a:extLst>
          </p:cNvPr>
          <p:cNvSpPr/>
          <p:nvPr/>
        </p:nvSpPr>
        <p:spPr>
          <a:xfrm rot="5400000">
            <a:off x="6998043" y="2600439"/>
            <a:ext cx="175912" cy="1079999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84FFF8-ECB2-3EAE-1F7F-DAD4DE65C63E}"/>
                  </a:ext>
                </a:extLst>
              </p:cNvPr>
              <p:cNvSpPr txBox="1"/>
              <p:nvPr/>
            </p:nvSpPr>
            <p:spPr>
              <a:xfrm>
                <a:off x="6995429" y="32283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84FFF8-ECB2-3EAE-1F7F-DAD4DE65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29" y="3228395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02C92-A4DA-E4A9-C5F8-08D04C1E6A22}"/>
                  </a:ext>
                </a:extLst>
              </p:cNvPr>
              <p:cNvSpPr txBox="1"/>
              <p:nvPr/>
            </p:nvSpPr>
            <p:spPr>
              <a:xfrm>
                <a:off x="7177858" y="1176289"/>
                <a:ext cx="896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02C92-A4DA-E4A9-C5F8-08D04C1E6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58" y="1176289"/>
                <a:ext cx="896280" cy="369332"/>
              </a:xfrm>
              <a:prstGeom prst="rect">
                <a:avLst/>
              </a:prstGeom>
              <a:blipFill>
                <a:blip r:embed="rId7"/>
                <a:stretch>
                  <a:fillRect r="-68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4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Brace 24">
            <a:extLst>
              <a:ext uri="{FF2B5EF4-FFF2-40B4-BE49-F238E27FC236}">
                <a16:creationId xmlns:a16="http://schemas.microsoft.com/office/drawing/2014/main" id="{ADCE1289-FAA3-AF8C-6E4F-9CD93E39C904}"/>
              </a:ext>
            </a:extLst>
          </p:cNvPr>
          <p:cNvSpPr/>
          <p:nvPr/>
        </p:nvSpPr>
        <p:spPr>
          <a:xfrm rot="16200000">
            <a:off x="7001720" y="2307801"/>
            <a:ext cx="180886" cy="1027116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98AA85-8BA9-CA67-AD32-82BBC890206E}"/>
              </a:ext>
            </a:extLst>
          </p:cNvPr>
          <p:cNvCxnSpPr>
            <a:cxnSpLocks/>
          </p:cNvCxnSpPr>
          <p:nvPr/>
        </p:nvCxnSpPr>
        <p:spPr>
          <a:xfrm flipV="1">
            <a:off x="6545999" y="1535185"/>
            <a:ext cx="0" cy="144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DF37B2-9A01-659C-0D55-F4CD31FD5399}"/>
                  </a:ext>
                </a:extLst>
              </p:cNvPr>
              <p:cNvSpPr txBox="1"/>
              <p:nvPr/>
            </p:nvSpPr>
            <p:spPr>
              <a:xfrm>
                <a:off x="5193634" y="2223085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DF37B2-9A01-659C-0D55-F4CD31FD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634" y="2223085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5032A10B-302D-EFF6-DDE5-055010B69106}"/>
              </a:ext>
            </a:extLst>
          </p:cNvPr>
          <p:cNvSpPr/>
          <p:nvPr/>
        </p:nvSpPr>
        <p:spPr>
          <a:xfrm>
            <a:off x="5484333" y="21690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9DD70-7F79-B336-92EE-B640F2BF1393}"/>
              </a:ext>
            </a:extLst>
          </p:cNvPr>
          <p:cNvCxnSpPr>
            <a:cxnSpLocks/>
          </p:cNvCxnSpPr>
          <p:nvPr/>
        </p:nvCxnSpPr>
        <p:spPr>
          <a:xfrm>
            <a:off x="6545999" y="2975185"/>
            <a:ext cx="108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DA480-D41E-8E8A-6AF3-EA59E90C6698}"/>
                  </a:ext>
                </a:extLst>
              </p:cNvPr>
              <p:cNvSpPr txBox="1"/>
              <p:nvPr/>
            </p:nvSpPr>
            <p:spPr>
              <a:xfrm>
                <a:off x="7625999" y="2790519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DA480-D41E-8E8A-6AF3-EA59E90C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99" y="2790519"/>
                <a:ext cx="4299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0457E-1FB6-5FCE-A9AE-B14BB1910114}"/>
                  </a:ext>
                </a:extLst>
              </p:cNvPr>
              <p:cNvSpPr txBox="1"/>
              <p:nvPr/>
            </p:nvSpPr>
            <p:spPr>
              <a:xfrm>
                <a:off x="6291999" y="1165853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0457E-1FB6-5FCE-A9AE-B14BB191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99" y="1165853"/>
                <a:ext cx="5080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1C7019F6-6A07-3FAC-F0F7-F1680B0622CF}"/>
              </a:ext>
            </a:extLst>
          </p:cNvPr>
          <p:cNvSpPr/>
          <p:nvPr/>
        </p:nvSpPr>
        <p:spPr>
          <a:xfrm rot="10800000">
            <a:off x="6238937" y="1559301"/>
            <a:ext cx="217029" cy="1415884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29273C-A1FD-38C6-D963-CAD7FC82E228}"/>
                  </a:ext>
                </a:extLst>
              </p:cNvPr>
              <p:cNvSpPr txBox="1"/>
              <p:nvPr/>
            </p:nvSpPr>
            <p:spPr>
              <a:xfrm>
                <a:off x="6009687" y="213858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29273C-A1FD-38C6-D963-CAD7FC82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87" y="213858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2C16E-6B3A-884A-061D-CB07E545AA30}"/>
                  </a:ext>
                </a:extLst>
              </p:cNvPr>
              <p:cNvSpPr txBox="1"/>
              <p:nvPr/>
            </p:nvSpPr>
            <p:spPr>
              <a:xfrm>
                <a:off x="6985291" y="24539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2C16E-6B3A-884A-061D-CB07E545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91" y="245391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0CF694-6AC0-508D-EC83-A4DC6BD9AD40}"/>
              </a:ext>
            </a:extLst>
          </p:cNvPr>
          <p:cNvCxnSpPr>
            <a:cxnSpLocks/>
          </p:cNvCxnSpPr>
          <p:nvPr/>
        </p:nvCxnSpPr>
        <p:spPr>
          <a:xfrm flipH="1">
            <a:off x="6038199" y="2975185"/>
            <a:ext cx="507600" cy="507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CAB443B-2BEE-AF73-C242-C6A9534AE0DB}"/>
              </a:ext>
            </a:extLst>
          </p:cNvPr>
          <p:cNvSpPr/>
          <p:nvPr/>
        </p:nvSpPr>
        <p:spPr>
          <a:xfrm rot="2588094">
            <a:off x="6305144" y="2993032"/>
            <a:ext cx="175912" cy="70296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03733-BF80-2FF9-B8F6-017F6BDF96CE}"/>
                  </a:ext>
                </a:extLst>
              </p:cNvPr>
              <p:cNvSpPr txBox="1"/>
              <p:nvPr/>
            </p:nvSpPr>
            <p:spPr>
              <a:xfrm>
                <a:off x="6455229" y="335320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03733-BF80-2FF9-B8F6-017F6BDF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9" y="335320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856484-1497-A205-BDFB-6B4F665854BF}"/>
                  </a:ext>
                </a:extLst>
              </p:cNvPr>
              <p:cNvSpPr txBox="1"/>
              <p:nvPr/>
            </p:nvSpPr>
            <p:spPr>
              <a:xfrm>
                <a:off x="5682826" y="3429000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856484-1497-A205-BDFB-6B4F6658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26" y="3429000"/>
                <a:ext cx="508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09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734F01-2BCD-1F6F-366A-C40354D2D3EE}"/>
                  </a:ext>
                </a:extLst>
              </p:cNvPr>
              <p:cNvSpPr txBox="1"/>
              <p:nvPr/>
            </p:nvSpPr>
            <p:spPr>
              <a:xfrm>
                <a:off x="2431982" y="2628900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734F01-2BCD-1F6F-366A-C40354D2D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82" y="2628900"/>
                <a:ext cx="35093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B0157-B596-E80A-307B-457B9A39371B}"/>
                  </a:ext>
                </a:extLst>
              </p:cNvPr>
              <p:cNvSpPr txBox="1"/>
              <p:nvPr/>
            </p:nvSpPr>
            <p:spPr>
              <a:xfrm>
                <a:off x="2724149" y="2603723"/>
                <a:ext cx="508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B0157-B596-E80A-307B-457B9A39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9" y="2603723"/>
                <a:ext cx="508000" cy="307777"/>
              </a:xfrm>
              <a:prstGeom prst="rect">
                <a:avLst/>
              </a:prstGeom>
              <a:blipFill>
                <a:blip r:embed="rId3"/>
                <a:stretch>
                  <a:fillRect t="-3922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455E21-F9D2-1CB8-FB15-AC5E0E18A614}"/>
              </a:ext>
            </a:extLst>
          </p:cNvPr>
          <p:cNvCxnSpPr>
            <a:cxnSpLocks/>
          </p:cNvCxnSpPr>
          <p:nvPr/>
        </p:nvCxnSpPr>
        <p:spPr>
          <a:xfrm>
            <a:off x="2271712" y="2628900"/>
            <a:ext cx="2290763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AF96E-48E5-CB15-3BC1-2917E8C0F934}"/>
              </a:ext>
            </a:extLst>
          </p:cNvPr>
          <p:cNvCxnSpPr>
            <a:cxnSpLocks/>
          </p:cNvCxnSpPr>
          <p:nvPr/>
        </p:nvCxnSpPr>
        <p:spPr>
          <a:xfrm flipV="1">
            <a:off x="2728912" y="800100"/>
            <a:ext cx="0" cy="2286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8E9D82-937B-DC46-9005-4CA814ECD4AC}"/>
              </a:ext>
            </a:extLst>
          </p:cNvPr>
          <p:cNvSpPr/>
          <p:nvPr/>
        </p:nvSpPr>
        <p:spPr>
          <a:xfrm>
            <a:off x="2672888" y="257489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8C56E9-F06B-42C4-9B08-EA8623E63471}"/>
              </a:ext>
            </a:extLst>
          </p:cNvPr>
          <p:cNvCxnSpPr>
            <a:cxnSpLocks/>
          </p:cNvCxnSpPr>
          <p:nvPr/>
        </p:nvCxnSpPr>
        <p:spPr>
          <a:xfrm flipV="1">
            <a:off x="2749549" y="262255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4C9C578-D003-38CD-290A-9A207CF8A619}"/>
              </a:ext>
            </a:extLst>
          </p:cNvPr>
          <p:cNvSpPr/>
          <p:nvPr/>
        </p:nvSpPr>
        <p:spPr>
          <a:xfrm>
            <a:off x="3598888" y="12033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D8B3C-2BEC-4E66-51F8-AA8AB1817D8B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2724149" y="1295484"/>
            <a:ext cx="890555" cy="13458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9D8F58-5BDF-7662-2311-7933EEEB192C}"/>
                  </a:ext>
                </a:extLst>
              </p:cNvPr>
              <p:cNvSpPr txBox="1"/>
              <p:nvPr/>
            </p:nvSpPr>
            <p:spPr>
              <a:xfrm>
                <a:off x="3215086" y="912996"/>
                <a:ext cx="983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9D8F58-5BDF-7662-2311-7933EEEB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86" y="912996"/>
                <a:ext cx="983603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>
            <a:extLst>
              <a:ext uri="{FF2B5EF4-FFF2-40B4-BE49-F238E27FC236}">
                <a16:creationId xmlns:a16="http://schemas.microsoft.com/office/drawing/2014/main" id="{3EBC2190-4499-EEE4-5B5F-0A8C0DB59AF5}"/>
              </a:ext>
            </a:extLst>
          </p:cNvPr>
          <p:cNvSpPr/>
          <p:nvPr/>
        </p:nvSpPr>
        <p:spPr>
          <a:xfrm>
            <a:off x="2000112" y="1902550"/>
            <a:ext cx="1440000" cy="1440000"/>
          </a:xfrm>
          <a:prstGeom prst="arc">
            <a:avLst>
              <a:gd name="adj1" fmla="val 18331361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7DC7CC-40EE-07AC-576C-A154C456E77A}"/>
                  </a:ext>
                </a:extLst>
              </p:cNvPr>
              <p:cNvSpPr txBox="1"/>
              <p:nvPr/>
            </p:nvSpPr>
            <p:spPr>
              <a:xfrm>
                <a:off x="3373928" y="2011876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7DC7CC-40EE-07AC-576C-A154C456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28" y="2011876"/>
                <a:ext cx="251094" cy="369332"/>
              </a:xfrm>
              <a:prstGeom prst="rect">
                <a:avLst/>
              </a:prstGeom>
              <a:blipFill>
                <a:blip r:embed="rId5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ight Brace 60">
            <a:extLst>
              <a:ext uri="{FF2B5EF4-FFF2-40B4-BE49-F238E27FC236}">
                <a16:creationId xmlns:a16="http://schemas.microsoft.com/office/drawing/2014/main" id="{E81D5267-7779-6810-6D0B-C4A300503870}"/>
              </a:ext>
            </a:extLst>
          </p:cNvPr>
          <p:cNvSpPr/>
          <p:nvPr/>
        </p:nvSpPr>
        <p:spPr>
          <a:xfrm rot="12834418">
            <a:off x="2950104" y="1037517"/>
            <a:ext cx="217029" cy="1614094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B81BAA-4E86-3B21-CD2E-24D228B1BCA8}"/>
                  </a:ext>
                </a:extLst>
              </p:cNvPr>
              <p:cNvSpPr txBox="1"/>
              <p:nvPr/>
            </p:nvSpPr>
            <p:spPr>
              <a:xfrm>
                <a:off x="2805030" y="1588195"/>
                <a:ext cx="1669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B81BAA-4E86-3B21-CD2E-24D228B1B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30" y="1588195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4A12A7A4-0436-F002-4D84-F3FB28AE8A5B}"/>
              </a:ext>
            </a:extLst>
          </p:cNvPr>
          <p:cNvSpPr/>
          <p:nvPr/>
        </p:nvSpPr>
        <p:spPr>
          <a:xfrm>
            <a:off x="658483" y="2157587"/>
            <a:ext cx="5910451" cy="2177992"/>
          </a:xfrm>
          <a:prstGeom prst="parallelogram">
            <a:avLst>
              <a:gd name="adj" fmla="val 103398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393EB7-C7EF-4DB7-75DB-1643F1CD83AA}"/>
              </a:ext>
            </a:extLst>
          </p:cNvPr>
          <p:cNvCxnSpPr>
            <a:cxnSpLocks/>
          </p:cNvCxnSpPr>
          <p:nvPr/>
        </p:nvCxnSpPr>
        <p:spPr>
          <a:xfrm flipV="1">
            <a:off x="1287588" y="2157587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666373B-2025-A641-4BE9-7F48776055A3}"/>
              </a:ext>
            </a:extLst>
          </p:cNvPr>
          <p:cNvSpPr/>
          <p:nvPr/>
        </p:nvSpPr>
        <p:spPr>
          <a:xfrm rot="3552960" flipH="1">
            <a:off x="3233156" y="1899679"/>
            <a:ext cx="216073" cy="2077263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579AF9-C132-7217-517A-34FF2908A8A7}"/>
              </a:ext>
            </a:extLst>
          </p:cNvPr>
          <p:cNvCxnSpPr>
            <a:cxnSpLocks/>
          </p:cNvCxnSpPr>
          <p:nvPr/>
        </p:nvCxnSpPr>
        <p:spPr>
          <a:xfrm>
            <a:off x="1803958" y="3198904"/>
            <a:ext cx="3619500" cy="90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E8CF48-EBEE-C59D-F468-135EFC559F01}"/>
              </a:ext>
            </a:extLst>
          </p:cNvPr>
          <p:cNvCxnSpPr>
            <a:cxnSpLocks/>
          </p:cNvCxnSpPr>
          <p:nvPr/>
        </p:nvCxnSpPr>
        <p:spPr>
          <a:xfrm flipH="1">
            <a:off x="2520900" y="2510997"/>
            <a:ext cx="1800000" cy="1098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93C3C-70CE-5256-F807-7B8F1A6A42FC}"/>
              </a:ext>
            </a:extLst>
          </p:cNvPr>
          <p:cNvCxnSpPr>
            <a:cxnSpLocks/>
          </p:cNvCxnSpPr>
          <p:nvPr/>
        </p:nvCxnSpPr>
        <p:spPr>
          <a:xfrm flipH="1">
            <a:off x="4224875" y="3206253"/>
            <a:ext cx="720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A66859A-D16D-297A-0679-E25935CCF167}"/>
              </a:ext>
            </a:extLst>
          </p:cNvPr>
          <p:cNvSpPr/>
          <p:nvPr/>
        </p:nvSpPr>
        <p:spPr>
          <a:xfrm>
            <a:off x="2942115" y="2625889"/>
            <a:ext cx="1105041" cy="1387475"/>
          </a:xfrm>
          <a:prstGeom prst="arc">
            <a:avLst>
              <a:gd name="adj1" fmla="val 18280274"/>
              <a:gd name="adj2" fmla="val 20935249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07BC49-DDE5-DE55-0A9D-8EAEC12C4032}"/>
                  </a:ext>
                </a:extLst>
              </p:cNvPr>
              <p:cNvSpPr txBox="1"/>
              <p:nvPr/>
            </p:nvSpPr>
            <p:spPr>
              <a:xfrm>
                <a:off x="3955451" y="2680043"/>
                <a:ext cx="3121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07BC49-DDE5-DE55-0A9D-8EAEC12C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51" y="2680043"/>
                <a:ext cx="312193" cy="461665"/>
              </a:xfrm>
              <a:prstGeom prst="rect">
                <a:avLst/>
              </a:prstGeom>
              <a:blipFill>
                <a:blip r:embed="rId2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445838-DF48-C72C-BC09-CB8C8E97F118}"/>
              </a:ext>
            </a:extLst>
          </p:cNvPr>
          <p:cNvCxnSpPr>
            <a:cxnSpLocks/>
          </p:cNvCxnSpPr>
          <p:nvPr/>
        </p:nvCxnSpPr>
        <p:spPr>
          <a:xfrm>
            <a:off x="4306767" y="838130"/>
            <a:ext cx="478" cy="16772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C0880E-5963-BA15-5B4D-EB321342B4C7}"/>
                  </a:ext>
                </a:extLst>
              </p:cNvPr>
              <p:cNvSpPr txBox="1"/>
              <p:nvPr/>
            </p:nvSpPr>
            <p:spPr>
              <a:xfrm>
                <a:off x="4261106" y="3199470"/>
                <a:ext cx="508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C0880E-5963-BA15-5B4D-EB321342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6" y="3199470"/>
                <a:ext cx="508000" cy="338554"/>
              </a:xfrm>
              <a:prstGeom prst="rect">
                <a:avLst/>
              </a:prstGeom>
              <a:blipFill>
                <a:blip r:embed="rId3"/>
                <a:stretch>
                  <a:fillRect r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DE8220-39F9-FAEF-44CC-0C2A9B93E05C}"/>
                  </a:ext>
                </a:extLst>
              </p:cNvPr>
              <p:cNvSpPr txBox="1"/>
              <p:nvPr/>
            </p:nvSpPr>
            <p:spPr>
              <a:xfrm>
                <a:off x="2339267" y="3594575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DE8220-39F9-FAEF-44CC-0C2A9B93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67" y="3594575"/>
                <a:ext cx="3986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A21F17F8-0CCD-CE36-45CB-AEFCBB4A3844}"/>
              </a:ext>
            </a:extLst>
          </p:cNvPr>
          <p:cNvSpPr/>
          <p:nvPr/>
        </p:nvSpPr>
        <p:spPr>
          <a:xfrm>
            <a:off x="2463723" y="35549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A05FF6-2CEB-7A6B-DFA4-39A0FE4C2AEB}"/>
              </a:ext>
            </a:extLst>
          </p:cNvPr>
          <p:cNvSpPr/>
          <p:nvPr/>
        </p:nvSpPr>
        <p:spPr>
          <a:xfrm>
            <a:off x="4252767" y="72381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853397-5D3D-6B9B-FEAE-BE6958B99E01}"/>
                  </a:ext>
                </a:extLst>
              </p:cNvPr>
              <p:cNvSpPr txBox="1"/>
              <p:nvPr/>
            </p:nvSpPr>
            <p:spPr>
              <a:xfrm>
                <a:off x="4121550" y="361413"/>
                <a:ext cx="141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853397-5D3D-6B9B-FEAE-BE6958B99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550" y="361413"/>
                <a:ext cx="141955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Brace 41">
            <a:extLst>
              <a:ext uri="{FF2B5EF4-FFF2-40B4-BE49-F238E27FC236}">
                <a16:creationId xmlns:a16="http://schemas.microsoft.com/office/drawing/2014/main" id="{F2E7A591-0329-056C-94E7-A9E8F09B6062}"/>
              </a:ext>
            </a:extLst>
          </p:cNvPr>
          <p:cNvSpPr/>
          <p:nvPr/>
        </p:nvSpPr>
        <p:spPr>
          <a:xfrm>
            <a:off x="4367846" y="759465"/>
            <a:ext cx="217029" cy="1751531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C76ED7-8B56-A076-12C5-D337A539FCD9}"/>
                  </a:ext>
                </a:extLst>
              </p:cNvPr>
              <p:cNvSpPr txBox="1"/>
              <p:nvPr/>
            </p:nvSpPr>
            <p:spPr>
              <a:xfrm>
                <a:off x="4602020" y="1496730"/>
                <a:ext cx="174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C76ED7-8B56-A076-12C5-D337A539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20" y="1496730"/>
                <a:ext cx="174390" cy="276999"/>
              </a:xfrm>
              <a:prstGeom prst="rect">
                <a:avLst/>
              </a:prstGeom>
              <a:blipFill>
                <a:blip r:embed="rId6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D32C16-DAA6-2E7D-2888-C774C5D762B0}"/>
                  </a:ext>
                </a:extLst>
              </p:cNvPr>
              <p:cNvSpPr txBox="1"/>
              <p:nvPr/>
            </p:nvSpPr>
            <p:spPr>
              <a:xfrm>
                <a:off x="3150528" y="2625889"/>
                <a:ext cx="174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D32C16-DAA6-2E7D-2888-C774C5D7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28" y="2625889"/>
                <a:ext cx="174390" cy="276999"/>
              </a:xfrm>
              <a:prstGeom prst="rect">
                <a:avLst/>
              </a:prstGeom>
              <a:blipFill>
                <a:blip r:embed="rId7"/>
                <a:stretch>
                  <a:fillRect l="-17857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D704C9-4D04-1186-0981-5D61F3DBB92F}"/>
              </a:ext>
            </a:extLst>
          </p:cNvPr>
          <p:cNvCxnSpPr>
            <a:cxnSpLocks/>
          </p:cNvCxnSpPr>
          <p:nvPr/>
        </p:nvCxnSpPr>
        <p:spPr>
          <a:xfrm flipH="1">
            <a:off x="2550984" y="2554885"/>
            <a:ext cx="510135" cy="49601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4E2A8B3-6663-15E3-4FFF-16AD40EDA46D}"/>
                  </a:ext>
                </a:extLst>
              </p:cNvPr>
              <p:cNvSpPr txBox="1"/>
              <p:nvPr/>
            </p:nvSpPr>
            <p:spPr>
              <a:xfrm>
                <a:off x="2471717" y="2485715"/>
                <a:ext cx="508000" cy="35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4E2A8B3-6663-15E3-4FFF-16AD40EDA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17" y="2485715"/>
                <a:ext cx="508000" cy="351506"/>
              </a:xfrm>
              <a:prstGeom prst="rect">
                <a:avLst/>
              </a:prstGeom>
              <a:blipFill>
                <a:blip r:embed="rId8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1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4306CB-C0AC-439D-5235-409DF9FFF609}"/>
              </a:ext>
            </a:extLst>
          </p:cNvPr>
          <p:cNvCxnSpPr>
            <a:cxnSpLocks/>
          </p:cNvCxnSpPr>
          <p:nvPr/>
        </p:nvCxnSpPr>
        <p:spPr>
          <a:xfrm flipV="1">
            <a:off x="3857573" y="3326397"/>
            <a:ext cx="0" cy="1423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0ADCF0A-D162-B21B-9328-B956AA35A806}"/>
              </a:ext>
            </a:extLst>
          </p:cNvPr>
          <p:cNvSpPr/>
          <p:nvPr/>
        </p:nvSpPr>
        <p:spPr>
          <a:xfrm>
            <a:off x="1680771" y="2366674"/>
            <a:ext cx="5048626" cy="2177992"/>
          </a:xfrm>
          <a:prstGeom prst="parallelogram">
            <a:avLst>
              <a:gd name="adj" fmla="val 103398"/>
            </a:avLst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1D1BB0-75DB-00B3-3AE0-5A49747C7391}"/>
              </a:ext>
            </a:extLst>
          </p:cNvPr>
          <p:cNvCxnSpPr>
            <a:cxnSpLocks/>
          </p:cNvCxnSpPr>
          <p:nvPr/>
        </p:nvCxnSpPr>
        <p:spPr>
          <a:xfrm flipV="1">
            <a:off x="3857573" y="1180006"/>
            <a:ext cx="0" cy="21968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F9926D-FF9C-AC73-0022-8DDACE9092F8}"/>
              </a:ext>
            </a:extLst>
          </p:cNvPr>
          <p:cNvCxnSpPr>
            <a:cxnSpLocks/>
          </p:cNvCxnSpPr>
          <p:nvPr/>
        </p:nvCxnSpPr>
        <p:spPr>
          <a:xfrm>
            <a:off x="2908680" y="3385810"/>
            <a:ext cx="2737937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0565102-963B-5CE3-605B-8E52B15E6B18}"/>
              </a:ext>
            </a:extLst>
          </p:cNvPr>
          <p:cNvSpPr/>
          <p:nvPr/>
        </p:nvSpPr>
        <p:spPr>
          <a:xfrm>
            <a:off x="3145557" y="2525313"/>
            <a:ext cx="1057544" cy="553641"/>
          </a:xfrm>
          <a:prstGeom prst="arc">
            <a:avLst>
              <a:gd name="adj1" fmla="val 18280274"/>
              <a:gd name="adj2" fmla="val 20935249"/>
            </a:avLst>
          </a:prstGeom>
          <a:ln w="127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A393EF-6085-A68F-75C0-B489E4630B21}"/>
                  </a:ext>
                </a:extLst>
              </p:cNvPr>
              <p:cNvSpPr txBox="1"/>
              <p:nvPr/>
            </p:nvSpPr>
            <p:spPr>
              <a:xfrm>
                <a:off x="3960454" y="2110774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A393EF-6085-A68F-75C0-B489E463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2110774"/>
                <a:ext cx="312193" cy="400110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6EFFB-EEE1-6EDC-2F26-B5BE12B340DE}"/>
                  </a:ext>
                </a:extLst>
              </p:cNvPr>
              <p:cNvSpPr txBox="1"/>
              <p:nvPr/>
            </p:nvSpPr>
            <p:spPr>
              <a:xfrm>
                <a:off x="4670859" y="3080288"/>
                <a:ext cx="508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6EFFB-EEE1-6EDC-2F26-B5BE12B3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9" y="3080288"/>
                <a:ext cx="508000" cy="338554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17113D-AEF5-AA4C-067A-ED944FE334DF}"/>
                  </a:ext>
                </a:extLst>
              </p:cNvPr>
              <p:cNvSpPr txBox="1"/>
              <p:nvPr/>
            </p:nvSpPr>
            <p:spPr>
              <a:xfrm>
                <a:off x="3375473" y="3323441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17113D-AEF5-AA4C-067A-ED944FE3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73" y="3323441"/>
                <a:ext cx="3986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4B6B3A-1437-097B-97C1-012F6F8CA81A}"/>
                  </a:ext>
                </a:extLst>
              </p:cNvPr>
              <p:cNvSpPr txBox="1"/>
              <p:nvPr/>
            </p:nvSpPr>
            <p:spPr>
              <a:xfrm>
                <a:off x="4189327" y="2892805"/>
                <a:ext cx="174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4B6B3A-1437-097B-97C1-012F6F8C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7" y="2892805"/>
                <a:ext cx="174390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20032E-CF0E-0DDB-DD9F-12F415F07195}"/>
                  </a:ext>
                </a:extLst>
              </p:cNvPr>
              <p:cNvSpPr txBox="1"/>
              <p:nvPr/>
            </p:nvSpPr>
            <p:spPr>
              <a:xfrm>
                <a:off x="2908680" y="3702365"/>
                <a:ext cx="508000" cy="35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20032E-CF0E-0DDB-DD9F-12F415F0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80" y="3702365"/>
                <a:ext cx="508000" cy="351506"/>
              </a:xfrm>
              <a:prstGeom prst="rect">
                <a:avLst/>
              </a:prstGeom>
              <a:blipFill>
                <a:blip r:embed="rId6"/>
                <a:stretch>
                  <a:fillRect r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DDF2DD-6FCD-8750-7B7D-ADC0BFAFE8AC}"/>
              </a:ext>
            </a:extLst>
          </p:cNvPr>
          <p:cNvCxnSpPr>
            <a:cxnSpLocks/>
          </p:cNvCxnSpPr>
          <p:nvPr/>
        </p:nvCxnSpPr>
        <p:spPr>
          <a:xfrm flipV="1">
            <a:off x="2708190" y="237567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28B2A-DABA-BD5F-632A-34249D4197FF}"/>
              </a:ext>
            </a:extLst>
          </p:cNvPr>
          <p:cNvCxnSpPr>
            <a:cxnSpLocks/>
          </p:cNvCxnSpPr>
          <p:nvPr/>
        </p:nvCxnSpPr>
        <p:spPr>
          <a:xfrm>
            <a:off x="3857573" y="1359843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62D371-4FEA-2B82-3573-6AADB955CF52}"/>
                  </a:ext>
                </a:extLst>
              </p:cNvPr>
              <p:cNvSpPr txBox="1"/>
              <p:nvPr/>
            </p:nvSpPr>
            <p:spPr>
              <a:xfrm>
                <a:off x="3721573" y="1527916"/>
                <a:ext cx="508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62D371-4FEA-2B82-3573-6AADB955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73" y="1527916"/>
                <a:ext cx="508000" cy="338554"/>
              </a:xfrm>
              <a:prstGeom prst="rect">
                <a:avLst/>
              </a:prstGeom>
              <a:blipFill>
                <a:blip r:embed="rId7"/>
                <a:stretch>
                  <a:fillRect r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41271C5-8848-5E8B-5479-1C48B56D31D8}"/>
              </a:ext>
            </a:extLst>
          </p:cNvPr>
          <p:cNvSpPr/>
          <p:nvPr/>
        </p:nvSpPr>
        <p:spPr>
          <a:xfrm>
            <a:off x="4320288" y="218698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20D721-7EC5-049F-4475-277F359789CE}"/>
                  </a:ext>
                </a:extLst>
              </p:cNvPr>
              <p:cNvSpPr txBox="1"/>
              <p:nvPr/>
            </p:nvSpPr>
            <p:spPr>
              <a:xfrm>
                <a:off x="4253828" y="1829405"/>
                <a:ext cx="1465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20D721-7EC5-049F-4475-277F3597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28" y="1829405"/>
                <a:ext cx="146540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960D20-3DA0-6AFE-FA6B-67A414041CA5}"/>
              </a:ext>
            </a:extLst>
          </p:cNvPr>
          <p:cNvCxnSpPr>
            <a:cxnSpLocks/>
          </p:cNvCxnSpPr>
          <p:nvPr/>
        </p:nvCxnSpPr>
        <p:spPr>
          <a:xfrm>
            <a:off x="4370329" y="2271692"/>
            <a:ext cx="29152" cy="19557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4C4579-D484-0677-4FB4-BBA3337AFF0B}"/>
              </a:ext>
            </a:extLst>
          </p:cNvPr>
          <p:cNvCxnSpPr>
            <a:cxnSpLocks/>
          </p:cNvCxnSpPr>
          <p:nvPr/>
        </p:nvCxnSpPr>
        <p:spPr>
          <a:xfrm flipH="1" flipV="1">
            <a:off x="3848197" y="3366556"/>
            <a:ext cx="536708" cy="8062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873778-58DC-63D2-007D-D98CE495D0CA}"/>
              </a:ext>
            </a:extLst>
          </p:cNvPr>
          <p:cNvCxnSpPr>
            <a:cxnSpLocks/>
          </p:cNvCxnSpPr>
          <p:nvPr/>
        </p:nvCxnSpPr>
        <p:spPr>
          <a:xfrm flipH="1">
            <a:off x="3850439" y="2270424"/>
            <a:ext cx="516715" cy="11130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03ACAA-46AB-041F-AF2B-4854EB863209}"/>
              </a:ext>
            </a:extLst>
          </p:cNvPr>
          <p:cNvCxnSpPr>
            <a:cxnSpLocks/>
          </p:cNvCxnSpPr>
          <p:nvPr/>
        </p:nvCxnSpPr>
        <p:spPr>
          <a:xfrm>
            <a:off x="3039871" y="4190878"/>
            <a:ext cx="1359610" cy="90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CE40B5-5A58-DBB1-AEE4-10A2D510EF13}"/>
              </a:ext>
            </a:extLst>
          </p:cNvPr>
          <p:cNvCxnSpPr>
            <a:cxnSpLocks/>
          </p:cNvCxnSpPr>
          <p:nvPr/>
        </p:nvCxnSpPr>
        <p:spPr>
          <a:xfrm flipH="1">
            <a:off x="4399481" y="3387078"/>
            <a:ext cx="740963" cy="8115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F70C25-A44D-FBA9-B03B-6D33C0DAB0C1}"/>
              </a:ext>
            </a:extLst>
          </p:cNvPr>
          <p:cNvCxnSpPr>
            <a:cxnSpLocks/>
          </p:cNvCxnSpPr>
          <p:nvPr/>
        </p:nvCxnSpPr>
        <p:spPr>
          <a:xfrm flipH="1">
            <a:off x="3039871" y="3734838"/>
            <a:ext cx="475474" cy="4728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83856F-0FE6-88D9-AA69-5DDEC1727601}"/>
              </a:ext>
            </a:extLst>
          </p:cNvPr>
          <p:cNvCxnSpPr>
            <a:cxnSpLocks/>
          </p:cNvCxnSpPr>
          <p:nvPr/>
        </p:nvCxnSpPr>
        <p:spPr>
          <a:xfrm flipH="1">
            <a:off x="4575301" y="3382839"/>
            <a:ext cx="720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74B1C779-23A9-5721-DAD0-219640B2822E}"/>
              </a:ext>
            </a:extLst>
          </p:cNvPr>
          <p:cNvSpPr/>
          <p:nvPr/>
        </p:nvSpPr>
        <p:spPr>
          <a:xfrm rot="12354019" flipH="1">
            <a:off x="4144904" y="2203450"/>
            <a:ext cx="124171" cy="1282654"/>
          </a:xfrm>
          <a:prstGeom prst="rightBrace">
            <a:avLst>
              <a:gd name="adj1" fmla="val 45123"/>
              <a:gd name="adj2" fmla="val 3728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8DB41-0EC4-3871-9A75-8207A06E8247}"/>
              </a:ext>
            </a:extLst>
          </p:cNvPr>
          <p:cNvSpPr/>
          <p:nvPr/>
        </p:nvSpPr>
        <p:spPr>
          <a:xfrm>
            <a:off x="3803573" y="3326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0F497EF-B260-9F0F-5B79-D0B56AD28A1E}"/>
              </a:ext>
            </a:extLst>
          </p:cNvPr>
          <p:cNvSpPr/>
          <p:nvPr/>
        </p:nvSpPr>
        <p:spPr>
          <a:xfrm>
            <a:off x="3526185" y="3078248"/>
            <a:ext cx="772474" cy="567621"/>
          </a:xfrm>
          <a:prstGeom prst="arc">
            <a:avLst>
              <a:gd name="adj1" fmla="val 217944"/>
              <a:gd name="adj2" fmla="val 4059313"/>
            </a:avLst>
          </a:prstGeom>
          <a:ln w="1270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A311BC-6BAD-24CC-6525-BA6F2E8CB479}"/>
                  </a:ext>
                </a:extLst>
              </p:cNvPr>
              <p:cNvSpPr txBox="1"/>
              <p:nvPr/>
            </p:nvSpPr>
            <p:spPr>
              <a:xfrm>
                <a:off x="4112063" y="3387078"/>
                <a:ext cx="371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A311BC-6BAD-24CC-6525-BA6F2E8C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63" y="3387078"/>
                <a:ext cx="37167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180BE91-64EA-C88F-08BC-7A1B5B0E5CCD}"/>
              </a:ext>
            </a:extLst>
          </p:cNvPr>
          <p:cNvCxnSpPr>
            <a:cxnSpLocks/>
          </p:cNvCxnSpPr>
          <p:nvPr/>
        </p:nvCxnSpPr>
        <p:spPr>
          <a:xfrm flipH="1" flipV="1">
            <a:off x="4829036" y="1766888"/>
            <a:ext cx="7742" cy="102866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930710-7FCE-9F81-8DC6-8D752202B42C}"/>
              </a:ext>
            </a:extLst>
          </p:cNvPr>
          <p:cNvCxnSpPr>
            <a:cxnSpLocks/>
          </p:cNvCxnSpPr>
          <p:nvPr/>
        </p:nvCxnSpPr>
        <p:spPr>
          <a:xfrm flipV="1">
            <a:off x="3581400" y="1766888"/>
            <a:ext cx="1252538" cy="1028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9E0FD3-F768-DEFE-B016-4D4BDE0C697B}"/>
                  </a:ext>
                </a:extLst>
              </p:cNvPr>
              <p:cNvSpPr txBox="1"/>
              <p:nvPr/>
            </p:nvSpPr>
            <p:spPr>
              <a:xfrm>
                <a:off x="4015141" y="1911887"/>
                <a:ext cx="3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9E0FD3-F768-DEFE-B016-4D4BDE0C6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41" y="1911887"/>
                <a:ext cx="380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97F6E-67F2-9E86-6705-624271CB95B9}"/>
                  </a:ext>
                </a:extLst>
              </p:cNvPr>
              <p:cNvSpPr txBox="1"/>
              <p:nvPr/>
            </p:nvSpPr>
            <p:spPr>
              <a:xfrm>
                <a:off x="4086645" y="2795550"/>
                <a:ext cx="3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97F6E-67F2-9E86-6705-624271CB9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5" y="2795550"/>
                <a:ext cx="3801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AC1F0A-A1B8-1D02-9A63-80E651A1E800}"/>
              </a:ext>
            </a:extLst>
          </p:cNvPr>
          <p:cNvCxnSpPr>
            <a:cxnSpLocks/>
          </p:cNvCxnSpPr>
          <p:nvPr/>
        </p:nvCxnSpPr>
        <p:spPr>
          <a:xfrm flipV="1">
            <a:off x="3581400" y="2795550"/>
            <a:ext cx="126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78D78-388A-A88E-5C1E-8383EBC04609}"/>
                  </a:ext>
                </a:extLst>
              </p:cNvPr>
              <p:cNvSpPr txBox="1"/>
              <p:nvPr/>
            </p:nvSpPr>
            <p:spPr>
              <a:xfrm>
                <a:off x="4841400" y="2096553"/>
                <a:ext cx="380155" cy="394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78D78-388A-A88E-5C1E-8383EBC0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00" y="2096553"/>
                <a:ext cx="380155" cy="394788"/>
              </a:xfrm>
              <a:prstGeom prst="rect">
                <a:avLst/>
              </a:prstGeom>
              <a:blipFill>
                <a:blip r:embed="rId4"/>
                <a:stretch>
                  <a:fillRect r="-158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7C3E4DD-F05C-D216-6402-9D23C662E9C2}"/>
              </a:ext>
            </a:extLst>
          </p:cNvPr>
          <p:cNvCxnSpPr>
            <a:cxnSpLocks/>
          </p:cNvCxnSpPr>
          <p:nvPr/>
        </p:nvCxnSpPr>
        <p:spPr>
          <a:xfrm flipV="1">
            <a:off x="720000" y="7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93906D-7A9D-8412-BBA3-D0681144A382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F5659A-B544-3476-1251-8F728400CC6C}"/>
              </a:ext>
            </a:extLst>
          </p:cNvPr>
          <p:cNvCxnSpPr>
            <a:cxnSpLocks/>
          </p:cNvCxnSpPr>
          <p:nvPr/>
        </p:nvCxnSpPr>
        <p:spPr>
          <a:xfrm flipV="1">
            <a:off x="720000" y="14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C6A0E8-ED67-6B19-502E-9BA171D70767}"/>
              </a:ext>
            </a:extLst>
          </p:cNvPr>
          <p:cNvCxnSpPr>
            <a:cxnSpLocks/>
          </p:cNvCxnSpPr>
          <p:nvPr/>
        </p:nvCxnSpPr>
        <p:spPr>
          <a:xfrm flipV="1">
            <a:off x="720000" y="18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8B566-5A6F-35B4-1717-3DB34AF0D1CB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744D9-F4FD-4871-33B3-6FC4441A887E}"/>
              </a:ext>
            </a:extLst>
          </p:cNvPr>
          <p:cNvCxnSpPr>
            <a:cxnSpLocks/>
          </p:cNvCxnSpPr>
          <p:nvPr/>
        </p:nvCxnSpPr>
        <p:spPr>
          <a:xfrm flipV="1">
            <a:off x="7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CF6B5-363E-E0B4-5DB4-E4DBD538AC6D}"/>
              </a:ext>
            </a:extLst>
          </p:cNvPr>
          <p:cNvCxnSpPr>
            <a:cxnSpLocks/>
          </p:cNvCxnSpPr>
          <p:nvPr/>
        </p:nvCxnSpPr>
        <p:spPr>
          <a:xfrm flipV="1">
            <a:off x="10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6394C6-9A8D-372F-5F4B-4E073FBB6EE5}"/>
              </a:ext>
            </a:extLst>
          </p:cNvPr>
          <p:cNvCxnSpPr>
            <a:cxnSpLocks/>
          </p:cNvCxnSpPr>
          <p:nvPr/>
        </p:nvCxnSpPr>
        <p:spPr>
          <a:xfrm flipV="1">
            <a:off x="14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C35613-2036-4AF6-E127-A40853A02832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C3A893-36FA-05D5-5474-DBCDA406F729}"/>
              </a:ext>
            </a:extLst>
          </p:cNvPr>
          <p:cNvCxnSpPr>
            <a:cxnSpLocks/>
          </p:cNvCxnSpPr>
          <p:nvPr/>
        </p:nvCxnSpPr>
        <p:spPr>
          <a:xfrm flipV="1">
            <a:off x="21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1A9CA-7FB1-850D-CD01-E288C88878C3}"/>
              </a:ext>
            </a:extLst>
          </p:cNvPr>
          <p:cNvCxnSpPr>
            <a:cxnSpLocks/>
          </p:cNvCxnSpPr>
          <p:nvPr/>
        </p:nvCxnSpPr>
        <p:spPr>
          <a:xfrm flipV="1">
            <a:off x="25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18595-05C8-A127-972F-293ED54A4894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35F1B4-CE7E-5399-345E-4BA301B8F778}"/>
              </a:ext>
            </a:extLst>
          </p:cNvPr>
          <p:cNvCxnSpPr>
            <a:cxnSpLocks/>
          </p:cNvCxnSpPr>
          <p:nvPr/>
        </p:nvCxnSpPr>
        <p:spPr>
          <a:xfrm flipV="1">
            <a:off x="32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13EBDE-B4F0-3E4D-77B1-FB53F9D737A2}"/>
              </a:ext>
            </a:extLst>
          </p:cNvPr>
          <p:cNvCxnSpPr>
            <a:cxnSpLocks/>
          </p:cNvCxnSpPr>
          <p:nvPr/>
        </p:nvCxnSpPr>
        <p:spPr>
          <a:xfrm flipV="1">
            <a:off x="36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6AA907-6B8E-1751-A939-CE6FC749FE07}"/>
              </a:ext>
            </a:extLst>
          </p:cNvPr>
          <p:cNvCxnSpPr>
            <a:cxnSpLocks/>
          </p:cNvCxnSpPr>
          <p:nvPr/>
        </p:nvCxnSpPr>
        <p:spPr>
          <a:xfrm flipV="1">
            <a:off x="39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D3B57F-5759-1136-D2C4-E8E24D226CDC}"/>
              </a:ext>
            </a:extLst>
          </p:cNvPr>
          <p:cNvCxnSpPr>
            <a:cxnSpLocks/>
          </p:cNvCxnSpPr>
          <p:nvPr/>
        </p:nvCxnSpPr>
        <p:spPr>
          <a:xfrm flipH="1">
            <a:off x="1440000" y="720000"/>
            <a:ext cx="720000" cy="72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4EDE3-BA5F-A598-7E6A-BA0111F62E28}"/>
              </a:ext>
            </a:extLst>
          </p:cNvPr>
          <p:cNvCxnSpPr>
            <a:cxnSpLocks/>
          </p:cNvCxnSpPr>
          <p:nvPr/>
        </p:nvCxnSpPr>
        <p:spPr>
          <a:xfrm flipH="1" flipV="1">
            <a:off x="2519999" y="719999"/>
            <a:ext cx="1080001" cy="72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C550C1-CB60-6563-C218-6CA698E0AD49}"/>
              </a:ext>
            </a:extLst>
          </p:cNvPr>
          <p:cNvCxnSpPr>
            <a:cxnSpLocks/>
          </p:cNvCxnSpPr>
          <p:nvPr/>
        </p:nvCxnSpPr>
        <p:spPr>
          <a:xfrm flipV="1">
            <a:off x="1080000" y="1799999"/>
            <a:ext cx="1080000" cy="360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CB45D4-3A40-3D4C-D395-650B50F3FAC9}"/>
              </a:ext>
            </a:extLst>
          </p:cNvPr>
          <p:cNvCxnSpPr>
            <a:cxnSpLocks/>
          </p:cNvCxnSpPr>
          <p:nvPr/>
        </p:nvCxnSpPr>
        <p:spPr>
          <a:xfrm>
            <a:off x="2516273" y="1461447"/>
            <a:ext cx="720000" cy="105855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1A782C-8F89-B023-B847-D3C153E6227B}"/>
                  </a:ext>
                </a:extLst>
              </p:cNvPr>
              <p:cNvSpPr txBox="1"/>
              <p:nvPr/>
            </p:nvSpPr>
            <p:spPr>
              <a:xfrm>
                <a:off x="2883728" y="730722"/>
                <a:ext cx="1225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=(3,−2)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1A782C-8F89-B023-B847-D3C153E6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28" y="730722"/>
                <a:ext cx="12251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D6647-0AB7-F7C0-2A72-746975489D0B}"/>
                  </a:ext>
                </a:extLst>
              </p:cNvPr>
              <p:cNvSpPr txBox="1"/>
              <p:nvPr/>
            </p:nvSpPr>
            <p:spPr>
              <a:xfrm>
                <a:off x="2876273" y="1732123"/>
                <a:ext cx="1224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=(−2,3)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D6647-0AB7-F7C0-2A72-74697548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73" y="1732123"/>
                <a:ext cx="122404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64A25-6B99-94A6-A351-771C603DF335}"/>
                  </a:ext>
                </a:extLst>
              </p:cNvPr>
              <p:cNvSpPr txBox="1"/>
              <p:nvPr/>
            </p:nvSpPr>
            <p:spPr>
              <a:xfrm>
                <a:off x="851780" y="717823"/>
                <a:ext cx="1109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=(2,2)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64A25-6B99-94A6-A351-771C603D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80" y="717823"/>
                <a:ext cx="1109662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1840B1-AC2A-6E11-8FED-C95A7FBD5DF3}"/>
                  </a:ext>
                </a:extLst>
              </p:cNvPr>
              <p:cNvSpPr txBox="1"/>
              <p:nvPr/>
            </p:nvSpPr>
            <p:spPr>
              <a:xfrm>
                <a:off x="1007617" y="2132245"/>
                <a:ext cx="1372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=(−3,−1)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1840B1-AC2A-6E11-8FED-C95A7FBD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7" y="2132245"/>
                <a:ext cx="1372066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1327728A-DE97-DB27-F643-92D60483A5CE}"/>
              </a:ext>
            </a:extLst>
          </p:cNvPr>
          <p:cNvSpPr/>
          <p:nvPr/>
        </p:nvSpPr>
        <p:spPr>
          <a:xfrm rot="10800000">
            <a:off x="587135" y="2160000"/>
            <a:ext cx="129137" cy="36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2C15F-E372-104A-869B-047764882A48}"/>
                  </a:ext>
                </a:extLst>
              </p:cNvPr>
              <p:cNvSpPr txBox="1"/>
              <p:nvPr/>
            </p:nvSpPr>
            <p:spPr>
              <a:xfrm>
                <a:off x="436251" y="221688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2C15F-E372-104A-869B-04776488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1" y="2216889"/>
                <a:ext cx="160300" cy="246221"/>
              </a:xfrm>
              <a:prstGeom prst="rect">
                <a:avLst/>
              </a:prstGeom>
              <a:blipFill>
                <a:blip r:embed="rId6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403261FE-D673-17CE-5CFE-0040755E17EC}"/>
              </a:ext>
            </a:extLst>
          </p:cNvPr>
          <p:cNvSpPr/>
          <p:nvPr/>
        </p:nvSpPr>
        <p:spPr>
          <a:xfrm rot="5400000">
            <a:off x="1195431" y="2775293"/>
            <a:ext cx="129137" cy="36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ED72AD-C133-D09D-4F9D-8982256465F4}"/>
                  </a:ext>
                </a:extLst>
              </p:cNvPr>
              <p:cNvSpPr txBox="1"/>
              <p:nvPr/>
            </p:nvSpPr>
            <p:spPr>
              <a:xfrm>
                <a:off x="1179849" y="3041593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ED72AD-C133-D09D-4F9D-89822564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49" y="3041593"/>
                <a:ext cx="160300" cy="246221"/>
              </a:xfrm>
              <a:prstGeom prst="rect">
                <a:avLst/>
              </a:prstGeom>
              <a:blipFill>
                <a:blip r:embed="rId7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1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38F551-1526-69EC-341C-D22430B3AB49}"/>
                  </a:ext>
                </a:extLst>
              </p:cNvPr>
              <p:cNvSpPr txBox="1"/>
              <p:nvPr/>
            </p:nvSpPr>
            <p:spPr>
              <a:xfrm>
                <a:off x="1464602" y="1802291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38F551-1526-69EC-341C-D22430B3A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02" y="1802291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7DB85B-F928-C6A6-931D-15999B8616D2}"/>
              </a:ext>
            </a:extLst>
          </p:cNvPr>
          <p:cNvCxnSpPr>
            <a:cxnSpLocks/>
          </p:cNvCxnSpPr>
          <p:nvPr/>
        </p:nvCxnSpPr>
        <p:spPr>
          <a:xfrm flipV="1">
            <a:off x="720000" y="7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FF5297-D156-CA17-9C38-B8FEB5B23334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78F709-5182-08F3-87AF-E0297D0BFECD}"/>
              </a:ext>
            </a:extLst>
          </p:cNvPr>
          <p:cNvCxnSpPr>
            <a:cxnSpLocks/>
          </p:cNvCxnSpPr>
          <p:nvPr/>
        </p:nvCxnSpPr>
        <p:spPr>
          <a:xfrm flipV="1">
            <a:off x="720000" y="14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3BC1BA-4D02-7562-3E0A-0B13EAF0C5FD}"/>
              </a:ext>
            </a:extLst>
          </p:cNvPr>
          <p:cNvCxnSpPr>
            <a:cxnSpLocks/>
          </p:cNvCxnSpPr>
          <p:nvPr/>
        </p:nvCxnSpPr>
        <p:spPr>
          <a:xfrm flipV="1">
            <a:off x="720000" y="18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EFB85-13EA-BE9E-0C6D-606D12024592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4DEF18-B95F-1D24-F3A4-BB6C170551ED}"/>
              </a:ext>
            </a:extLst>
          </p:cNvPr>
          <p:cNvCxnSpPr>
            <a:cxnSpLocks/>
          </p:cNvCxnSpPr>
          <p:nvPr/>
        </p:nvCxnSpPr>
        <p:spPr>
          <a:xfrm flipV="1">
            <a:off x="7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2F5343-0B82-FFBF-3A2C-6F62F0E3C075}"/>
              </a:ext>
            </a:extLst>
          </p:cNvPr>
          <p:cNvCxnSpPr>
            <a:cxnSpLocks/>
          </p:cNvCxnSpPr>
          <p:nvPr/>
        </p:nvCxnSpPr>
        <p:spPr>
          <a:xfrm flipV="1">
            <a:off x="10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AE9CE-3C9A-E69A-81B0-92E57AEC9FD7}"/>
              </a:ext>
            </a:extLst>
          </p:cNvPr>
          <p:cNvCxnSpPr>
            <a:cxnSpLocks/>
          </p:cNvCxnSpPr>
          <p:nvPr/>
        </p:nvCxnSpPr>
        <p:spPr>
          <a:xfrm flipV="1">
            <a:off x="14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97B9E1-81BD-E676-E669-73EF6FE054DB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668A1-2952-0D78-2DB6-0F8D6C2A932A}"/>
              </a:ext>
            </a:extLst>
          </p:cNvPr>
          <p:cNvCxnSpPr>
            <a:cxnSpLocks/>
          </p:cNvCxnSpPr>
          <p:nvPr/>
        </p:nvCxnSpPr>
        <p:spPr>
          <a:xfrm flipV="1">
            <a:off x="21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F5443-F6E4-261D-868B-31CEB003E464}"/>
              </a:ext>
            </a:extLst>
          </p:cNvPr>
          <p:cNvCxnSpPr>
            <a:cxnSpLocks/>
          </p:cNvCxnSpPr>
          <p:nvPr/>
        </p:nvCxnSpPr>
        <p:spPr>
          <a:xfrm flipV="1">
            <a:off x="25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D7203D-3A53-0D39-733B-5FCF1F2662DE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8A8A67-E8A9-B26F-5F17-516DA27A2B8B}"/>
              </a:ext>
            </a:extLst>
          </p:cNvPr>
          <p:cNvCxnSpPr>
            <a:cxnSpLocks/>
          </p:cNvCxnSpPr>
          <p:nvPr/>
        </p:nvCxnSpPr>
        <p:spPr>
          <a:xfrm flipV="1">
            <a:off x="32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9DB75-B1A1-825D-7F36-C6E87E05460D}"/>
              </a:ext>
            </a:extLst>
          </p:cNvPr>
          <p:cNvCxnSpPr>
            <a:cxnSpLocks/>
          </p:cNvCxnSpPr>
          <p:nvPr/>
        </p:nvCxnSpPr>
        <p:spPr>
          <a:xfrm flipV="1">
            <a:off x="36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F4AB91-354B-5636-59AC-827EB1A291E9}"/>
              </a:ext>
            </a:extLst>
          </p:cNvPr>
          <p:cNvCxnSpPr>
            <a:cxnSpLocks/>
          </p:cNvCxnSpPr>
          <p:nvPr/>
        </p:nvCxnSpPr>
        <p:spPr>
          <a:xfrm flipV="1">
            <a:off x="39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8CAE712-AC42-4B5A-E4E4-E8C97087D340}"/>
              </a:ext>
            </a:extLst>
          </p:cNvPr>
          <p:cNvSpPr/>
          <p:nvPr/>
        </p:nvSpPr>
        <p:spPr>
          <a:xfrm rot="10800000">
            <a:off x="587135" y="2160000"/>
            <a:ext cx="129137" cy="36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01D2DB-270C-527B-5C38-8158822D2014}"/>
                  </a:ext>
                </a:extLst>
              </p:cNvPr>
              <p:cNvSpPr txBox="1"/>
              <p:nvPr/>
            </p:nvSpPr>
            <p:spPr>
              <a:xfrm>
                <a:off x="436251" y="221688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01D2DB-270C-527B-5C38-8158822D2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1" y="2216889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F6FAD3A8-EC17-5B9E-0D15-3E772D6FD870}"/>
              </a:ext>
            </a:extLst>
          </p:cNvPr>
          <p:cNvSpPr/>
          <p:nvPr/>
        </p:nvSpPr>
        <p:spPr>
          <a:xfrm rot="5400000">
            <a:off x="1195431" y="2775293"/>
            <a:ext cx="129137" cy="36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311BF6-535E-195C-0E25-0BBDF1356033}"/>
                  </a:ext>
                </a:extLst>
              </p:cNvPr>
              <p:cNvSpPr txBox="1"/>
              <p:nvPr/>
            </p:nvSpPr>
            <p:spPr>
              <a:xfrm>
                <a:off x="1179849" y="3041593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311BF6-535E-195C-0E25-0BBDF13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49" y="3041593"/>
                <a:ext cx="160300" cy="246221"/>
              </a:xfrm>
              <a:prstGeom prst="rect">
                <a:avLst/>
              </a:prstGeom>
              <a:blipFill>
                <a:blip r:embed="rId4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7F6569-FCC0-37AB-4055-2C424CCD71C0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799999" y="1124401"/>
            <a:ext cx="1401817" cy="1035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E3EFB8-9BC6-FD05-527E-7E2F7AD6207E}"/>
                  </a:ext>
                </a:extLst>
              </p:cNvPr>
              <p:cNvSpPr txBox="1"/>
              <p:nvPr/>
            </p:nvSpPr>
            <p:spPr>
              <a:xfrm rot="19380950">
                <a:off x="2020854" y="1302695"/>
                <a:ext cx="822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E3EFB8-9BC6-FD05-527E-7E2F7AD6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0950">
                <a:off x="2020854" y="1302695"/>
                <a:ext cx="8225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1A246-BEF8-8442-355D-04D762EE6570}"/>
              </a:ext>
            </a:extLst>
          </p:cNvPr>
          <p:cNvCxnSpPr>
            <a:cxnSpLocks/>
          </p:cNvCxnSpPr>
          <p:nvPr/>
        </p:nvCxnSpPr>
        <p:spPr>
          <a:xfrm flipV="1">
            <a:off x="1799999" y="2157238"/>
            <a:ext cx="1440001" cy="14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C4FC60F-13E4-F21D-66BE-1FC706FE0028}"/>
              </a:ext>
            </a:extLst>
          </p:cNvPr>
          <p:cNvSpPr/>
          <p:nvPr/>
        </p:nvSpPr>
        <p:spPr>
          <a:xfrm>
            <a:off x="1739666" y="210888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C91E63-08B3-006C-BD6B-2D9989F6B261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3240000" y="1140217"/>
            <a:ext cx="0" cy="103140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E688EF-3244-53D9-9D74-72CEDC5EB351}"/>
              </a:ext>
            </a:extLst>
          </p:cNvPr>
          <p:cNvSpPr/>
          <p:nvPr/>
        </p:nvSpPr>
        <p:spPr>
          <a:xfrm>
            <a:off x="3186000" y="103221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81024F-86BB-337A-7965-ABFE85A71393}"/>
                  </a:ext>
                </a:extLst>
              </p:cNvPr>
              <p:cNvSpPr txBox="1"/>
              <p:nvPr/>
            </p:nvSpPr>
            <p:spPr>
              <a:xfrm>
                <a:off x="3223902" y="698235"/>
                <a:ext cx="118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81024F-86BB-337A-7965-ABFE85A7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02" y="698235"/>
                <a:ext cx="11839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Brace 45">
            <a:extLst>
              <a:ext uri="{FF2B5EF4-FFF2-40B4-BE49-F238E27FC236}">
                <a16:creationId xmlns:a16="http://schemas.microsoft.com/office/drawing/2014/main" id="{D629D140-CB38-D800-EBED-56BB218C7A49}"/>
              </a:ext>
            </a:extLst>
          </p:cNvPr>
          <p:cNvSpPr/>
          <p:nvPr/>
        </p:nvSpPr>
        <p:spPr>
          <a:xfrm rot="5400000">
            <a:off x="2438507" y="1566270"/>
            <a:ext cx="149841" cy="1439523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D88246-7513-7EE1-385D-8752A47FD998}"/>
                  </a:ext>
                </a:extLst>
              </p:cNvPr>
              <p:cNvSpPr txBox="1"/>
              <p:nvPr/>
            </p:nvSpPr>
            <p:spPr>
              <a:xfrm>
                <a:off x="2432120" y="237644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D88246-7513-7EE1-385D-8752A47FD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20" y="2376447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87D8DDB1-45BC-99A2-406B-7ABC7517B4EB}"/>
              </a:ext>
            </a:extLst>
          </p:cNvPr>
          <p:cNvSpPr/>
          <p:nvPr/>
        </p:nvSpPr>
        <p:spPr>
          <a:xfrm>
            <a:off x="3321787" y="1088165"/>
            <a:ext cx="129137" cy="1069071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4E6D6E-397E-590D-8C70-B9FF5B4D5A52}"/>
                  </a:ext>
                </a:extLst>
              </p:cNvPr>
              <p:cNvSpPr txBox="1"/>
              <p:nvPr/>
            </p:nvSpPr>
            <p:spPr>
              <a:xfrm>
                <a:off x="3468556" y="14682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4E6D6E-397E-590D-8C70-B9FF5B4D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56" y="1468204"/>
                <a:ext cx="18114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ED10C-9809-6726-A5C8-2588E10BC6E8}"/>
              </a:ext>
            </a:extLst>
          </p:cNvPr>
          <p:cNvCxnSpPr>
            <a:cxnSpLocks/>
          </p:cNvCxnSpPr>
          <p:nvPr/>
        </p:nvCxnSpPr>
        <p:spPr>
          <a:xfrm flipH="1">
            <a:off x="2520000" y="3600000"/>
            <a:ext cx="1610040" cy="180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A9D44B-7D5E-CACB-7458-33F94C0B3760}"/>
              </a:ext>
            </a:extLst>
          </p:cNvPr>
          <p:cNvCxnSpPr>
            <a:cxnSpLocks/>
          </p:cNvCxnSpPr>
          <p:nvPr/>
        </p:nvCxnSpPr>
        <p:spPr>
          <a:xfrm flipV="1">
            <a:off x="1479944" y="3618000"/>
            <a:ext cx="1040056" cy="877334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9DF476-BB42-FB94-15FB-72723F310C6D}"/>
              </a:ext>
            </a:extLst>
          </p:cNvPr>
          <p:cNvCxnSpPr>
            <a:cxnSpLocks/>
          </p:cNvCxnSpPr>
          <p:nvPr/>
        </p:nvCxnSpPr>
        <p:spPr>
          <a:xfrm>
            <a:off x="2520000" y="1940767"/>
            <a:ext cx="478" cy="167723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AB7156-5007-263A-2D2D-C85EABA005C9}"/>
                  </a:ext>
                </a:extLst>
              </p:cNvPr>
              <p:cNvSpPr txBox="1"/>
              <p:nvPr/>
            </p:nvSpPr>
            <p:spPr>
              <a:xfrm>
                <a:off x="2262572" y="1541894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AB7156-5007-263A-2D2D-C85EABA00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72" y="1541894"/>
                <a:ext cx="508000" cy="461665"/>
              </a:xfrm>
              <a:prstGeom prst="rect">
                <a:avLst/>
              </a:prstGeom>
              <a:blipFill>
                <a:blip r:embed="rId2"/>
                <a:stretch>
                  <a:fillRect t="-5263" r="-204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F32958-FB17-528E-27F7-F790A61FBC85}"/>
                  </a:ext>
                </a:extLst>
              </p:cNvPr>
              <p:cNvSpPr txBox="1"/>
              <p:nvPr/>
            </p:nvSpPr>
            <p:spPr>
              <a:xfrm>
                <a:off x="4045265" y="3355754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F32958-FB17-528E-27F7-F790A61F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65" y="3355754"/>
                <a:ext cx="508000" cy="461665"/>
              </a:xfrm>
              <a:prstGeom prst="rect">
                <a:avLst/>
              </a:prstGeom>
              <a:blipFill>
                <a:blip r:embed="rId3"/>
                <a:stretch>
                  <a:fillRect t="-5263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D2B32A-9E89-81FF-EB94-CB50C509E970}"/>
                  </a:ext>
                </a:extLst>
              </p:cNvPr>
              <p:cNvSpPr txBox="1"/>
              <p:nvPr/>
            </p:nvSpPr>
            <p:spPr>
              <a:xfrm>
                <a:off x="1119185" y="4370209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D2B32A-9E89-81FF-EB94-CB50C509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5" y="4370209"/>
                <a:ext cx="508000" cy="461665"/>
              </a:xfrm>
              <a:prstGeom prst="rect">
                <a:avLst/>
              </a:prstGeom>
              <a:blipFill>
                <a:blip r:embed="rId4"/>
                <a:stretch>
                  <a:fillRect t="-5263" r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5EDC4C0A-03D0-EBEA-F632-C8D3B81D8A0C}"/>
              </a:ext>
            </a:extLst>
          </p:cNvPr>
          <p:cNvSpPr/>
          <p:nvPr/>
        </p:nvSpPr>
        <p:spPr>
          <a:xfrm>
            <a:off x="1800000" y="2880000"/>
            <a:ext cx="1440000" cy="1440000"/>
          </a:xfrm>
          <a:prstGeom prst="arc">
            <a:avLst/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488ED1-5CC9-D39D-5282-355264878BB9}"/>
                  </a:ext>
                </a:extLst>
              </p:cNvPr>
              <p:cNvSpPr txBox="1"/>
              <p:nvPr/>
            </p:nvSpPr>
            <p:spPr>
              <a:xfrm>
                <a:off x="2595432" y="3159861"/>
                <a:ext cx="520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488ED1-5CC9-D39D-5282-35526487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32" y="3159861"/>
                <a:ext cx="520912" cy="369332"/>
              </a:xfrm>
              <a:prstGeom prst="rect">
                <a:avLst/>
              </a:prstGeom>
              <a:blipFill>
                <a:blip r:embed="rId5"/>
                <a:stretch>
                  <a:fillRect l="-14118" r="-117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58C671-960D-567C-F624-6C31E5CE5CAE}"/>
                  </a:ext>
                </a:extLst>
              </p:cNvPr>
              <p:cNvSpPr txBox="1"/>
              <p:nvPr/>
            </p:nvSpPr>
            <p:spPr>
              <a:xfrm>
                <a:off x="735770" y="2688759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58C671-960D-567C-F624-6C31E5CE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0" y="2688759"/>
                <a:ext cx="469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24B9311-834C-F41A-28B4-21D84AF0D432}"/>
              </a:ext>
            </a:extLst>
          </p:cNvPr>
          <p:cNvSpPr/>
          <p:nvPr/>
        </p:nvSpPr>
        <p:spPr>
          <a:xfrm>
            <a:off x="1097257" y="263475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506A5E9-F37D-A836-7DD6-64AE1C706EAA}"/>
              </a:ext>
            </a:extLst>
          </p:cNvPr>
          <p:cNvSpPr/>
          <p:nvPr/>
        </p:nvSpPr>
        <p:spPr>
          <a:xfrm>
            <a:off x="2003765" y="3159861"/>
            <a:ext cx="1050739" cy="1196140"/>
          </a:xfrm>
          <a:prstGeom prst="arc">
            <a:avLst>
              <a:gd name="adj1" fmla="val 9201813"/>
              <a:gd name="adj2" fmla="val 16175326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0B1ECC-4BE2-ACA1-0F8D-A9EA5A838B6F}"/>
                  </a:ext>
                </a:extLst>
              </p:cNvPr>
              <p:cNvSpPr txBox="1"/>
              <p:nvPr/>
            </p:nvSpPr>
            <p:spPr>
              <a:xfrm>
                <a:off x="2088249" y="3429000"/>
                <a:ext cx="394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0B1ECC-4BE2-ACA1-0F8D-A9EA5A83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49" y="3429000"/>
                <a:ext cx="394274" cy="276999"/>
              </a:xfrm>
              <a:prstGeom prst="rect">
                <a:avLst/>
              </a:prstGeom>
              <a:blipFill>
                <a:blip r:embed="rId7"/>
                <a:stretch>
                  <a:fillRect l="-14063" r="-15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4EAD1558-7753-7C69-F210-E3F008BFC6D0}"/>
              </a:ext>
            </a:extLst>
          </p:cNvPr>
          <p:cNvSpPr/>
          <p:nvPr/>
        </p:nvSpPr>
        <p:spPr>
          <a:xfrm>
            <a:off x="1903415" y="3195264"/>
            <a:ext cx="1050739" cy="916279"/>
          </a:xfrm>
          <a:prstGeom prst="arc">
            <a:avLst>
              <a:gd name="adj1" fmla="val 21273078"/>
              <a:gd name="adj2" fmla="val 8077329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1EE6B1-C87C-65FE-1761-7CF7C8911BAC}"/>
                  </a:ext>
                </a:extLst>
              </p:cNvPr>
              <p:cNvSpPr txBox="1"/>
              <p:nvPr/>
            </p:nvSpPr>
            <p:spPr>
              <a:xfrm>
                <a:off x="2373038" y="3726272"/>
                <a:ext cx="394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1EE6B1-C87C-65FE-1761-7CF7C891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38" y="3726272"/>
                <a:ext cx="394274" cy="276999"/>
              </a:xfrm>
              <a:prstGeom prst="rect">
                <a:avLst/>
              </a:prstGeom>
              <a:blipFill>
                <a:blip r:embed="rId8"/>
                <a:stretch>
                  <a:fillRect l="-12308" r="-15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6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row: Down 49">
            <a:extLst>
              <a:ext uri="{FF2B5EF4-FFF2-40B4-BE49-F238E27FC236}">
                <a16:creationId xmlns:a16="http://schemas.microsoft.com/office/drawing/2014/main" id="{069748EF-2ACF-4687-C2B7-0BF5777E1163}"/>
              </a:ext>
            </a:extLst>
          </p:cNvPr>
          <p:cNvSpPr/>
          <p:nvPr/>
        </p:nvSpPr>
        <p:spPr>
          <a:xfrm rot="14061269">
            <a:off x="3044441" y="3871445"/>
            <a:ext cx="552831" cy="3517963"/>
          </a:xfrm>
          <a:prstGeom prst="downArrow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E2472579-D9D0-87A1-8498-ABC0961ED5F7}"/>
              </a:ext>
            </a:extLst>
          </p:cNvPr>
          <p:cNvSpPr/>
          <p:nvPr/>
        </p:nvSpPr>
        <p:spPr>
          <a:xfrm rot="14061269">
            <a:off x="2232662" y="3818461"/>
            <a:ext cx="552831" cy="3517963"/>
          </a:xfrm>
          <a:prstGeom prst="downArrow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9F09799-F5F8-F349-43BF-BCCA3619B6B3}"/>
              </a:ext>
            </a:extLst>
          </p:cNvPr>
          <p:cNvSpPr/>
          <p:nvPr/>
        </p:nvSpPr>
        <p:spPr>
          <a:xfrm rot="14061269">
            <a:off x="3897812" y="3881858"/>
            <a:ext cx="552831" cy="3517963"/>
          </a:xfrm>
          <a:prstGeom prst="downArrow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EE379B9-AE2B-0375-02F5-E994DACAD0F1}"/>
              </a:ext>
            </a:extLst>
          </p:cNvPr>
          <p:cNvSpPr/>
          <p:nvPr/>
        </p:nvSpPr>
        <p:spPr>
          <a:xfrm rot="18543563">
            <a:off x="2200542" y="1590115"/>
            <a:ext cx="552831" cy="3223358"/>
          </a:xfrm>
          <a:prstGeom prst="downArrow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2AAD00-7DD2-74AD-D01B-D7B009982F86}"/>
              </a:ext>
            </a:extLst>
          </p:cNvPr>
          <p:cNvSpPr/>
          <p:nvPr/>
        </p:nvSpPr>
        <p:spPr>
          <a:xfrm rot="18543563">
            <a:off x="3043789" y="1565186"/>
            <a:ext cx="552831" cy="3231842"/>
          </a:xfrm>
          <a:prstGeom prst="downArrow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424D8DE-86C4-1D67-8D5B-24A3FE86F5A8}"/>
              </a:ext>
            </a:extLst>
          </p:cNvPr>
          <p:cNvSpPr/>
          <p:nvPr/>
        </p:nvSpPr>
        <p:spPr>
          <a:xfrm rot="18543563">
            <a:off x="3936188" y="1536979"/>
            <a:ext cx="552831" cy="3271508"/>
          </a:xfrm>
          <a:prstGeom prst="downArrow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FAAED1-8C89-6998-7B0D-C51409C95028}"/>
                  </a:ext>
                </a:extLst>
              </p:cNvPr>
              <p:cNvSpPr txBox="1"/>
              <p:nvPr/>
            </p:nvSpPr>
            <p:spPr>
              <a:xfrm>
                <a:off x="1336622" y="11407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FAAED1-8C89-6998-7B0D-C51409C9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11407"/>
                <a:ext cx="508000" cy="461665"/>
              </a:xfrm>
              <a:prstGeom prst="rect">
                <a:avLst/>
              </a:prstGeom>
              <a:blipFill>
                <a:blip r:embed="rId2"/>
                <a:stretch>
                  <a:fillRect t="-5263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8720D-9C90-20E9-8D96-D6CCF05F719F}"/>
                  </a:ext>
                </a:extLst>
              </p:cNvPr>
              <p:cNvSpPr txBox="1"/>
              <p:nvPr/>
            </p:nvSpPr>
            <p:spPr>
              <a:xfrm>
                <a:off x="2217156" y="11407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8720D-9C90-20E9-8D96-D6CCF05F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11407"/>
                <a:ext cx="508000" cy="461665"/>
              </a:xfrm>
              <a:prstGeom prst="rect">
                <a:avLst/>
              </a:prstGeom>
              <a:blipFill>
                <a:blip r:embed="rId3"/>
                <a:stretch>
                  <a:fillRect t="-5263" r="-1927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04D9D3-12F0-00B4-FCB2-528B3ABA4CA4}"/>
                  </a:ext>
                </a:extLst>
              </p:cNvPr>
              <p:cNvSpPr txBox="1"/>
              <p:nvPr/>
            </p:nvSpPr>
            <p:spPr>
              <a:xfrm>
                <a:off x="3097690" y="11406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04D9D3-12F0-00B4-FCB2-528B3ABA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11406"/>
                <a:ext cx="508000" cy="461665"/>
              </a:xfrm>
              <a:prstGeom prst="rect">
                <a:avLst/>
              </a:prstGeom>
              <a:blipFill>
                <a:blip r:embed="rId4"/>
                <a:stretch>
                  <a:fillRect t="-5263" r="-2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69E81-D94F-3608-A319-CE7E461E3555}"/>
                  </a:ext>
                </a:extLst>
              </p:cNvPr>
              <p:cNvSpPr txBox="1"/>
              <p:nvPr/>
            </p:nvSpPr>
            <p:spPr>
              <a:xfrm>
                <a:off x="3978224" y="11406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69E81-D94F-3608-A319-CE7E461E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11406"/>
                <a:ext cx="508000" cy="461665"/>
              </a:xfrm>
              <a:prstGeom prst="rect">
                <a:avLst/>
              </a:prstGeom>
              <a:blipFill>
                <a:blip r:embed="rId5"/>
                <a:stretch>
                  <a:fillRect t="-5263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08DE9-CDC2-A50A-157F-7BF7A11B20F3}"/>
                  </a:ext>
                </a:extLst>
              </p:cNvPr>
              <p:cNvSpPr txBox="1"/>
              <p:nvPr/>
            </p:nvSpPr>
            <p:spPr>
              <a:xfrm>
                <a:off x="4858758" y="11405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308DE9-CDC2-A50A-157F-7BF7A11B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11405"/>
                <a:ext cx="508000" cy="461665"/>
              </a:xfrm>
              <a:prstGeom prst="rect">
                <a:avLst/>
              </a:prstGeom>
              <a:blipFill>
                <a:blip r:embed="rId6"/>
                <a:stretch>
                  <a:fillRect t="-5263" r="-204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FEB-F91D-F544-DAFC-001886FAE4AA}"/>
                  </a:ext>
                </a:extLst>
              </p:cNvPr>
              <p:cNvSpPr txBox="1"/>
              <p:nvPr/>
            </p:nvSpPr>
            <p:spPr>
              <a:xfrm>
                <a:off x="1336622" y="654874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FEB-F91D-F544-DAFC-001886FA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654874"/>
                <a:ext cx="508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91C54-7BA6-23E0-E0EF-E07C80B3A6AA}"/>
                  </a:ext>
                </a:extLst>
              </p:cNvPr>
              <p:cNvSpPr txBox="1"/>
              <p:nvPr/>
            </p:nvSpPr>
            <p:spPr>
              <a:xfrm>
                <a:off x="2217156" y="654873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91C54-7BA6-23E0-E0EF-E07C80B3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654873"/>
                <a:ext cx="508000" cy="490840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EB12E-893D-604D-1611-5FCBCD0BDAAF}"/>
                  </a:ext>
                </a:extLst>
              </p:cNvPr>
              <p:cNvSpPr txBox="1"/>
              <p:nvPr/>
            </p:nvSpPr>
            <p:spPr>
              <a:xfrm>
                <a:off x="3097690" y="657827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EB12E-893D-604D-1611-5FCBCD0B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657827"/>
                <a:ext cx="5080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A86B2-CBA3-21E3-56D6-950C851393DE}"/>
                  </a:ext>
                </a:extLst>
              </p:cNvPr>
              <p:cNvSpPr txBox="1"/>
              <p:nvPr/>
            </p:nvSpPr>
            <p:spPr>
              <a:xfrm>
                <a:off x="3978224" y="65487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A86B2-CBA3-21E3-56D6-950C8513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654873"/>
                <a:ext cx="5080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38A6CE-3A20-02B4-2E86-4C93E414FD85}"/>
                  </a:ext>
                </a:extLst>
              </p:cNvPr>
              <p:cNvSpPr txBox="1"/>
              <p:nvPr/>
            </p:nvSpPr>
            <p:spPr>
              <a:xfrm>
                <a:off x="4858758" y="654872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38A6CE-3A20-02B4-2E86-4C93E414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654872"/>
                <a:ext cx="508000" cy="490840"/>
              </a:xfrm>
              <a:prstGeom prst="rect">
                <a:avLst/>
              </a:prstGeom>
              <a:blipFill>
                <a:blip r:embed="rId11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BFB48-D1C6-B7A1-8571-DDE989AABA72}"/>
                  </a:ext>
                </a:extLst>
              </p:cNvPr>
              <p:cNvSpPr txBox="1"/>
              <p:nvPr/>
            </p:nvSpPr>
            <p:spPr>
              <a:xfrm>
                <a:off x="1336622" y="1327514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BFB48-D1C6-B7A1-8571-DDE989A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1327514"/>
                <a:ext cx="508000" cy="461665"/>
              </a:xfrm>
              <a:prstGeom prst="rect">
                <a:avLst/>
              </a:prstGeom>
              <a:blipFill>
                <a:blip r:embed="rId12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39072E-05A1-9F3F-1567-D38A6A6458D2}"/>
                  </a:ext>
                </a:extLst>
              </p:cNvPr>
              <p:cNvSpPr txBox="1"/>
              <p:nvPr/>
            </p:nvSpPr>
            <p:spPr>
              <a:xfrm>
                <a:off x="2217156" y="1327513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39072E-05A1-9F3F-1567-D38A6A64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1327513"/>
                <a:ext cx="508000" cy="490840"/>
              </a:xfrm>
              <a:prstGeom prst="rect">
                <a:avLst/>
              </a:prstGeom>
              <a:blipFill>
                <a:blip r:embed="rId13"/>
                <a:stretch>
                  <a:fillRect l="-24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BC5AB1-B98E-060B-AF6E-0384B3353889}"/>
                  </a:ext>
                </a:extLst>
              </p:cNvPr>
              <p:cNvSpPr txBox="1"/>
              <p:nvPr/>
            </p:nvSpPr>
            <p:spPr>
              <a:xfrm>
                <a:off x="3097690" y="1330467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BC5AB1-B98E-060B-AF6E-0384B3353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1330467"/>
                <a:ext cx="50800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F79EC-8789-FCD2-F400-437B24B43ED4}"/>
                  </a:ext>
                </a:extLst>
              </p:cNvPr>
              <p:cNvSpPr txBox="1"/>
              <p:nvPr/>
            </p:nvSpPr>
            <p:spPr>
              <a:xfrm>
                <a:off x="3978224" y="132751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F79EC-8789-FCD2-F400-437B24B4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1327513"/>
                <a:ext cx="508000" cy="461665"/>
              </a:xfrm>
              <a:prstGeom prst="rect">
                <a:avLst/>
              </a:prstGeom>
              <a:blipFill>
                <a:blip r:embed="rId15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F0A2E8-19FB-BEA3-9411-B09F0B00E793}"/>
                  </a:ext>
                </a:extLst>
              </p:cNvPr>
              <p:cNvSpPr txBox="1"/>
              <p:nvPr/>
            </p:nvSpPr>
            <p:spPr>
              <a:xfrm>
                <a:off x="4858758" y="1327512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F0A2E8-19FB-BEA3-9411-B09F0B00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1327512"/>
                <a:ext cx="508000" cy="490840"/>
              </a:xfrm>
              <a:prstGeom prst="rect">
                <a:avLst/>
              </a:prstGeom>
              <a:blipFill>
                <a:blip r:embed="rId16"/>
                <a:stretch>
                  <a:fillRect l="-24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CBBF2F-5B66-6D61-C31D-EAE1845C9C89}"/>
                  </a:ext>
                </a:extLst>
              </p:cNvPr>
              <p:cNvSpPr txBox="1"/>
              <p:nvPr/>
            </p:nvSpPr>
            <p:spPr>
              <a:xfrm>
                <a:off x="1336622" y="228375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CBBF2F-5B66-6D61-C31D-EAE1845C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2283753"/>
                <a:ext cx="508000" cy="461665"/>
              </a:xfrm>
              <a:prstGeom prst="rect">
                <a:avLst/>
              </a:prstGeom>
              <a:blipFill>
                <a:blip r:embed="rId17"/>
                <a:stretch>
                  <a:fillRect t="-5333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825844-1BE4-5113-1CDA-B49AF7C8CA0F}"/>
                  </a:ext>
                </a:extLst>
              </p:cNvPr>
              <p:cNvSpPr txBox="1"/>
              <p:nvPr/>
            </p:nvSpPr>
            <p:spPr>
              <a:xfrm>
                <a:off x="2217156" y="228375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825844-1BE4-5113-1CDA-B49AF7C8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2283753"/>
                <a:ext cx="508000" cy="461665"/>
              </a:xfrm>
              <a:prstGeom prst="rect">
                <a:avLst/>
              </a:prstGeom>
              <a:blipFill>
                <a:blip r:embed="rId18"/>
                <a:stretch>
                  <a:fillRect t="-5333" r="-192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518A1-F72C-79B4-943A-18B85C645F5E}"/>
                  </a:ext>
                </a:extLst>
              </p:cNvPr>
              <p:cNvSpPr txBox="1"/>
              <p:nvPr/>
            </p:nvSpPr>
            <p:spPr>
              <a:xfrm>
                <a:off x="3097690" y="2283752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518A1-F72C-79B4-943A-18B85C64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2283752"/>
                <a:ext cx="508000" cy="461665"/>
              </a:xfrm>
              <a:prstGeom prst="rect">
                <a:avLst/>
              </a:prstGeom>
              <a:blipFill>
                <a:blip r:embed="rId19"/>
                <a:stretch>
                  <a:fillRect t="-5333" r="-2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ACFE73-6248-3901-9435-C8385A53DA06}"/>
                  </a:ext>
                </a:extLst>
              </p:cNvPr>
              <p:cNvSpPr txBox="1"/>
              <p:nvPr/>
            </p:nvSpPr>
            <p:spPr>
              <a:xfrm>
                <a:off x="3978224" y="2283752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ACFE73-6248-3901-9435-C8385A53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2283752"/>
                <a:ext cx="508000" cy="461665"/>
              </a:xfrm>
              <a:prstGeom prst="rect">
                <a:avLst/>
              </a:prstGeom>
              <a:blipFill>
                <a:blip r:embed="rId20"/>
                <a:stretch>
                  <a:fillRect t="-5333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5D5E5F-8CF5-FDAA-0CAD-731772A4A5D1}"/>
                  </a:ext>
                </a:extLst>
              </p:cNvPr>
              <p:cNvSpPr txBox="1"/>
              <p:nvPr/>
            </p:nvSpPr>
            <p:spPr>
              <a:xfrm>
                <a:off x="4858758" y="2283751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5D5E5F-8CF5-FDAA-0CAD-731772A4A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2283751"/>
                <a:ext cx="508000" cy="461665"/>
              </a:xfrm>
              <a:prstGeom prst="rect">
                <a:avLst/>
              </a:prstGeom>
              <a:blipFill>
                <a:blip r:embed="rId21"/>
                <a:stretch>
                  <a:fillRect t="-5333" r="-2048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E9900C-42A0-FA2B-D753-C4EE36ECE7D5}"/>
                  </a:ext>
                </a:extLst>
              </p:cNvPr>
              <p:cNvSpPr txBox="1"/>
              <p:nvPr/>
            </p:nvSpPr>
            <p:spPr>
              <a:xfrm>
                <a:off x="1336622" y="2927220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E9900C-42A0-FA2B-D753-C4EE36EC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2927220"/>
                <a:ext cx="50800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C7B5E3-2C39-3484-BE55-57B359A75F47}"/>
                  </a:ext>
                </a:extLst>
              </p:cNvPr>
              <p:cNvSpPr txBox="1"/>
              <p:nvPr/>
            </p:nvSpPr>
            <p:spPr>
              <a:xfrm>
                <a:off x="2217156" y="2927219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C7B5E3-2C39-3484-BE55-57B359A7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2927219"/>
                <a:ext cx="508000" cy="490840"/>
              </a:xfrm>
              <a:prstGeom prst="rect">
                <a:avLst/>
              </a:prstGeom>
              <a:blipFill>
                <a:blip r:embed="rId2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115D92-B3AB-680B-199A-B3E546055EF2}"/>
                  </a:ext>
                </a:extLst>
              </p:cNvPr>
              <p:cNvSpPr txBox="1"/>
              <p:nvPr/>
            </p:nvSpPr>
            <p:spPr>
              <a:xfrm>
                <a:off x="3097690" y="293017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115D92-B3AB-680B-199A-B3E54605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2930173"/>
                <a:ext cx="50800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7E0BC3-A89C-3C53-9D42-1014CAFB19E6}"/>
                  </a:ext>
                </a:extLst>
              </p:cNvPr>
              <p:cNvSpPr txBox="1"/>
              <p:nvPr/>
            </p:nvSpPr>
            <p:spPr>
              <a:xfrm>
                <a:off x="3978224" y="2927219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7E0BC3-A89C-3C53-9D42-1014CAFB1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2927219"/>
                <a:ext cx="50800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668C6C-7CC8-4A23-628A-256EFAB0EA8F}"/>
                  </a:ext>
                </a:extLst>
              </p:cNvPr>
              <p:cNvSpPr txBox="1"/>
              <p:nvPr/>
            </p:nvSpPr>
            <p:spPr>
              <a:xfrm>
                <a:off x="4858758" y="2927218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668C6C-7CC8-4A23-628A-256EFAB0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2927218"/>
                <a:ext cx="508000" cy="490840"/>
              </a:xfrm>
              <a:prstGeom prst="rect">
                <a:avLst/>
              </a:prstGeom>
              <a:blipFill>
                <a:blip r:embed="rId2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9E3E81-8E67-08C4-08C1-AF478D1F4279}"/>
                  </a:ext>
                </a:extLst>
              </p:cNvPr>
              <p:cNvSpPr txBox="1"/>
              <p:nvPr/>
            </p:nvSpPr>
            <p:spPr>
              <a:xfrm>
                <a:off x="1336622" y="3599860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9E3E81-8E67-08C4-08C1-AF478D1F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22" y="3599860"/>
                <a:ext cx="508000" cy="461665"/>
              </a:xfrm>
              <a:prstGeom prst="rect">
                <a:avLst/>
              </a:prstGeom>
              <a:blipFill>
                <a:blip r:embed="rId27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C2B846-554E-B814-6676-1F2B97B0C347}"/>
                  </a:ext>
                </a:extLst>
              </p:cNvPr>
              <p:cNvSpPr txBox="1"/>
              <p:nvPr/>
            </p:nvSpPr>
            <p:spPr>
              <a:xfrm>
                <a:off x="2217156" y="3599859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C2B846-554E-B814-6676-1F2B97B0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56" y="3599859"/>
                <a:ext cx="508000" cy="490840"/>
              </a:xfrm>
              <a:prstGeom prst="rect">
                <a:avLst/>
              </a:prstGeom>
              <a:blipFill>
                <a:blip r:embed="rId28"/>
                <a:stretch>
                  <a:fillRect l="-24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C68A54-449E-1C7F-2CE3-2C9FFDB263A3}"/>
                  </a:ext>
                </a:extLst>
              </p:cNvPr>
              <p:cNvSpPr txBox="1"/>
              <p:nvPr/>
            </p:nvSpPr>
            <p:spPr>
              <a:xfrm>
                <a:off x="3097690" y="360281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C68A54-449E-1C7F-2CE3-2C9FFDB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90" y="3602813"/>
                <a:ext cx="508000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1DFCFE-A926-6752-4FB3-C4F9BE360FE7}"/>
                  </a:ext>
                </a:extLst>
              </p:cNvPr>
              <p:cNvSpPr txBox="1"/>
              <p:nvPr/>
            </p:nvSpPr>
            <p:spPr>
              <a:xfrm>
                <a:off x="3978224" y="3599859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1DFCFE-A926-6752-4FB3-C4F9BE360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24" y="3599859"/>
                <a:ext cx="508000" cy="461665"/>
              </a:xfrm>
              <a:prstGeom prst="rect">
                <a:avLst/>
              </a:prstGeom>
              <a:blipFill>
                <a:blip r:embed="rId30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CA6A5E-15BB-4E20-B050-CDC4707ED064}"/>
                  </a:ext>
                </a:extLst>
              </p:cNvPr>
              <p:cNvSpPr txBox="1"/>
              <p:nvPr/>
            </p:nvSpPr>
            <p:spPr>
              <a:xfrm>
                <a:off x="4858758" y="3599858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CA6A5E-15BB-4E20-B050-CDC4707E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58" y="3599858"/>
                <a:ext cx="508000" cy="490840"/>
              </a:xfrm>
              <a:prstGeom prst="rect">
                <a:avLst/>
              </a:prstGeom>
              <a:blipFill>
                <a:blip r:embed="rId31"/>
                <a:stretch>
                  <a:fillRect l="-24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B9EA99-39F7-F527-9883-BC12D8629994}"/>
                  </a:ext>
                </a:extLst>
              </p:cNvPr>
              <p:cNvSpPr txBox="1"/>
              <p:nvPr/>
            </p:nvSpPr>
            <p:spPr>
              <a:xfrm>
                <a:off x="1333782" y="472269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B9EA99-39F7-F527-9883-BC12D8629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82" y="4722693"/>
                <a:ext cx="508000" cy="461665"/>
              </a:xfrm>
              <a:prstGeom prst="rect">
                <a:avLst/>
              </a:prstGeom>
              <a:blipFill>
                <a:blip r:embed="rId32"/>
                <a:stretch>
                  <a:fillRect t="-5333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59857A-FBBA-24A8-FE97-7F1C0428DA95}"/>
                  </a:ext>
                </a:extLst>
              </p:cNvPr>
              <p:cNvSpPr txBox="1"/>
              <p:nvPr/>
            </p:nvSpPr>
            <p:spPr>
              <a:xfrm>
                <a:off x="2214316" y="472269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59857A-FBBA-24A8-FE97-7F1C0428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6" y="4722693"/>
                <a:ext cx="508000" cy="461665"/>
              </a:xfrm>
              <a:prstGeom prst="rect">
                <a:avLst/>
              </a:prstGeom>
              <a:blipFill>
                <a:blip r:embed="rId33"/>
                <a:stretch>
                  <a:fillRect t="-5333" r="-1904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DC000D-8F64-2E54-8E0D-3539601A3800}"/>
                  </a:ext>
                </a:extLst>
              </p:cNvPr>
              <p:cNvSpPr txBox="1"/>
              <p:nvPr/>
            </p:nvSpPr>
            <p:spPr>
              <a:xfrm>
                <a:off x="3094850" y="4722692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DC000D-8F64-2E54-8E0D-3539601A3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0" y="4722692"/>
                <a:ext cx="508000" cy="461665"/>
              </a:xfrm>
              <a:prstGeom prst="rect">
                <a:avLst/>
              </a:prstGeom>
              <a:blipFill>
                <a:blip r:embed="rId34"/>
                <a:stretch>
                  <a:fillRect t="-5333" r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CED54B-494C-9F84-5A8F-CD8A94A8E995}"/>
                  </a:ext>
                </a:extLst>
              </p:cNvPr>
              <p:cNvSpPr txBox="1"/>
              <p:nvPr/>
            </p:nvSpPr>
            <p:spPr>
              <a:xfrm>
                <a:off x="3975384" y="4722692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CED54B-494C-9F84-5A8F-CD8A94A8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84" y="4722692"/>
                <a:ext cx="508000" cy="461665"/>
              </a:xfrm>
              <a:prstGeom prst="rect">
                <a:avLst/>
              </a:prstGeom>
              <a:blipFill>
                <a:blip r:embed="rId35"/>
                <a:stretch>
                  <a:fillRect t="-5333" r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31E2FA-D43E-9781-6C2D-3511D301B392}"/>
                  </a:ext>
                </a:extLst>
              </p:cNvPr>
              <p:cNvSpPr txBox="1"/>
              <p:nvPr/>
            </p:nvSpPr>
            <p:spPr>
              <a:xfrm>
                <a:off x="4855918" y="4722691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31E2FA-D43E-9781-6C2D-3511D301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8" y="4722691"/>
                <a:ext cx="508000" cy="461665"/>
              </a:xfrm>
              <a:prstGeom prst="rect">
                <a:avLst/>
              </a:prstGeom>
              <a:blipFill>
                <a:blip r:embed="rId36"/>
                <a:stretch>
                  <a:fillRect t="-5333" r="-192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FB0C46-D977-A6F0-F6AE-93F4568B9D70}"/>
                  </a:ext>
                </a:extLst>
              </p:cNvPr>
              <p:cNvSpPr txBox="1"/>
              <p:nvPr/>
            </p:nvSpPr>
            <p:spPr>
              <a:xfrm>
                <a:off x="1333782" y="5366160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FB0C46-D977-A6F0-F6AE-93F4568B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82" y="5366160"/>
                <a:ext cx="508000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68843F-45D3-98BB-FEBE-D81070D20045}"/>
                  </a:ext>
                </a:extLst>
              </p:cNvPr>
              <p:cNvSpPr txBox="1"/>
              <p:nvPr/>
            </p:nvSpPr>
            <p:spPr>
              <a:xfrm>
                <a:off x="2214316" y="5366159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68843F-45D3-98BB-FEBE-D81070D2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6" y="5366159"/>
                <a:ext cx="508000" cy="490840"/>
              </a:xfrm>
              <a:prstGeom prst="rect">
                <a:avLst/>
              </a:prstGeom>
              <a:blipFill>
                <a:blip r:embed="rId3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C29AEE-1972-1413-DA82-0C45141D52ED}"/>
                  </a:ext>
                </a:extLst>
              </p:cNvPr>
              <p:cNvSpPr txBox="1"/>
              <p:nvPr/>
            </p:nvSpPr>
            <p:spPr>
              <a:xfrm>
                <a:off x="3094850" y="536911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C29AEE-1972-1413-DA82-0C45141D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0" y="5369113"/>
                <a:ext cx="508000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257E91-F65E-01F3-1ACA-21B347B24FB3}"/>
                  </a:ext>
                </a:extLst>
              </p:cNvPr>
              <p:cNvSpPr txBox="1"/>
              <p:nvPr/>
            </p:nvSpPr>
            <p:spPr>
              <a:xfrm>
                <a:off x="3975384" y="5366159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257E91-F65E-01F3-1ACA-21B347B24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84" y="5366159"/>
                <a:ext cx="508000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097CCD-41C0-B526-0D4B-19D8334E48BD}"/>
                  </a:ext>
                </a:extLst>
              </p:cNvPr>
              <p:cNvSpPr txBox="1"/>
              <p:nvPr/>
            </p:nvSpPr>
            <p:spPr>
              <a:xfrm>
                <a:off x="4855918" y="5366158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097CCD-41C0-B526-0D4B-19D8334E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8" y="5366158"/>
                <a:ext cx="508000" cy="490840"/>
              </a:xfrm>
              <a:prstGeom prst="rect">
                <a:avLst/>
              </a:prstGeom>
              <a:blipFill>
                <a:blip r:embed="rId41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FE26B-E5BD-7C34-05C6-96B035FE432F}"/>
                  </a:ext>
                </a:extLst>
              </p:cNvPr>
              <p:cNvSpPr txBox="1"/>
              <p:nvPr/>
            </p:nvSpPr>
            <p:spPr>
              <a:xfrm>
                <a:off x="1333782" y="6038800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1FE26B-E5BD-7C34-05C6-96B035FE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82" y="6038800"/>
                <a:ext cx="508000" cy="461665"/>
              </a:xfrm>
              <a:prstGeom prst="rect">
                <a:avLst/>
              </a:prstGeom>
              <a:blipFill>
                <a:blip r:embed="rId42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E60424-3DD5-94FC-9213-6ED1165831CB}"/>
                  </a:ext>
                </a:extLst>
              </p:cNvPr>
              <p:cNvSpPr txBox="1"/>
              <p:nvPr/>
            </p:nvSpPr>
            <p:spPr>
              <a:xfrm>
                <a:off x="2214316" y="6038799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E60424-3DD5-94FC-9213-6ED11658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6" y="6038799"/>
                <a:ext cx="508000" cy="490840"/>
              </a:xfrm>
              <a:prstGeom prst="rect">
                <a:avLst/>
              </a:prstGeom>
              <a:blipFill>
                <a:blip r:embed="rId43"/>
                <a:stretch>
                  <a:fillRect l="-23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15D25-4BE2-0E4F-EA24-E19FF09F973D}"/>
                  </a:ext>
                </a:extLst>
              </p:cNvPr>
              <p:cNvSpPr txBox="1"/>
              <p:nvPr/>
            </p:nvSpPr>
            <p:spPr>
              <a:xfrm>
                <a:off x="3094850" y="6041753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15D25-4BE2-0E4F-EA24-E19FF09F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0" y="6041753"/>
                <a:ext cx="508000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8FD809-59F8-D6AA-832A-60898D26062D}"/>
                  </a:ext>
                </a:extLst>
              </p:cNvPr>
              <p:cNvSpPr txBox="1"/>
              <p:nvPr/>
            </p:nvSpPr>
            <p:spPr>
              <a:xfrm>
                <a:off x="3975384" y="6038799"/>
                <a:ext cx="508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8FD809-59F8-D6AA-832A-60898D26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84" y="6038799"/>
                <a:ext cx="508000" cy="461665"/>
              </a:xfrm>
              <a:prstGeom prst="rect">
                <a:avLst/>
              </a:prstGeom>
              <a:blipFill>
                <a:blip r:embed="rId45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E4FF32-5F8B-C640-7488-9D0A8C12BB5B}"/>
                  </a:ext>
                </a:extLst>
              </p:cNvPr>
              <p:cNvSpPr txBox="1"/>
              <p:nvPr/>
            </p:nvSpPr>
            <p:spPr>
              <a:xfrm>
                <a:off x="4855918" y="6038798"/>
                <a:ext cx="50800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E4FF32-5F8B-C640-7488-9D0A8C12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8" y="6038798"/>
                <a:ext cx="508000" cy="490840"/>
              </a:xfrm>
              <a:prstGeom prst="rect">
                <a:avLst/>
              </a:prstGeom>
              <a:blipFill>
                <a:blip r:embed="rId46"/>
                <a:stretch>
                  <a:fillRect l="-24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97EC7F-83A2-3944-288F-2B0842E5B09C}"/>
                  </a:ext>
                </a:extLst>
              </p:cNvPr>
              <p:cNvSpPr txBox="1"/>
              <p:nvPr/>
            </p:nvSpPr>
            <p:spPr>
              <a:xfrm>
                <a:off x="5589086" y="2184849"/>
                <a:ext cx="1610325" cy="623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97EC7F-83A2-3944-288F-2B0842E5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86" y="2184849"/>
                <a:ext cx="1610325" cy="6236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2BBABC-FCD9-0F4E-013B-2C412ECDD357}"/>
                  </a:ext>
                </a:extLst>
              </p:cNvPr>
              <p:cNvSpPr txBox="1"/>
              <p:nvPr/>
            </p:nvSpPr>
            <p:spPr>
              <a:xfrm>
                <a:off x="5589086" y="2859263"/>
                <a:ext cx="161032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2BBABC-FCD9-0F4E-013B-2C412ECD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86" y="2859263"/>
                <a:ext cx="1610325" cy="58477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D6A74D5-FCD6-A803-2EE7-C6A47879E40D}"/>
                  </a:ext>
                </a:extLst>
              </p:cNvPr>
              <p:cNvSpPr txBox="1"/>
              <p:nvPr/>
            </p:nvSpPr>
            <p:spPr>
              <a:xfrm>
                <a:off x="5589085" y="3534125"/>
                <a:ext cx="1610325" cy="623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D6A74D5-FCD6-A803-2EE7-C6A47879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85" y="3534125"/>
                <a:ext cx="1610325" cy="6236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B3D640-B62B-9CE2-9631-FF91E4EA592C}"/>
                  </a:ext>
                </a:extLst>
              </p:cNvPr>
              <p:cNvSpPr txBox="1"/>
              <p:nvPr/>
            </p:nvSpPr>
            <p:spPr>
              <a:xfrm>
                <a:off x="5603809" y="4638820"/>
                <a:ext cx="1610325" cy="623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B3D640-B62B-9CE2-9631-FF91E4EA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09" y="4638820"/>
                <a:ext cx="1610325" cy="6236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4B44EC-EEE6-91B6-542A-BD47F7F124EA}"/>
                  </a:ext>
                </a:extLst>
              </p:cNvPr>
              <p:cNvSpPr txBox="1"/>
              <p:nvPr/>
            </p:nvSpPr>
            <p:spPr>
              <a:xfrm>
                <a:off x="5603809" y="5313234"/>
                <a:ext cx="1610325" cy="623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4B44EC-EEE6-91B6-542A-BD47F7F12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09" y="5313234"/>
                <a:ext cx="1610325" cy="6236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0FB818-8AC9-2EE7-ECD4-A057B827977E}"/>
                  </a:ext>
                </a:extLst>
              </p:cNvPr>
              <p:cNvSpPr txBox="1"/>
              <p:nvPr/>
            </p:nvSpPr>
            <p:spPr>
              <a:xfrm>
                <a:off x="5603808" y="5988096"/>
                <a:ext cx="161032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0FB818-8AC9-2EE7-ECD4-A057B827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08" y="5988096"/>
                <a:ext cx="1610325" cy="58477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35859B-3374-64A6-F4DC-AF30B0FACCCD}"/>
                  </a:ext>
                </a:extLst>
              </p:cNvPr>
              <p:cNvSpPr txBox="1"/>
              <p:nvPr/>
            </p:nvSpPr>
            <p:spPr>
              <a:xfrm>
                <a:off x="7573326" y="2322897"/>
                <a:ext cx="2939859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35859B-3374-64A6-F4DC-AF30B0FA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326" y="2322897"/>
                <a:ext cx="2939859" cy="165750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5F5D3A16-647E-3031-7673-C95C4C9C9D82}"/>
              </a:ext>
            </a:extLst>
          </p:cNvPr>
          <p:cNvSpPr txBox="1"/>
          <p:nvPr/>
        </p:nvSpPr>
        <p:spPr>
          <a:xfrm>
            <a:off x="577101" y="607904"/>
            <a:ext cx="675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+mn-ea"/>
              </a:rPr>
              <a:t>①</a:t>
            </a:r>
            <a:endParaRPr lang="en-US" sz="32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6AA6AE-7EB9-2FA7-FB1F-20A385089410}"/>
              </a:ext>
            </a:extLst>
          </p:cNvPr>
          <p:cNvSpPr txBox="1"/>
          <p:nvPr/>
        </p:nvSpPr>
        <p:spPr>
          <a:xfrm>
            <a:off x="576376" y="2949350"/>
            <a:ext cx="675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+mn-ea"/>
              </a:rPr>
              <a:t>②</a:t>
            </a:r>
            <a:endParaRPr lang="en-US" sz="32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4559C7-9E0B-33F4-F56F-68C61C904ABF}"/>
              </a:ext>
            </a:extLst>
          </p:cNvPr>
          <p:cNvSpPr txBox="1"/>
          <p:nvPr/>
        </p:nvSpPr>
        <p:spPr>
          <a:xfrm>
            <a:off x="580435" y="5336640"/>
            <a:ext cx="675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+mn-ea"/>
              </a:rPr>
              <a:t>③</a:t>
            </a:r>
            <a:endParaRPr lang="en-US" sz="3200" dirty="0">
              <a:latin typeface="+mn-ea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0AE054-EB97-3D2C-FC63-8A0FCE21CE99}"/>
              </a:ext>
            </a:extLst>
          </p:cNvPr>
          <p:cNvCxnSpPr>
            <a:cxnSpLocks/>
          </p:cNvCxnSpPr>
          <p:nvPr/>
        </p:nvCxnSpPr>
        <p:spPr>
          <a:xfrm>
            <a:off x="410547" y="1927367"/>
            <a:ext cx="7091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BE0CC5A-055B-0C05-4514-3E2E35DD3C6E}"/>
              </a:ext>
            </a:extLst>
          </p:cNvPr>
          <p:cNvCxnSpPr>
            <a:cxnSpLocks/>
          </p:cNvCxnSpPr>
          <p:nvPr/>
        </p:nvCxnSpPr>
        <p:spPr>
          <a:xfrm>
            <a:off x="460639" y="4376651"/>
            <a:ext cx="7069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89FA37B-A722-1BE4-ED3B-7361CF0FFCE7}"/>
              </a:ext>
            </a:extLst>
          </p:cNvPr>
          <p:cNvCxnSpPr>
            <a:cxnSpLocks/>
          </p:cNvCxnSpPr>
          <p:nvPr/>
        </p:nvCxnSpPr>
        <p:spPr>
          <a:xfrm>
            <a:off x="7501812" y="11405"/>
            <a:ext cx="55984" cy="6678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E8C777-0783-0D2E-5BED-8903F3C5F076}"/>
              </a:ext>
            </a:extLst>
          </p:cNvPr>
          <p:cNvSpPr txBox="1"/>
          <p:nvPr/>
        </p:nvSpPr>
        <p:spPr>
          <a:xfrm>
            <a:off x="8705414" y="3957971"/>
            <a:ext cx="675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+mn-ea"/>
              </a:rPr>
              <a:t>④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6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5B06B7-740D-DAA4-A1CF-FF83B951A836}"/>
                  </a:ext>
                </a:extLst>
              </p:cNvPr>
              <p:cNvSpPr txBox="1"/>
              <p:nvPr/>
            </p:nvSpPr>
            <p:spPr>
              <a:xfrm>
                <a:off x="2074333" y="2407992"/>
                <a:ext cx="8432801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2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5B06B7-740D-DAA4-A1CF-FF83B951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33" y="2407992"/>
                <a:ext cx="8432801" cy="190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A9CC5FF9-960B-2BB3-6B55-85E93558CA89}"/>
              </a:ext>
            </a:extLst>
          </p:cNvPr>
          <p:cNvSpPr/>
          <p:nvPr/>
        </p:nvSpPr>
        <p:spPr>
          <a:xfrm>
            <a:off x="2058007" y="2352680"/>
            <a:ext cx="1440000" cy="1440000"/>
          </a:xfrm>
          <a:prstGeom prst="arc">
            <a:avLst/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7D7D56-C568-97DF-34B7-0A2BAA28E39C}"/>
              </a:ext>
            </a:extLst>
          </p:cNvPr>
          <p:cNvCxnSpPr>
            <a:cxnSpLocks/>
          </p:cNvCxnSpPr>
          <p:nvPr/>
        </p:nvCxnSpPr>
        <p:spPr>
          <a:xfrm flipV="1">
            <a:off x="2778008" y="1803997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19668-01EA-34B8-AB09-EECC5617E502}"/>
                  </a:ext>
                </a:extLst>
              </p:cNvPr>
              <p:cNvSpPr txBox="1"/>
              <p:nvPr/>
            </p:nvSpPr>
            <p:spPr>
              <a:xfrm>
                <a:off x="1406792" y="2433997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519668-01EA-34B8-AB09-EECC5617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92" y="2433997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A3BAD8D-B4FC-B754-D427-5C14436C2FB6}"/>
              </a:ext>
            </a:extLst>
          </p:cNvPr>
          <p:cNvSpPr/>
          <p:nvPr/>
        </p:nvSpPr>
        <p:spPr>
          <a:xfrm>
            <a:off x="1697491" y="23799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0B4D12-D463-26F1-DC49-86210146409D}"/>
              </a:ext>
            </a:extLst>
          </p:cNvPr>
          <p:cNvCxnSpPr>
            <a:cxnSpLocks/>
          </p:cNvCxnSpPr>
          <p:nvPr/>
        </p:nvCxnSpPr>
        <p:spPr>
          <a:xfrm flipV="1">
            <a:off x="2778008" y="3063997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98499C-A07E-5FF5-D2F5-6DBCA0737970}"/>
                  </a:ext>
                </a:extLst>
              </p:cNvPr>
              <p:cNvSpPr txBox="1"/>
              <p:nvPr/>
            </p:nvSpPr>
            <p:spPr>
              <a:xfrm>
                <a:off x="4026701" y="287933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98499C-A07E-5FF5-D2F5-6DBCA073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01" y="287933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t="-6557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2023B-4926-B275-4FEF-A5544EB861B5}"/>
                  </a:ext>
                </a:extLst>
              </p:cNvPr>
              <p:cNvSpPr txBox="1"/>
              <p:nvPr/>
            </p:nvSpPr>
            <p:spPr>
              <a:xfrm>
                <a:off x="2541922" y="1434664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2023B-4926-B275-4FEF-A5544EB8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22" y="1434664"/>
                <a:ext cx="508000" cy="369332"/>
              </a:xfrm>
              <a:prstGeom prst="rect">
                <a:avLst/>
              </a:prstGeom>
              <a:blipFill>
                <a:blip r:embed="rId4"/>
                <a:stretch>
                  <a:fillRect t="-6557" r="-1686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EE52B-D6AA-3AE1-9115-714428C4B9E8}"/>
                  </a:ext>
                </a:extLst>
              </p:cNvPr>
              <p:cNvSpPr txBox="1"/>
              <p:nvPr/>
            </p:nvSpPr>
            <p:spPr>
              <a:xfrm>
                <a:off x="2861294" y="2623104"/>
                <a:ext cx="520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EE52B-D6AA-3AE1-9115-714428C4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94" y="2623104"/>
                <a:ext cx="520912" cy="369332"/>
              </a:xfrm>
              <a:prstGeom prst="rect">
                <a:avLst/>
              </a:prstGeom>
              <a:blipFill>
                <a:blip r:embed="rId5"/>
                <a:stretch>
                  <a:fillRect l="-12791" r="-116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4C6476E4-CEBC-6658-4632-332610D2ADC7}"/>
              </a:ext>
            </a:extLst>
          </p:cNvPr>
          <p:cNvSpPr/>
          <p:nvPr/>
        </p:nvSpPr>
        <p:spPr>
          <a:xfrm rot="10800000">
            <a:off x="2530755" y="1821363"/>
            <a:ext cx="214738" cy="125131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6BC061-63B6-9BDB-AA7A-E78FC2C88350}"/>
                  </a:ext>
                </a:extLst>
              </p:cNvPr>
              <p:cNvSpPr txBox="1"/>
              <p:nvPr/>
            </p:nvSpPr>
            <p:spPr>
              <a:xfrm>
                <a:off x="2360782" y="23085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6BC061-63B6-9BDB-AA7A-E78FC2C8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82" y="2308521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16F86B91-A262-9FCE-533C-CFF29FD309F9}"/>
              </a:ext>
            </a:extLst>
          </p:cNvPr>
          <p:cNvSpPr/>
          <p:nvPr/>
        </p:nvSpPr>
        <p:spPr>
          <a:xfrm rot="5400000">
            <a:off x="3296296" y="2593452"/>
            <a:ext cx="214738" cy="125131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1A962A-5CFA-D622-5402-34001774BA4A}"/>
                  </a:ext>
                </a:extLst>
              </p:cNvPr>
              <p:cNvSpPr txBox="1"/>
              <p:nvPr/>
            </p:nvSpPr>
            <p:spPr>
              <a:xfrm>
                <a:off x="3316867" y="331396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1A962A-5CFA-D622-5402-34001774B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867" y="3313965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C7C0D-8AFF-6801-02F2-DF23EAFB30E5}"/>
              </a:ext>
            </a:extLst>
          </p:cNvPr>
          <p:cNvCxnSpPr>
            <a:cxnSpLocks/>
          </p:cNvCxnSpPr>
          <p:nvPr/>
        </p:nvCxnSpPr>
        <p:spPr>
          <a:xfrm flipV="1">
            <a:off x="6545999" y="1535185"/>
            <a:ext cx="609810" cy="15288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292D03-194E-BF53-A4EA-004A93137C74}"/>
                  </a:ext>
                </a:extLst>
              </p:cNvPr>
              <p:cNvSpPr txBox="1"/>
              <p:nvPr/>
            </p:nvSpPr>
            <p:spPr>
              <a:xfrm>
                <a:off x="5075384" y="244702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292D03-194E-BF53-A4EA-004A93137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84" y="2447020"/>
                <a:ext cx="452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8DFF31C-2240-9B00-04EA-3F403E90D385}"/>
              </a:ext>
            </a:extLst>
          </p:cNvPr>
          <p:cNvSpPr/>
          <p:nvPr/>
        </p:nvSpPr>
        <p:spPr>
          <a:xfrm>
            <a:off x="5366083" y="23930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54BF2-DB98-C38C-0CDA-9E9DFF912A01}"/>
              </a:ext>
            </a:extLst>
          </p:cNvPr>
          <p:cNvCxnSpPr>
            <a:cxnSpLocks/>
          </p:cNvCxnSpPr>
          <p:nvPr/>
        </p:nvCxnSpPr>
        <p:spPr>
          <a:xfrm flipH="1" flipV="1">
            <a:off x="6005483" y="2585520"/>
            <a:ext cx="540516" cy="478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BBBAC7-FC28-A424-A88A-701E713F2EF4}"/>
                  </a:ext>
                </a:extLst>
              </p:cNvPr>
              <p:cNvSpPr txBox="1"/>
              <p:nvPr/>
            </p:nvSpPr>
            <p:spPr>
              <a:xfrm>
                <a:off x="5736851" y="2299591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BBBAC7-FC28-A424-A88A-701E713F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51" y="2299591"/>
                <a:ext cx="4299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8830C-B6B4-36F1-0A9B-1A909E772D19}"/>
                  </a:ext>
                </a:extLst>
              </p:cNvPr>
              <p:cNvSpPr txBox="1"/>
              <p:nvPr/>
            </p:nvSpPr>
            <p:spPr>
              <a:xfrm>
                <a:off x="6901809" y="1165853"/>
                <a:ext cx="50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8830C-B6B4-36F1-0A9B-1A909E77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09" y="1165853"/>
                <a:ext cx="5080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BA27CD-FA7A-FA1A-E943-6FEEF20FFF8B}"/>
              </a:ext>
            </a:extLst>
          </p:cNvPr>
          <p:cNvSpPr txBox="1"/>
          <p:nvPr/>
        </p:nvSpPr>
        <p:spPr>
          <a:xfrm>
            <a:off x="3139810" y="36720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5512C1-4591-CE7C-F842-514D3DC74FEE}"/>
              </a:ext>
            </a:extLst>
          </p:cNvPr>
          <p:cNvSpPr txBox="1"/>
          <p:nvPr/>
        </p:nvSpPr>
        <p:spPr>
          <a:xfrm>
            <a:off x="6282144" y="36720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43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1AA079-28BF-7810-D90F-4BFB1F041501}"/>
              </a:ext>
            </a:extLst>
          </p:cNvPr>
          <p:cNvCxnSpPr>
            <a:cxnSpLocks/>
          </p:cNvCxnSpPr>
          <p:nvPr/>
        </p:nvCxnSpPr>
        <p:spPr>
          <a:xfrm flipH="1">
            <a:off x="5715000" y="2514600"/>
            <a:ext cx="5486400" cy="13716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F75F53-43FB-7EF9-5CE6-769598829700}"/>
              </a:ext>
            </a:extLst>
          </p:cNvPr>
          <p:cNvCxnSpPr>
            <a:cxnSpLocks/>
          </p:cNvCxnSpPr>
          <p:nvPr/>
        </p:nvCxnSpPr>
        <p:spPr>
          <a:xfrm flipV="1">
            <a:off x="7315200" y="685800"/>
            <a:ext cx="1216152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E91334-A5DF-069F-627F-19FFF1C7E4F8}"/>
                  </a:ext>
                </a:extLst>
              </p:cNvPr>
              <p:cNvSpPr txBox="1"/>
              <p:nvPr/>
            </p:nvSpPr>
            <p:spPr>
              <a:xfrm>
                <a:off x="2431982" y="2628900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E91334-A5DF-069F-627F-19FFF1C7E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82" y="2628900"/>
                <a:ext cx="35093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480516-C8D3-A4A6-FBCF-B4D7073EE399}"/>
                  </a:ext>
                </a:extLst>
              </p:cNvPr>
              <p:cNvSpPr txBox="1"/>
              <p:nvPr/>
            </p:nvSpPr>
            <p:spPr>
              <a:xfrm>
                <a:off x="1411313" y="3175449"/>
                <a:ext cx="508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480516-C8D3-A4A6-FBCF-B4D7073E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13" y="3175449"/>
                <a:ext cx="508000" cy="307777"/>
              </a:xfrm>
              <a:prstGeom prst="rect">
                <a:avLst/>
              </a:prstGeom>
              <a:blipFill>
                <a:blip r:embed="rId3"/>
                <a:stretch>
                  <a:fillRect t="-4000" r="-18072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EB0960-0733-A761-CC50-EF435F37FEE7}"/>
                  </a:ext>
                </a:extLst>
              </p:cNvPr>
              <p:cNvSpPr txBox="1"/>
              <p:nvPr/>
            </p:nvSpPr>
            <p:spPr>
              <a:xfrm>
                <a:off x="1765300" y="3543300"/>
                <a:ext cx="508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EB0960-0733-A761-CC50-EF435F37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3543300"/>
                <a:ext cx="508000" cy="307777"/>
              </a:xfrm>
              <a:prstGeom prst="rect">
                <a:avLst/>
              </a:prstGeom>
              <a:blipFill>
                <a:blip r:embed="rId4"/>
                <a:stretch>
                  <a:fillRect t="-3922" r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E278EC-AF2D-8108-DD8B-8DBDBE370ACD}"/>
              </a:ext>
            </a:extLst>
          </p:cNvPr>
          <p:cNvCxnSpPr>
            <a:cxnSpLocks/>
          </p:cNvCxnSpPr>
          <p:nvPr/>
        </p:nvCxnSpPr>
        <p:spPr>
          <a:xfrm flipV="1">
            <a:off x="904875" y="26289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D6F85E-1E52-106F-5050-D0649D885D10}"/>
              </a:ext>
            </a:extLst>
          </p:cNvPr>
          <p:cNvCxnSpPr>
            <a:cxnSpLocks/>
          </p:cNvCxnSpPr>
          <p:nvPr/>
        </p:nvCxnSpPr>
        <p:spPr>
          <a:xfrm flipV="1">
            <a:off x="904875" y="21717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6D7B26-8E7E-8D9C-B1B8-1AD29DECDA2B}"/>
              </a:ext>
            </a:extLst>
          </p:cNvPr>
          <p:cNvCxnSpPr>
            <a:cxnSpLocks/>
          </p:cNvCxnSpPr>
          <p:nvPr/>
        </p:nvCxnSpPr>
        <p:spPr>
          <a:xfrm flipV="1">
            <a:off x="904875" y="35433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D614F5-F113-B42B-5E4A-0B91E31441C5}"/>
              </a:ext>
            </a:extLst>
          </p:cNvPr>
          <p:cNvCxnSpPr>
            <a:cxnSpLocks/>
          </p:cNvCxnSpPr>
          <p:nvPr/>
        </p:nvCxnSpPr>
        <p:spPr>
          <a:xfrm flipV="1">
            <a:off x="2728912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5D157A8-D166-35E3-6188-1B185355B5CC}"/>
              </a:ext>
            </a:extLst>
          </p:cNvPr>
          <p:cNvSpPr/>
          <p:nvPr/>
        </p:nvSpPr>
        <p:spPr>
          <a:xfrm>
            <a:off x="2674912" y="25749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0DB2C3-4612-C5A4-BE8C-8928CB1E4366}"/>
              </a:ext>
            </a:extLst>
          </p:cNvPr>
          <p:cNvCxnSpPr>
            <a:cxnSpLocks/>
          </p:cNvCxnSpPr>
          <p:nvPr/>
        </p:nvCxnSpPr>
        <p:spPr>
          <a:xfrm flipV="1">
            <a:off x="904875" y="12573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2CFD91-D766-01FB-F7A1-EC50660DF2DC}"/>
              </a:ext>
            </a:extLst>
          </p:cNvPr>
          <p:cNvCxnSpPr>
            <a:cxnSpLocks/>
          </p:cNvCxnSpPr>
          <p:nvPr/>
        </p:nvCxnSpPr>
        <p:spPr>
          <a:xfrm flipV="1">
            <a:off x="904875" y="17145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0546E3-9254-DC8D-E1CC-F51D0F7A4CA4}"/>
              </a:ext>
            </a:extLst>
          </p:cNvPr>
          <p:cNvCxnSpPr>
            <a:cxnSpLocks/>
          </p:cNvCxnSpPr>
          <p:nvPr/>
        </p:nvCxnSpPr>
        <p:spPr>
          <a:xfrm flipV="1">
            <a:off x="904875" y="40005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091188-D58E-DAE9-1428-3669B258DCF5}"/>
              </a:ext>
            </a:extLst>
          </p:cNvPr>
          <p:cNvCxnSpPr>
            <a:cxnSpLocks/>
          </p:cNvCxnSpPr>
          <p:nvPr/>
        </p:nvCxnSpPr>
        <p:spPr>
          <a:xfrm flipV="1">
            <a:off x="904875" y="3086100"/>
            <a:ext cx="36576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19675-40E5-B15C-52D7-B6628A9DC8C7}"/>
              </a:ext>
            </a:extLst>
          </p:cNvPr>
          <p:cNvCxnSpPr>
            <a:cxnSpLocks/>
          </p:cNvCxnSpPr>
          <p:nvPr/>
        </p:nvCxnSpPr>
        <p:spPr>
          <a:xfrm flipV="1">
            <a:off x="1357312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7037B-D924-8513-EE50-5F8C3407ABA5}"/>
              </a:ext>
            </a:extLst>
          </p:cNvPr>
          <p:cNvCxnSpPr>
            <a:cxnSpLocks/>
          </p:cNvCxnSpPr>
          <p:nvPr/>
        </p:nvCxnSpPr>
        <p:spPr>
          <a:xfrm flipV="1">
            <a:off x="1814512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8A49C8-F5AA-FCE0-76F8-51BCB2475EB2}"/>
              </a:ext>
            </a:extLst>
          </p:cNvPr>
          <p:cNvCxnSpPr>
            <a:cxnSpLocks/>
          </p:cNvCxnSpPr>
          <p:nvPr/>
        </p:nvCxnSpPr>
        <p:spPr>
          <a:xfrm flipV="1">
            <a:off x="2271712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1A395-D4B0-26C2-665C-81C225763E58}"/>
              </a:ext>
            </a:extLst>
          </p:cNvPr>
          <p:cNvCxnSpPr>
            <a:cxnSpLocks/>
          </p:cNvCxnSpPr>
          <p:nvPr/>
        </p:nvCxnSpPr>
        <p:spPr>
          <a:xfrm flipV="1">
            <a:off x="3190875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0173AF-1856-32D7-6B33-A7F647F8ED36}"/>
              </a:ext>
            </a:extLst>
          </p:cNvPr>
          <p:cNvCxnSpPr>
            <a:cxnSpLocks/>
          </p:cNvCxnSpPr>
          <p:nvPr/>
        </p:nvCxnSpPr>
        <p:spPr>
          <a:xfrm flipV="1">
            <a:off x="3648075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E8C8DF-2544-7121-A59D-6A0EA69F2ADB}"/>
              </a:ext>
            </a:extLst>
          </p:cNvPr>
          <p:cNvCxnSpPr>
            <a:cxnSpLocks/>
          </p:cNvCxnSpPr>
          <p:nvPr/>
        </p:nvCxnSpPr>
        <p:spPr>
          <a:xfrm flipV="1">
            <a:off x="4105275" y="800100"/>
            <a:ext cx="0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E454EE-2747-E928-285E-E69737B5A63A}"/>
                  </a:ext>
                </a:extLst>
              </p:cNvPr>
              <p:cNvSpPr txBox="1"/>
              <p:nvPr/>
            </p:nvSpPr>
            <p:spPr>
              <a:xfrm>
                <a:off x="4487983" y="2490248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E454EE-2747-E928-285E-E69737B5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2490248"/>
                <a:ext cx="52584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DFA0C-6A19-1FAF-7C7C-7766B28C615C}"/>
                  </a:ext>
                </a:extLst>
              </p:cNvPr>
              <p:cNvSpPr txBox="1"/>
              <p:nvPr/>
            </p:nvSpPr>
            <p:spPr>
              <a:xfrm>
                <a:off x="4486274" y="2962690"/>
                <a:ext cx="622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DFA0C-6A19-1FAF-7C7C-7766B28C6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74" y="2962690"/>
                <a:ext cx="62203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F597E7-8BEA-D9EC-8717-29DC3D7C4BA1}"/>
                  </a:ext>
                </a:extLst>
              </p:cNvPr>
              <p:cNvSpPr txBox="1"/>
              <p:nvPr/>
            </p:nvSpPr>
            <p:spPr>
              <a:xfrm>
                <a:off x="4487983" y="3435129"/>
                <a:ext cx="622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F597E7-8BEA-D9EC-8717-29DC3D7C4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3435129"/>
                <a:ext cx="62203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8989-F455-47CA-6BAC-BF44B6F6BD52}"/>
                  </a:ext>
                </a:extLst>
              </p:cNvPr>
              <p:cNvSpPr txBox="1"/>
              <p:nvPr/>
            </p:nvSpPr>
            <p:spPr>
              <a:xfrm>
                <a:off x="4487983" y="3858991"/>
                <a:ext cx="622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8989-F455-47CA-6BAC-BF44B6F6B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3858991"/>
                <a:ext cx="62203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CAED8-6382-8773-12EA-D7BC4516A901}"/>
                  </a:ext>
                </a:extLst>
              </p:cNvPr>
              <p:cNvSpPr txBox="1"/>
              <p:nvPr/>
            </p:nvSpPr>
            <p:spPr>
              <a:xfrm>
                <a:off x="4487983" y="2017806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CAED8-6382-8773-12EA-D7BC4516A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2017806"/>
                <a:ext cx="52584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70F380-30C6-7B4E-4073-0F906753AD88}"/>
                  </a:ext>
                </a:extLst>
              </p:cNvPr>
              <p:cNvSpPr txBox="1"/>
              <p:nvPr/>
            </p:nvSpPr>
            <p:spPr>
              <a:xfrm>
                <a:off x="4487983" y="1560606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70F380-30C6-7B4E-4073-0F906753A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1560606"/>
                <a:ext cx="52584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85D379-539A-1A5B-AF40-0D3C73238763}"/>
                  </a:ext>
                </a:extLst>
              </p:cNvPr>
              <p:cNvSpPr txBox="1"/>
              <p:nvPr/>
            </p:nvSpPr>
            <p:spPr>
              <a:xfrm>
                <a:off x="4487983" y="1108794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85D379-539A-1A5B-AF40-0D3C7323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83" y="1108794"/>
                <a:ext cx="525849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D9A6971-8D9C-E977-075A-6FD21AFFBC57}"/>
                  </a:ext>
                </a:extLst>
              </p:cNvPr>
              <p:cNvSpPr txBox="1"/>
              <p:nvPr/>
            </p:nvSpPr>
            <p:spPr>
              <a:xfrm>
                <a:off x="3866624" y="4447846"/>
                <a:ext cx="5243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D9A6971-8D9C-E977-075A-6FD21AFF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24" y="4447846"/>
                <a:ext cx="52437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119264-CFCB-22F3-32F7-72EF59A34D5D}"/>
                  </a:ext>
                </a:extLst>
              </p:cNvPr>
              <p:cNvSpPr txBox="1"/>
              <p:nvPr/>
            </p:nvSpPr>
            <p:spPr>
              <a:xfrm>
                <a:off x="2936984" y="4468476"/>
                <a:ext cx="5243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119264-CFCB-22F3-32F7-72EF59A3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84" y="4468476"/>
                <a:ext cx="52437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C08952-804D-613A-F333-0F99776F73AC}"/>
                  </a:ext>
                </a:extLst>
              </p:cNvPr>
              <p:cNvSpPr txBox="1"/>
              <p:nvPr/>
            </p:nvSpPr>
            <p:spPr>
              <a:xfrm>
                <a:off x="1958115" y="4468475"/>
                <a:ext cx="620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C08952-804D-613A-F333-0F99776F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15" y="4468475"/>
                <a:ext cx="62055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AD1D2-8EFB-2166-04DD-53072856C855}"/>
                  </a:ext>
                </a:extLst>
              </p:cNvPr>
              <p:cNvSpPr txBox="1"/>
              <p:nvPr/>
            </p:nvSpPr>
            <p:spPr>
              <a:xfrm>
                <a:off x="1051335" y="4468472"/>
                <a:ext cx="620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AD1D2-8EFB-2166-04DD-53072856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35" y="4468472"/>
                <a:ext cx="620554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F31A6E-6EEB-66A9-2BA9-F3632EB2D79A}"/>
                  </a:ext>
                </a:extLst>
              </p:cNvPr>
              <p:cNvSpPr txBox="1"/>
              <p:nvPr/>
            </p:nvSpPr>
            <p:spPr>
              <a:xfrm>
                <a:off x="2492046" y="533102"/>
                <a:ext cx="5590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F31A6E-6EEB-66A9-2BA9-F3632EB2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46" y="533102"/>
                <a:ext cx="55906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53F3E5-5053-EDB4-6E0B-954917F0A22E}"/>
                  </a:ext>
                </a:extLst>
              </p:cNvPr>
              <p:cNvSpPr txBox="1"/>
              <p:nvPr/>
            </p:nvSpPr>
            <p:spPr>
              <a:xfrm>
                <a:off x="3368543" y="542955"/>
                <a:ext cx="5590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53F3E5-5053-EDB4-6E0B-954917F0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543" y="542955"/>
                <a:ext cx="55906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3363D5-6016-222D-F543-9ACD882AF4E3}"/>
                  </a:ext>
                </a:extLst>
              </p:cNvPr>
              <p:cNvSpPr txBox="1"/>
              <p:nvPr/>
            </p:nvSpPr>
            <p:spPr>
              <a:xfrm>
                <a:off x="1478999" y="542955"/>
                <a:ext cx="664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3363D5-6016-222D-F543-9ACD882AF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99" y="542955"/>
                <a:ext cx="66486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D99DA4-527E-E31A-EE33-2603259CC696}"/>
              </a:ext>
            </a:extLst>
          </p:cNvPr>
          <p:cNvCxnSpPr>
            <a:cxnSpLocks/>
          </p:cNvCxnSpPr>
          <p:nvPr/>
        </p:nvCxnSpPr>
        <p:spPr>
          <a:xfrm flipV="1">
            <a:off x="1814512" y="35433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D89EC5-39C3-0540-1041-6AC726701447}"/>
              </a:ext>
            </a:extLst>
          </p:cNvPr>
          <p:cNvCxnSpPr>
            <a:cxnSpLocks/>
          </p:cNvCxnSpPr>
          <p:nvPr/>
        </p:nvCxnSpPr>
        <p:spPr>
          <a:xfrm flipV="1">
            <a:off x="1819275" y="30861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C5F7E1-C5EE-D7B2-375C-F3E5E0C3AA9A}"/>
              </a:ext>
            </a:extLst>
          </p:cNvPr>
          <p:cNvCxnSpPr>
            <a:cxnSpLocks/>
          </p:cNvCxnSpPr>
          <p:nvPr/>
        </p:nvCxnSpPr>
        <p:spPr>
          <a:xfrm flipH="1">
            <a:off x="6706119" y="3408913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AB9F7-9951-644C-2D86-72C7CA9E30BB}"/>
              </a:ext>
            </a:extLst>
          </p:cNvPr>
          <p:cNvCxnSpPr>
            <a:cxnSpLocks/>
          </p:cNvCxnSpPr>
          <p:nvPr/>
        </p:nvCxnSpPr>
        <p:spPr>
          <a:xfrm flipV="1">
            <a:off x="7626215" y="2730318"/>
            <a:ext cx="228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9FD5D7-2D52-2BEC-1C80-4DFD803CACFE}"/>
              </a:ext>
            </a:extLst>
          </p:cNvPr>
          <p:cNvCxnSpPr>
            <a:cxnSpLocks/>
          </p:cNvCxnSpPr>
          <p:nvPr/>
        </p:nvCxnSpPr>
        <p:spPr>
          <a:xfrm flipV="1">
            <a:off x="8229600" y="457200"/>
            <a:ext cx="1216152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3C71F1-74F4-36BD-1062-9846182961EE}"/>
              </a:ext>
            </a:extLst>
          </p:cNvPr>
          <p:cNvCxnSpPr>
            <a:cxnSpLocks/>
          </p:cNvCxnSpPr>
          <p:nvPr/>
        </p:nvCxnSpPr>
        <p:spPr>
          <a:xfrm flipV="1">
            <a:off x="6400800" y="914400"/>
            <a:ext cx="1216152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164B3E-67E6-3AFA-185F-63682F62B04F}"/>
              </a:ext>
            </a:extLst>
          </p:cNvPr>
          <p:cNvCxnSpPr>
            <a:cxnSpLocks/>
          </p:cNvCxnSpPr>
          <p:nvPr/>
        </p:nvCxnSpPr>
        <p:spPr>
          <a:xfrm flipV="1">
            <a:off x="9120463" y="228600"/>
            <a:ext cx="1216152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6DD724-F341-20DC-2970-B712E82825A6}"/>
              </a:ext>
            </a:extLst>
          </p:cNvPr>
          <p:cNvCxnSpPr>
            <a:cxnSpLocks/>
          </p:cNvCxnSpPr>
          <p:nvPr/>
        </p:nvCxnSpPr>
        <p:spPr>
          <a:xfrm flipV="1">
            <a:off x="10058400" y="0"/>
            <a:ext cx="1216152" cy="3657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607FBB-114E-F33A-8DE8-87AF2F184B98}"/>
              </a:ext>
            </a:extLst>
          </p:cNvPr>
          <p:cNvCxnSpPr>
            <a:cxnSpLocks/>
          </p:cNvCxnSpPr>
          <p:nvPr/>
        </p:nvCxnSpPr>
        <p:spPr>
          <a:xfrm flipH="1">
            <a:off x="5943600" y="1828800"/>
            <a:ext cx="5486400" cy="13716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6C094F-C4CB-60BF-8461-846E40E90B3D}"/>
              </a:ext>
            </a:extLst>
          </p:cNvPr>
          <p:cNvCxnSpPr>
            <a:cxnSpLocks/>
          </p:cNvCxnSpPr>
          <p:nvPr/>
        </p:nvCxnSpPr>
        <p:spPr>
          <a:xfrm flipH="1">
            <a:off x="5486400" y="3200400"/>
            <a:ext cx="5486400" cy="13716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909553-2913-5A13-080A-6ACD4D9EE056}"/>
              </a:ext>
            </a:extLst>
          </p:cNvPr>
          <p:cNvCxnSpPr>
            <a:cxnSpLocks/>
          </p:cNvCxnSpPr>
          <p:nvPr/>
        </p:nvCxnSpPr>
        <p:spPr>
          <a:xfrm flipH="1">
            <a:off x="6172200" y="1143000"/>
            <a:ext cx="5486400" cy="13716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BA9D822-3A2F-CE9A-883D-5151063E430B}"/>
              </a:ext>
            </a:extLst>
          </p:cNvPr>
          <p:cNvCxnSpPr>
            <a:cxnSpLocks/>
          </p:cNvCxnSpPr>
          <p:nvPr/>
        </p:nvCxnSpPr>
        <p:spPr>
          <a:xfrm flipH="1">
            <a:off x="6400800" y="457200"/>
            <a:ext cx="5486400" cy="13716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0108C83-A2A6-478A-F96F-868A4B1EF6D9}"/>
              </a:ext>
            </a:extLst>
          </p:cNvPr>
          <p:cNvSpPr/>
          <p:nvPr/>
        </p:nvSpPr>
        <p:spPr>
          <a:xfrm>
            <a:off x="8717630" y="244282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483043-420A-D16F-C1FA-13A46B14DD8F}"/>
                  </a:ext>
                </a:extLst>
              </p:cNvPr>
              <p:cNvSpPr txBox="1"/>
              <p:nvPr/>
            </p:nvSpPr>
            <p:spPr>
              <a:xfrm>
                <a:off x="8526848" y="218979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483043-420A-D16F-C1FA-13A46B14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848" y="2189797"/>
                <a:ext cx="39305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86A70F-E8F4-5797-C72B-17F61CF6AB4F}"/>
                  </a:ext>
                </a:extLst>
              </p:cNvPr>
              <p:cNvSpPr txBox="1"/>
              <p:nvPr/>
            </p:nvSpPr>
            <p:spPr>
              <a:xfrm>
                <a:off x="7763159" y="2871704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86A70F-E8F4-5797-C72B-17F61CF6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159" y="2871704"/>
                <a:ext cx="37542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4B334F-1212-C766-5BE5-F12C08A791E2}"/>
                  </a:ext>
                </a:extLst>
              </p:cNvPr>
              <p:cNvSpPr txBox="1"/>
              <p:nvPr/>
            </p:nvSpPr>
            <p:spPr>
              <a:xfrm>
                <a:off x="6921501" y="3555805"/>
                <a:ext cx="508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4B334F-1212-C766-5BE5-F12C08A7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1" y="3555805"/>
                <a:ext cx="508000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40FF3F-57BC-2980-5D8B-35FF73A2E38E}"/>
                  </a:ext>
                </a:extLst>
              </p:cNvPr>
              <p:cNvSpPr txBox="1"/>
              <p:nvPr/>
            </p:nvSpPr>
            <p:spPr>
              <a:xfrm rot="20732483">
                <a:off x="5954184" y="2857659"/>
                <a:ext cx="5590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40FF3F-57BC-2980-5D8B-35FF73A2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483">
                <a:off x="5954184" y="2857659"/>
                <a:ext cx="559063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90EB2E-853A-1792-1DE4-84D33F7ED1BB}"/>
                  </a:ext>
                </a:extLst>
              </p:cNvPr>
              <p:cNvSpPr txBox="1"/>
              <p:nvPr/>
            </p:nvSpPr>
            <p:spPr>
              <a:xfrm>
                <a:off x="7923276" y="4125572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90EB2E-853A-1792-1DE4-84D33F7ED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76" y="4125572"/>
                <a:ext cx="52584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D676D60-01FA-5FF0-C2E1-68F1CDFC38C5}"/>
                  </a:ext>
                </a:extLst>
              </p:cNvPr>
              <p:cNvSpPr txBox="1"/>
              <p:nvPr/>
            </p:nvSpPr>
            <p:spPr>
              <a:xfrm>
                <a:off x="7012944" y="4351167"/>
                <a:ext cx="5258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D676D60-01FA-5FF0-C2E1-68F1CDFC3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44" y="4351167"/>
                <a:ext cx="525849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B1404C-9CFA-04E8-0A65-C074FB91B0FF}"/>
                  </a:ext>
                </a:extLst>
              </p:cNvPr>
              <p:cNvSpPr txBox="1"/>
              <p:nvPr/>
            </p:nvSpPr>
            <p:spPr>
              <a:xfrm>
                <a:off x="6146688" y="4589026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B1404C-9CFA-04E8-0A65-C074FB91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8" y="4589026"/>
                <a:ext cx="52585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D5CFEB-2FB8-4D45-895D-4B94F14B310A}"/>
                  </a:ext>
                </a:extLst>
              </p:cNvPr>
              <p:cNvSpPr txBox="1"/>
              <p:nvPr/>
            </p:nvSpPr>
            <p:spPr>
              <a:xfrm>
                <a:off x="8813180" y="3886200"/>
                <a:ext cx="622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D5CFEB-2FB8-4D45-895D-4B94F14B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3886200"/>
                <a:ext cx="62203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A7D1CA-DF60-819F-C8F0-50E8DBC47649}"/>
                  </a:ext>
                </a:extLst>
              </p:cNvPr>
              <p:cNvSpPr txBox="1"/>
              <p:nvPr/>
            </p:nvSpPr>
            <p:spPr>
              <a:xfrm>
                <a:off x="9745933" y="3686371"/>
                <a:ext cx="622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A7D1CA-DF60-819F-C8F0-50E8DBC4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933" y="3686371"/>
                <a:ext cx="62203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237343-4F44-CA3D-D3AC-F13446EB5F2C}"/>
                  </a:ext>
                </a:extLst>
              </p:cNvPr>
              <p:cNvSpPr txBox="1"/>
              <p:nvPr/>
            </p:nvSpPr>
            <p:spPr>
              <a:xfrm rot="20732483">
                <a:off x="6157909" y="2189974"/>
                <a:ext cx="5590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237343-4F44-CA3D-D3AC-F13446EB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483">
                <a:off x="6157909" y="2189974"/>
                <a:ext cx="559064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10D854-2D54-0D8A-6689-506312AF77AC}"/>
                  </a:ext>
                </a:extLst>
              </p:cNvPr>
              <p:cNvSpPr txBox="1"/>
              <p:nvPr/>
            </p:nvSpPr>
            <p:spPr>
              <a:xfrm rot="20732483">
                <a:off x="6378441" y="1496476"/>
                <a:ext cx="5590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10D854-2D54-0D8A-6689-506312AF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483">
                <a:off x="6378441" y="1496476"/>
                <a:ext cx="559064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16D6FF-66B0-ECAB-4BF9-EE179C48953D}"/>
                  </a:ext>
                </a:extLst>
              </p:cNvPr>
              <p:cNvSpPr txBox="1"/>
              <p:nvPr/>
            </p:nvSpPr>
            <p:spPr>
              <a:xfrm rot="20732483">
                <a:off x="5698357" y="3544495"/>
                <a:ext cx="664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16D6FF-66B0-ECAB-4BF9-EE179C4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483">
                <a:off x="5698357" y="3544495"/>
                <a:ext cx="664862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87FECE-6152-0A6E-C266-86B985B43BC3}"/>
                  </a:ext>
                </a:extLst>
              </p:cNvPr>
              <p:cNvSpPr txBox="1"/>
              <p:nvPr/>
            </p:nvSpPr>
            <p:spPr>
              <a:xfrm rot="20732483">
                <a:off x="5489238" y="4231429"/>
                <a:ext cx="664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87FECE-6152-0A6E-C266-86B985B4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483">
                <a:off x="5489238" y="4231429"/>
                <a:ext cx="664862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4AAD763-F775-C050-4E34-C319BBD2D23B}"/>
              </a:ext>
            </a:extLst>
          </p:cNvPr>
          <p:cNvSpPr txBox="1"/>
          <p:nvPr/>
        </p:nvSpPr>
        <p:spPr>
          <a:xfrm>
            <a:off x="2517247" y="479533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10AF63-DA29-98B0-357D-A974AB1D062C}"/>
              </a:ext>
            </a:extLst>
          </p:cNvPr>
          <p:cNvSpPr txBox="1"/>
          <p:nvPr/>
        </p:nvSpPr>
        <p:spPr>
          <a:xfrm>
            <a:off x="7938770" y="479533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4731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319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14</cp:revision>
  <dcterms:created xsi:type="dcterms:W3CDTF">2022-12-12T16:10:00Z</dcterms:created>
  <dcterms:modified xsi:type="dcterms:W3CDTF">2023-03-01T14:23:27Z</dcterms:modified>
</cp:coreProperties>
</file>