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FF"/>
    <a:srgbClr val="A35CF5"/>
    <a:srgbClr val="80A4F0"/>
    <a:srgbClr val="5C5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A297-C585-E11E-4CA7-5AB51B4F3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B4EF4-66BF-0721-E1F2-ADCE7B51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2F28-0DB5-E109-30ED-2079BB10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D692-EA5B-CA62-C54C-4539F06E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E8F3-1809-B5F2-3622-2049A8DB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0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E318-6D13-93ED-44C2-9B91E421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34BE7-DB01-3304-0D5D-9C6C43A8C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CAE4-ACF0-7A65-CF34-6BB956C5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2E3B-A84B-483A-07DE-0E48F7F9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1DF5D-9CD4-962D-B1E9-65C26C89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AB568-14A6-27FA-C4E0-541B5697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FAA96-E1E5-7E6E-C7DA-31E77E37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A141-F53C-F344-2E10-630B2634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5A821-28F4-7F36-A02E-AA3CC942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3225-4E89-81ED-5839-680CE8D0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8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109B-CF72-CE96-A8EA-039B771A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E7E6-C7D2-1A23-574C-CC3CDA9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A851-DCFD-C917-ACCF-37CD4DA3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16D2-C884-3286-554D-6FB7454C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3FE5-00C9-04F6-72B1-D2A6962C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2191-3537-3E22-5840-0C782594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9A88-D885-C263-04BF-19EEFC7D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5660-A327-ACE1-F9DC-AF3C9A22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A5EB-414E-298A-5545-FBBD5E4C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9E40-5A74-3B88-B874-A97B62C1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3A18-A857-DC22-6249-FE7FA5CA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B2BA-C2D5-02E4-2968-A02CE86EA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828E0-D2E8-6C91-B73B-A03FC736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026F4-CC5B-94CB-B2B0-40D8A55D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13CF-C710-DA5F-1458-921A21E3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719-4EC9-71BF-4A19-C58D0945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09F9-0B1B-71AE-4778-A4A8D79B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4FBD4-D3C7-1256-1119-9D0C6B2D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F6731-5CB6-9551-4D12-4D1EFF4C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888DB-6DEA-A01E-13B1-03F86DEB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8DE4F-3867-796C-AC77-673EF7B76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F8C65-5C77-E441-A630-529E285A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D0174-1C1A-E1F9-0304-02CC8589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7130F-D9F5-A777-F35D-E80C5AC9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FD34-B3EA-B57B-D0D5-A37E314C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0C856-5A9B-A0DB-7C57-39B12A96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1E510-18CB-7DDE-B189-1DDA11D0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F3EC-A0ED-C152-893F-7AE2F903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AAFF8-FA03-AD6B-9D20-9FCBAA94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1E7AA-1F02-18B0-56C4-229531DE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8593-5A4C-2F8F-2FAD-4A68B20E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FD-7BBD-16C5-0A62-C74B4D9F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A1BC-B72E-D9FF-3E14-23E158B5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A69A3-6EDB-8EF4-BBD2-5AEBFD8ED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1CE46-7489-C031-9390-FE27A700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3C85-A786-7874-2696-804468D5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18FFD-2736-F201-7323-53C619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1D08-C07C-B60B-049F-6FA80590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70638-5618-89CC-0CC5-7EBBE5D8C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60F3D-56E6-5483-0C9F-62B578903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C6B17-6FB2-8DB9-658F-267B3B76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7E5EE-B5CF-AAF8-E5F2-38D1F526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DC114-1BEA-5C66-20C9-BD6EB4D9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3603-AC20-7954-6F85-00E1E171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5308-5143-3EDA-D294-909B48CD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F152-A94C-0A82-D469-A7C83B0E7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3089-3D20-4571-AA23-523345485B5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7409-C4F0-39E6-C1D6-4868A8150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B705-EBD4-07A5-E91B-7E99C9CE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685909-28C7-286C-C6C2-442D789B1392}"/>
              </a:ext>
            </a:extLst>
          </p:cNvPr>
          <p:cNvCxnSpPr>
            <a:cxnSpLocks/>
          </p:cNvCxnSpPr>
          <p:nvPr/>
        </p:nvCxnSpPr>
        <p:spPr>
          <a:xfrm>
            <a:off x="26983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2CD5BA-10AA-62EF-ABDB-7DD7C0CB5B29}"/>
              </a:ext>
            </a:extLst>
          </p:cNvPr>
          <p:cNvCxnSpPr>
            <a:cxnSpLocks/>
          </p:cNvCxnSpPr>
          <p:nvPr/>
        </p:nvCxnSpPr>
        <p:spPr>
          <a:xfrm>
            <a:off x="26983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57A4FD-005A-A53D-DA00-2A7126DD7349}"/>
              </a:ext>
            </a:extLst>
          </p:cNvPr>
          <p:cNvCxnSpPr>
            <a:cxnSpLocks/>
          </p:cNvCxnSpPr>
          <p:nvPr/>
        </p:nvCxnSpPr>
        <p:spPr>
          <a:xfrm>
            <a:off x="3069805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B68A2A-83C3-7E3F-99C6-6A6994CDEC09}"/>
              </a:ext>
            </a:extLst>
          </p:cNvPr>
          <p:cNvCxnSpPr>
            <a:cxnSpLocks/>
          </p:cNvCxnSpPr>
          <p:nvPr/>
        </p:nvCxnSpPr>
        <p:spPr>
          <a:xfrm>
            <a:off x="3069805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E563F7-BCDD-E3F4-C984-30298779655E}"/>
              </a:ext>
            </a:extLst>
          </p:cNvPr>
          <p:cNvCxnSpPr>
            <a:cxnSpLocks/>
          </p:cNvCxnSpPr>
          <p:nvPr/>
        </p:nvCxnSpPr>
        <p:spPr>
          <a:xfrm>
            <a:off x="34222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43C189-5EEC-97F3-344D-08804B10958F}"/>
              </a:ext>
            </a:extLst>
          </p:cNvPr>
          <p:cNvCxnSpPr>
            <a:cxnSpLocks/>
          </p:cNvCxnSpPr>
          <p:nvPr/>
        </p:nvCxnSpPr>
        <p:spPr>
          <a:xfrm>
            <a:off x="34222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8E49FB-E9EF-7BD6-C0E9-BA836189B050}"/>
              </a:ext>
            </a:extLst>
          </p:cNvPr>
          <p:cNvCxnSpPr>
            <a:cxnSpLocks/>
          </p:cNvCxnSpPr>
          <p:nvPr/>
        </p:nvCxnSpPr>
        <p:spPr>
          <a:xfrm>
            <a:off x="378000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BD9611-D5B8-0259-A2DC-73186A505797}"/>
              </a:ext>
            </a:extLst>
          </p:cNvPr>
          <p:cNvCxnSpPr>
            <a:cxnSpLocks/>
          </p:cNvCxnSpPr>
          <p:nvPr/>
        </p:nvCxnSpPr>
        <p:spPr>
          <a:xfrm>
            <a:off x="378000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5D45E9-1E6F-3B43-1E55-D28E96766086}"/>
              </a:ext>
            </a:extLst>
          </p:cNvPr>
          <p:cNvCxnSpPr>
            <a:cxnSpLocks/>
          </p:cNvCxnSpPr>
          <p:nvPr/>
        </p:nvCxnSpPr>
        <p:spPr>
          <a:xfrm>
            <a:off x="4143749" y="3414175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601F5E-CE76-C8CB-2931-0613B3E0BE66}"/>
              </a:ext>
            </a:extLst>
          </p:cNvPr>
          <p:cNvCxnSpPr>
            <a:cxnSpLocks/>
          </p:cNvCxnSpPr>
          <p:nvPr/>
        </p:nvCxnSpPr>
        <p:spPr>
          <a:xfrm>
            <a:off x="4143749" y="3234175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655079-E6B7-7960-FA3C-C855D8BD0A38}"/>
              </a:ext>
            </a:extLst>
          </p:cNvPr>
          <p:cNvCxnSpPr>
            <a:cxnSpLocks/>
          </p:cNvCxnSpPr>
          <p:nvPr/>
        </p:nvCxnSpPr>
        <p:spPr>
          <a:xfrm flipV="1">
            <a:off x="4320775" y="3229230"/>
            <a:ext cx="0" cy="146154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110D1B-6395-A9A6-D957-A54D54B8AC0D}"/>
              </a:ext>
            </a:extLst>
          </p:cNvPr>
          <p:cNvCxnSpPr>
            <a:cxnSpLocks/>
          </p:cNvCxnSpPr>
          <p:nvPr/>
        </p:nvCxnSpPr>
        <p:spPr>
          <a:xfrm flipV="1">
            <a:off x="3960000" y="3240000"/>
            <a:ext cx="0" cy="9891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16F050-07DC-802B-F054-18B07D0654B0}"/>
              </a:ext>
            </a:extLst>
          </p:cNvPr>
          <p:cNvCxnSpPr>
            <a:cxnSpLocks/>
          </p:cNvCxnSpPr>
          <p:nvPr/>
        </p:nvCxnSpPr>
        <p:spPr>
          <a:xfrm flipV="1">
            <a:off x="3603238" y="3240000"/>
            <a:ext cx="0" cy="4684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74CB81-9B35-8985-3F7B-7B918FA28C33}"/>
              </a:ext>
            </a:extLst>
          </p:cNvPr>
          <p:cNvCxnSpPr>
            <a:cxnSpLocks/>
          </p:cNvCxnSpPr>
          <p:nvPr/>
        </p:nvCxnSpPr>
        <p:spPr>
          <a:xfrm flipV="1">
            <a:off x="3249805" y="3240000"/>
            <a:ext cx="0" cy="1789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3DD0C-DAFC-4791-C919-2D9A719F4F74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09EC7-9AD0-2F60-C8F2-BDE8CD9F7540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DB675C-8CCD-6E89-9E02-968A102EACC2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0E80A0-ED53-13BE-851C-3C1698235062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9C1DF7-5050-C1B2-66E1-3A96F0D21096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6895DD-9092-CC13-B7CD-F2D6AEC17B3D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0F6D57-6B9F-1180-54E7-7220E63EAD63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3E4F9B-CC89-B3D4-1283-62CB283D08FE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CC85A5-234F-D749-118D-3E77AADC4B67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92D4BE-9BB5-5A1D-5F30-38AB5FC326B7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A7444-AFB2-F04A-4C2C-B7D2A74B731E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B05D9D-92D1-A321-7938-6FE9C2ECBF9F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1D25A9-1DF5-B508-1FDD-6BDCE0044F7D}"/>
              </a:ext>
            </a:extLst>
          </p:cNvPr>
          <p:cNvCxnSpPr>
            <a:cxnSpLocks/>
          </p:cNvCxnSpPr>
          <p:nvPr/>
        </p:nvCxnSpPr>
        <p:spPr>
          <a:xfrm flipV="1">
            <a:off x="2880000" y="3240000"/>
            <a:ext cx="0" cy="58905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63947384-0B3E-8787-C4B2-179644A9DAD2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715AA5-FDD8-C328-A324-819B0DAEE0CA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22862D-1A4B-2D24-2E57-00E38B0C479A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AE138-74BA-7881-3E35-0BDA1CE025E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DAD36B-D477-805E-9522-7DDFAE97A32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D26812-214A-E8E8-720E-25C1F7FB2DF3}"/>
              </a:ext>
            </a:extLst>
          </p:cNvPr>
          <p:cNvCxnSpPr>
            <a:cxnSpLocks/>
          </p:cNvCxnSpPr>
          <p:nvPr/>
        </p:nvCxnSpPr>
        <p:spPr>
          <a:xfrm>
            <a:off x="3249805" y="1861384"/>
            <a:ext cx="0" cy="1018984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E7AFC5-5D76-1817-3076-93A22F14B391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4376D5-E22C-0BBD-4824-372ECDEF64CD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08E7CB-87C3-1837-4452-6B03DC1A9285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CEDE8-A7FB-CE15-9688-D1C2CC0A1CF8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C6A648-D525-492A-6354-BE64CBD4EBBB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8765F2-6060-C18E-D4D0-F3B2D487ACE9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1D7E53-9632-F97D-EA99-A0A318D104AD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E88D3B-EC69-6666-F77A-FA534C91319B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57623-F73C-0DE3-0650-47698345FAC7}"/>
              </a:ext>
            </a:extLst>
          </p:cNvPr>
          <p:cNvCxnSpPr>
            <a:cxnSpLocks/>
          </p:cNvCxnSpPr>
          <p:nvPr/>
        </p:nvCxnSpPr>
        <p:spPr>
          <a:xfrm>
            <a:off x="3598272" y="1203795"/>
            <a:ext cx="478" cy="1677233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796507-C5C7-8078-5098-976865FDB9A2}"/>
              </a:ext>
            </a:extLst>
          </p:cNvPr>
          <p:cNvCxnSpPr>
            <a:cxnSpLocks/>
          </p:cNvCxnSpPr>
          <p:nvPr/>
        </p:nvCxnSpPr>
        <p:spPr>
          <a:xfrm>
            <a:off x="3944899" y="1532077"/>
            <a:ext cx="0" cy="13484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3AF32D-6D01-C15C-2744-FF412465B693}"/>
              </a:ext>
            </a:extLst>
          </p:cNvPr>
          <p:cNvCxnSpPr>
            <a:cxnSpLocks/>
          </p:cNvCxnSpPr>
          <p:nvPr/>
        </p:nvCxnSpPr>
        <p:spPr>
          <a:xfrm>
            <a:off x="4320000" y="2295525"/>
            <a:ext cx="0" cy="58499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5A3B4F-5EA2-B3B9-59B5-BBB70DDE518B}"/>
              </a:ext>
            </a:extLst>
          </p:cNvPr>
          <p:cNvCxnSpPr>
            <a:cxnSpLocks/>
          </p:cNvCxnSpPr>
          <p:nvPr/>
        </p:nvCxnSpPr>
        <p:spPr>
          <a:xfrm>
            <a:off x="4680000" y="581025"/>
            <a:ext cx="0" cy="22989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82AA0-5FE1-628E-125C-64184887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BE6E67-D2C9-1C0B-9297-99611730968C}"/>
                  </a:ext>
                </a:extLst>
              </p:cNvPr>
              <p:cNvSpPr txBox="1"/>
              <p:nvPr/>
            </p:nvSpPr>
            <p:spPr>
              <a:xfrm>
                <a:off x="4253631" y="6126269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BE6E67-D2C9-1C0B-9297-996117309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631" y="6126269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9E6CC2-9C79-C572-CB13-5C38576165F1}"/>
                  </a:ext>
                </a:extLst>
              </p:cNvPr>
              <p:cNvSpPr txBox="1"/>
              <p:nvPr/>
            </p:nvSpPr>
            <p:spPr>
              <a:xfrm>
                <a:off x="3195084" y="510931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9E6CC2-9C79-C572-CB13-5C3857616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84" y="5109319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9384B0-CB03-16CE-A421-BE28058AA693}"/>
                  </a:ext>
                </a:extLst>
              </p:cNvPr>
              <p:cNvSpPr txBox="1"/>
              <p:nvPr/>
            </p:nvSpPr>
            <p:spPr>
              <a:xfrm>
                <a:off x="3763583" y="6532973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9384B0-CB03-16CE-A421-BE28058AA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83" y="6532973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AE6CF-1104-C3CA-3493-694D09C4DDEC}"/>
                  </a:ext>
                </a:extLst>
              </p:cNvPr>
              <p:cNvSpPr txBox="1"/>
              <p:nvPr/>
            </p:nvSpPr>
            <p:spPr>
              <a:xfrm>
                <a:off x="3754317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AE6CF-1104-C3CA-3493-694D09C4D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317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4CA6B6-8C12-5077-96A8-8DFF42738708}"/>
                  </a:ext>
                </a:extLst>
              </p:cNvPr>
              <p:cNvSpPr txBox="1"/>
              <p:nvPr/>
            </p:nvSpPr>
            <p:spPr>
              <a:xfrm>
                <a:off x="8080984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4CA6B6-8C12-5077-96A8-8DFF42738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984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403EE-3A71-1370-CB4A-CA4979FCF472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403EE-3A71-1370-CB4A-CA4979FC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9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5066C-5919-4534-C500-11503274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412D8-45DD-4E20-48A2-9B9BED8BDACA}"/>
                  </a:ext>
                </a:extLst>
              </p:cNvPr>
              <p:cNvSpPr txBox="1"/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412D8-45DD-4E20-48A2-9B9BED8B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D6BD8-55A6-0E44-7D8C-5CCF639BD71E}"/>
                  </a:ext>
                </a:extLst>
              </p:cNvPr>
              <p:cNvSpPr txBox="1"/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D6BD8-55A6-0E44-7D8C-5CCF639B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78EC-C810-00E8-B170-24790D068BFC}"/>
                  </a:ext>
                </a:extLst>
              </p:cNvPr>
              <p:cNvSpPr txBox="1"/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78EC-C810-00E8-B170-24790D068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9F551-5C4C-E1ED-B057-572BAFF76BD5}"/>
                  </a:ext>
                </a:extLst>
              </p:cNvPr>
              <p:cNvSpPr txBox="1"/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9F551-5C4C-E1ED-B057-572BAFF7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3C898-D12E-C462-9BD7-B56D1035B93A}"/>
                  </a:ext>
                </a:extLst>
              </p:cNvPr>
              <p:cNvSpPr txBox="1"/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3C898-D12E-C462-9BD7-B56D1035B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3F1D28-60C9-4E66-0C50-94E882708F08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3F1D28-60C9-4E66-0C50-94E882708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96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E8BCC-4410-2C55-6328-B0621341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84731F-6A41-03E2-CA28-DB6D0385F11C}"/>
                  </a:ext>
                </a:extLst>
              </p:cNvPr>
              <p:cNvSpPr txBox="1"/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84731F-6A41-03E2-CA28-DB6D0385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892959-3FA6-1AC0-69C9-5C75B73D133A}"/>
                  </a:ext>
                </a:extLst>
              </p:cNvPr>
              <p:cNvSpPr txBox="1"/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892959-3FA6-1AC0-69C9-5C75B73D1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B5388D-DD44-FDEE-6D68-15986F87A322}"/>
                  </a:ext>
                </a:extLst>
              </p:cNvPr>
              <p:cNvSpPr txBox="1"/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B5388D-DD44-FDEE-6D68-15986F87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2C4C6B-6B07-19DA-4213-83CF6E0E8431}"/>
                  </a:ext>
                </a:extLst>
              </p:cNvPr>
              <p:cNvSpPr txBox="1"/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2C4C6B-6B07-19DA-4213-83CF6E0E8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EE582F-C0DC-19BD-2C87-572A1BAF3167}"/>
                  </a:ext>
                </a:extLst>
              </p:cNvPr>
              <p:cNvSpPr txBox="1"/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EE582F-C0DC-19BD-2C87-572A1BAF3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EE22AB-8410-EA33-DE8A-27A6C1BC2150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EE22AB-8410-EA33-DE8A-27A6C1BC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65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7BBDC-9522-6646-ABB4-B8AEA58FD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E1C749-FB29-F69C-6E92-125B883EB33C}"/>
                  </a:ext>
                </a:extLst>
              </p:cNvPr>
              <p:cNvSpPr txBox="1"/>
              <p:nvPr/>
            </p:nvSpPr>
            <p:spPr>
              <a:xfrm>
                <a:off x="4253631" y="6126269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E1C749-FB29-F69C-6E92-125B883E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631" y="6126269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D7B9DF-B26C-A9D5-0B77-E005207B0DBE}"/>
                  </a:ext>
                </a:extLst>
              </p:cNvPr>
              <p:cNvSpPr txBox="1"/>
              <p:nvPr/>
            </p:nvSpPr>
            <p:spPr>
              <a:xfrm>
                <a:off x="3195084" y="510931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D7B9DF-B26C-A9D5-0B77-E005207B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84" y="5109319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3AEF2-D1B7-6722-789C-E5FD5E13AE60}"/>
                  </a:ext>
                </a:extLst>
              </p:cNvPr>
              <p:cNvSpPr txBox="1"/>
              <p:nvPr/>
            </p:nvSpPr>
            <p:spPr>
              <a:xfrm>
                <a:off x="3763583" y="6532973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3AEF2-D1B7-6722-789C-E5FD5E13A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83" y="6532973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BB89CE-F3C6-92D8-CA84-8ED584A388F9}"/>
                  </a:ext>
                </a:extLst>
              </p:cNvPr>
              <p:cNvSpPr txBox="1"/>
              <p:nvPr/>
            </p:nvSpPr>
            <p:spPr>
              <a:xfrm>
                <a:off x="3754317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BB89CE-F3C6-92D8-CA84-8ED584A38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317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AB1E9C-1DB3-191C-14F7-4C68D87C7A3F}"/>
                  </a:ext>
                </a:extLst>
              </p:cNvPr>
              <p:cNvSpPr txBox="1"/>
              <p:nvPr/>
            </p:nvSpPr>
            <p:spPr>
              <a:xfrm>
                <a:off x="8080984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AB1E9C-1DB3-191C-14F7-4C68D87C7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984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56856-FFF4-CE30-BBA9-0407960D8A09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56856-FFF4-CE30-BBA9-0407960D8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48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7BFB7-E21E-DF8C-5F35-D56995DC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A4A2F2-2543-05F0-D707-34BE6B03F0A0}"/>
                  </a:ext>
                </a:extLst>
              </p:cNvPr>
              <p:cNvSpPr txBox="1"/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A4A2F2-2543-05F0-D707-34BE6B03F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D4A373-DB92-0EB1-75DC-5E18E229F4AE}"/>
                  </a:ext>
                </a:extLst>
              </p:cNvPr>
              <p:cNvSpPr txBox="1"/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D4A373-DB92-0EB1-75DC-5E18E229F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2E7FA8-1815-40CF-77DF-CD408A8081A3}"/>
                  </a:ext>
                </a:extLst>
              </p:cNvPr>
              <p:cNvSpPr txBox="1"/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2E7FA8-1815-40CF-77DF-CD408A80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385CAD-4FAC-0EE3-FC6F-0A6F3C0492B0}"/>
                  </a:ext>
                </a:extLst>
              </p:cNvPr>
              <p:cNvSpPr txBox="1"/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385CAD-4FAC-0EE3-FC6F-0A6F3C049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DBAF52-26E6-DECA-3E7A-80A3680B4D36}"/>
                  </a:ext>
                </a:extLst>
              </p:cNvPr>
              <p:cNvSpPr txBox="1"/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DBAF52-26E6-DECA-3E7A-80A3680B4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6C0B9-D349-AF74-61B1-137FA0B0BBE9}"/>
                  </a:ext>
                </a:extLst>
              </p:cNvPr>
              <p:cNvSpPr txBox="1"/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6C0B9-D349-AF74-61B1-137FA0B0B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4C11B8-4346-1677-BD9C-6404D3BDDAB7}"/>
                  </a:ext>
                </a:extLst>
              </p:cNvPr>
              <p:cNvSpPr txBox="1"/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4C11B8-4346-1677-BD9C-6404D3BD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40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57EFDCE-B5A2-56DD-D097-DBCCFF442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9E2945-A2AA-1FA8-C46A-142A0141F31F}"/>
                  </a:ext>
                </a:extLst>
              </p:cNvPr>
              <p:cNvSpPr txBox="1"/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9E2945-A2AA-1FA8-C46A-142A0141F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FC371D-47A2-39D0-4A80-A0EE52822704}"/>
                  </a:ext>
                </a:extLst>
              </p:cNvPr>
              <p:cNvSpPr txBox="1"/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FC371D-47A2-39D0-4A80-A0EE52822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0B4C16-AB02-047A-5E64-4C64E090C454}"/>
                  </a:ext>
                </a:extLst>
              </p:cNvPr>
              <p:cNvSpPr txBox="1"/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0B4C16-AB02-047A-5E64-4C64E090C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ED7F-5D93-FE0C-64F8-E14E066DB884}"/>
                  </a:ext>
                </a:extLst>
              </p:cNvPr>
              <p:cNvSpPr txBox="1"/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ED7F-5D93-FE0C-64F8-E14E066DB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D4234B-4EF7-C1C1-6503-7A027F6E7849}"/>
                  </a:ext>
                </a:extLst>
              </p:cNvPr>
              <p:cNvSpPr txBox="1"/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D4234B-4EF7-C1C1-6503-7A027F6E7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C44366-CB9C-7D37-D463-27C59DEEF61A}"/>
                  </a:ext>
                </a:extLst>
              </p:cNvPr>
              <p:cNvSpPr txBox="1"/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C44366-CB9C-7D37-D463-27C59DEEF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63228A-DB03-D1E1-1DC5-06906699FC7C}"/>
                  </a:ext>
                </a:extLst>
              </p:cNvPr>
              <p:cNvSpPr txBox="1"/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63228A-DB03-D1E1-1DC5-06906699F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60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867B74-B9E5-CAEC-D085-379F68CE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416335-141F-FDDA-BFA6-CFB131265C69}"/>
                  </a:ext>
                </a:extLst>
              </p:cNvPr>
              <p:cNvSpPr txBox="1"/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416335-141F-FDDA-BFA6-CFB131265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65531E-AA47-F150-6BAE-E10BD13F040F}"/>
                  </a:ext>
                </a:extLst>
              </p:cNvPr>
              <p:cNvSpPr txBox="1"/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65531E-AA47-F150-6BAE-E10BD13F0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37654A-2700-8453-9C32-33BA8910D72D}"/>
                  </a:ext>
                </a:extLst>
              </p:cNvPr>
              <p:cNvSpPr txBox="1"/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37654A-2700-8453-9C32-33BA8910D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4F130-F846-5B56-24F5-A971473A518C}"/>
                  </a:ext>
                </a:extLst>
              </p:cNvPr>
              <p:cNvSpPr txBox="1"/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4F130-F846-5B56-24F5-A971473A5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43BC4B-62C7-C7E8-1A84-31229F3FCD40}"/>
                  </a:ext>
                </a:extLst>
              </p:cNvPr>
              <p:cNvSpPr txBox="1"/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43BC4B-62C7-C7E8-1A84-31229F3F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81F8B-1622-DDE9-10B8-0017A203B681}"/>
                  </a:ext>
                </a:extLst>
              </p:cNvPr>
              <p:cNvSpPr txBox="1"/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81F8B-1622-DDE9-10B8-0017A203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905C6-3F49-C415-3143-B666C8781606}"/>
                  </a:ext>
                </a:extLst>
              </p:cNvPr>
              <p:cNvSpPr txBox="1"/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905C6-3F49-C415-3143-B666C878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B55E66-CAE5-3B74-3947-5926FC2ADFE1}"/>
              </a:ext>
            </a:extLst>
          </p:cNvPr>
          <p:cNvSpPr txBox="1"/>
          <p:nvPr/>
        </p:nvSpPr>
        <p:spPr>
          <a:xfrm>
            <a:off x="3186223" y="1059261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〇</a:t>
            </a:r>
            <a:endParaRPr lang="en-US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78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BFCD82-5026-0DBE-A3DE-6063403D3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13A612-2216-9ADC-50C5-517C580CDEBF}"/>
                  </a:ext>
                </a:extLst>
              </p:cNvPr>
              <p:cNvSpPr txBox="1"/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13A612-2216-9ADC-50C5-517C580CD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6379F6-0DB9-CD5B-FAC3-8E757CD4ECA9}"/>
                  </a:ext>
                </a:extLst>
              </p:cNvPr>
              <p:cNvSpPr txBox="1"/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6379F6-0DB9-CD5B-FAC3-8E757CD4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9621CE-7455-06AA-EE26-5D300C5190F4}"/>
                  </a:ext>
                </a:extLst>
              </p:cNvPr>
              <p:cNvSpPr txBox="1"/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9621CE-7455-06AA-EE26-5D300C519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EBE539-FD02-E98B-A478-AF8A0026282D}"/>
                  </a:ext>
                </a:extLst>
              </p:cNvPr>
              <p:cNvSpPr txBox="1"/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EBE539-FD02-E98B-A478-AF8A0026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AA06A5-D939-C92A-21B6-70BC2DB5DDB7}"/>
                  </a:ext>
                </a:extLst>
              </p:cNvPr>
              <p:cNvSpPr txBox="1"/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AA06A5-D939-C92A-21B6-70BC2DB5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55EB0-899A-CCA4-4515-CD7A69218A01}"/>
                  </a:ext>
                </a:extLst>
              </p:cNvPr>
              <p:cNvSpPr txBox="1"/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55EB0-899A-CCA4-4515-CD7A6921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3C1DD0-3CE3-12A3-0225-84B27459446E}"/>
                  </a:ext>
                </a:extLst>
              </p:cNvPr>
              <p:cNvSpPr txBox="1"/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3C1DD0-3CE3-12A3-0225-84B274594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55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97CD43-8EF9-B4D9-9D50-5F9F7428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5C3D0-6F88-83B3-C6F8-EE1C952210C6}"/>
                  </a:ext>
                </a:extLst>
              </p:cNvPr>
              <p:cNvSpPr txBox="1"/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5C3D0-6F88-83B3-C6F8-EE1C95221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E47E06-EE47-7910-8346-AC13CCF7579C}"/>
                  </a:ext>
                </a:extLst>
              </p:cNvPr>
              <p:cNvSpPr txBox="1"/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E47E06-EE47-7910-8346-AC13CCF75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4C57CF-D7C3-EE6E-A7CB-4DAE487B6ECF}"/>
                  </a:ext>
                </a:extLst>
              </p:cNvPr>
              <p:cNvSpPr txBox="1"/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4C57CF-D7C3-EE6E-A7CB-4DAE487B6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669D59-C54C-EEE1-FE12-18EE7644C9FD}"/>
                  </a:ext>
                </a:extLst>
              </p:cNvPr>
              <p:cNvSpPr txBox="1"/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669D59-C54C-EEE1-FE12-18EE7644C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62E030-53E2-83F8-68D9-C66BDCE983D2}"/>
                  </a:ext>
                </a:extLst>
              </p:cNvPr>
              <p:cNvSpPr txBox="1"/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62E030-53E2-83F8-68D9-C66BDCE98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AF07FD-7FF9-20F5-BCB3-6C8283D23C1C}"/>
                  </a:ext>
                </a:extLst>
              </p:cNvPr>
              <p:cNvSpPr txBox="1"/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AF07FD-7FF9-20F5-BCB3-6C8283D2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FE5EA7-1F5E-2C1C-7583-0CCABAF2D493}"/>
                  </a:ext>
                </a:extLst>
              </p:cNvPr>
              <p:cNvSpPr txBox="1"/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FE5EA7-1F5E-2C1C-7583-0CCABAF2D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4E783EF-3930-22CB-5299-5D09A466D1AA}"/>
              </a:ext>
            </a:extLst>
          </p:cNvPr>
          <p:cNvSpPr txBox="1"/>
          <p:nvPr/>
        </p:nvSpPr>
        <p:spPr>
          <a:xfrm>
            <a:off x="3186223" y="1059261"/>
            <a:ext cx="813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✖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86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E7C8CF-5F66-FE4E-A429-48A47B79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B9D2A6-4B9D-F8B3-003E-917B8FFFA81A}"/>
              </a:ext>
            </a:extLst>
          </p:cNvPr>
          <p:cNvSpPr/>
          <p:nvPr/>
        </p:nvSpPr>
        <p:spPr>
          <a:xfrm>
            <a:off x="3486308" y="4792659"/>
            <a:ext cx="375407" cy="375407"/>
          </a:xfrm>
          <a:prstGeom prst="rect">
            <a:avLst/>
          </a:prstGeom>
          <a:solidFill>
            <a:srgbClr val="5C5CF5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52761-DA84-93C5-669F-E0949CB9C35E}"/>
              </a:ext>
            </a:extLst>
          </p:cNvPr>
          <p:cNvSpPr/>
          <p:nvPr/>
        </p:nvSpPr>
        <p:spPr>
          <a:xfrm>
            <a:off x="5831402" y="1759118"/>
            <a:ext cx="375407" cy="375407"/>
          </a:xfrm>
          <a:prstGeom prst="rect">
            <a:avLst/>
          </a:prstGeom>
          <a:solidFill>
            <a:srgbClr val="80A4F0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E017A-74B8-D2EB-C37D-B51B6EBC9251}"/>
              </a:ext>
            </a:extLst>
          </p:cNvPr>
          <p:cNvSpPr/>
          <p:nvPr/>
        </p:nvSpPr>
        <p:spPr>
          <a:xfrm>
            <a:off x="7308749" y="4604955"/>
            <a:ext cx="375407" cy="375407"/>
          </a:xfrm>
          <a:prstGeom prst="rect">
            <a:avLst/>
          </a:prstGeom>
          <a:solidFill>
            <a:srgbClr val="A35CF5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6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79B378-B140-3740-29E7-1D11C12307DF}"/>
              </a:ext>
            </a:extLst>
          </p:cNvPr>
          <p:cNvCxnSpPr>
            <a:cxnSpLocks/>
          </p:cNvCxnSpPr>
          <p:nvPr/>
        </p:nvCxnSpPr>
        <p:spPr>
          <a:xfrm>
            <a:off x="3420000" y="3421857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9CBE48-54C3-59B2-3927-122F011AC771}"/>
              </a:ext>
            </a:extLst>
          </p:cNvPr>
          <p:cNvCxnSpPr>
            <a:cxnSpLocks/>
          </p:cNvCxnSpPr>
          <p:nvPr/>
        </p:nvCxnSpPr>
        <p:spPr>
          <a:xfrm flipV="1">
            <a:off x="3600000" y="3240000"/>
            <a:ext cx="0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FA5315-572D-FBF4-265B-3D8978AED855}"/>
              </a:ext>
            </a:extLst>
          </p:cNvPr>
          <p:cNvCxnSpPr>
            <a:cxnSpLocks/>
          </p:cNvCxnSpPr>
          <p:nvPr/>
        </p:nvCxnSpPr>
        <p:spPr>
          <a:xfrm>
            <a:off x="3420000" y="3249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DB90A-2D61-8301-6339-FAF2D7F4A3A8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058BA8-6562-93CD-D13E-B3740D7C2B1B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884A38-0397-9911-A9D8-E3A6A8534404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437467-78A9-1668-FAC3-245E326F1620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F492D-F722-339D-D612-698DD5775E49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FA5478-E226-6EF3-8748-A4BA7C571D15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DB2124-F3FE-7662-3AB3-37E656A45B1F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2D64C4-1656-7E0E-B7E6-BABF2D020960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9C36AF-DDD5-CA2E-0C8F-9E8AE3CACBDC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2B53A2-500E-8627-2EDA-3EC977DC303B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8CF3FB-8E13-10F7-A4B7-16CDBFFAB774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166464DA-2BCF-74BB-C605-79A549B0DED3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6DD8F-914B-24FF-3A65-C3D046195C30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7BC944-A3A2-D8FC-12BA-7D9E6022EF64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96D324-01D2-8141-7132-7794EC9C90E3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F0B9-F490-9EB7-5BF5-F0DDD93B491F}"/>
              </a:ext>
            </a:extLst>
          </p:cNvPr>
          <p:cNvCxnSpPr>
            <a:cxnSpLocks/>
          </p:cNvCxnSpPr>
          <p:nvPr/>
        </p:nvCxnSpPr>
        <p:spPr>
          <a:xfrm>
            <a:off x="3959762" y="1080000"/>
            <a:ext cx="478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ED7143-7B1E-51AA-5248-ED8229266C59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06707B-500E-0CD6-D1E6-4FA9C4ED8987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Brace 52">
            <a:extLst>
              <a:ext uri="{FF2B5EF4-FFF2-40B4-BE49-F238E27FC236}">
                <a16:creationId xmlns:a16="http://schemas.microsoft.com/office/drawing/2014/main" id="{6AC0D40B-65F6-D4D6-9EBD-8C2E296F2759}"/>
              </a:ext>
            </a:extLst>
          </p:cNvPr>
          <p:cNvSpPr/>
          <p:nvPr/>
        </p:nvSpPr>
        <p:spPr>
          <a:xfrm>
            <a:off x="4075551" y="1079999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/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blipFill>
                <a:blip r:embed="rId2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Brace 54">
            <a:extLst>
              <a:ext uri="{FF2B5EF4-FFF2-40B4-BE49-F238E27FC236}">
                <a16:creationId xmlns:a16="http://schemas.microsoft.com/office/drawing/2014/main" id="{FD73A74F-8BFD-2E18-748A-8C5A826277C3}"/>
              </a:ext>
            </a:extLst>
          </p:cNvPr>
          <p:cNvSpPr/>
          <p:nvPr/>
        </p:nvSpPr>
        <p:spPr>
          <a:xfrm>
            <a:off x="3741976" y="3249003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/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blipFill>
                <a:blip r:embed="rId3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24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71E785-6E82-9633-B312-7424DA5C8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7FB642-7270-59B8-7321-EE9F6E3E5295}"/>
              </a:ext>
            </a:extLst>
          </p:cNvPr>
          <p:cNvSpPr/>
          <p:nvPr/>
        </p:nvSpPr>
        <p:spPr>
          <a:xfrm>
            <a:off x="6571631" y="3429000"/>
            <a:ext cx="375407" cy="375407"/>
          </a:xfrm>
          <a:prstGeom prst="rect">
            <a:avLst/>
          </a:prstGeom>
          <a:solidFill>
            <a:srgbClr val="8080FF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6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3E9872-C2BD-97D4-4731-FF0687F5A732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AE73D-32C5-6EAE-0744-6F70FB0ED2F8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35A291-F98B-6092-3580-570313DD7AD5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495AA3-2C8D-E1A6-5355-6A9558B7C84C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9532250-E514-CD85-745B-CA32E95AA954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F9BDB-F40D-192F-690D-16946BBC3D7F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716435-E509-0FE6-055C-006F931B4EBA}"/>
              </a:ext>
            </a:extLst>
          </p:cNvPr>
          <p:cNvCxnSpPr>
            <a:cxnSpLocks/>
          </p:cNvCxnSpPr>
          <p:nvPr/>
        </p:nvCxnSpPr>
        <p:spPr>
          <a:xfrm flipH="1">
            <a:off x="14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5D1EB-CC61-1509-1B77-922F654F4A52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E0F94E-B885-2F55-5C06-84B573BC5F4E}"/>
              </a:ext>
            </a:extLst>
          </p:cNvPr>
          <p:cNvSpPr txBox="1"/>
          <p:nvPr/>
        </p:nvSpPr>
        <p:spPr>
          <a:xfrm>
            <a:off x="1409813" y="258461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Side #1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BC02B-3A06-847C-2772-7C6DD811CCC5}"/>
              </a:ext>
            </a:extLst>
          </p:cNvPr>
          <p:cNvSpPr txBox="1"/>
          <p:nvPr/>
        </p:nvSpPr>
        <p:spPr>
          <a:xfrm>
            <a:off x="2573100" y="2592311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Side #2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7F4251-1EA2-3A36-79C2-20D5A40B222D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8BE9E8-B367-09D1-FF5D-20E5AE1298B2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5E973B-76D9-DCF3-F503-BD982F10AE73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CC8AC-B18C-2673-8677-A7497FFA3E9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8E842C-1060-A0FF-5A01-975F05D4CD77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A91BBE-05CC-93DE-288D-C41882C114E2}"/>
              </a:ext>
            </a:extLst>
          </p:cNvPr>
          <p:cNvSpPr txBox="1"/>
          <p:nvPr/>
        </p:nvSpPr>
        <p:spPr>
          <a:xfrm>
            <a:off x="2457394" y="334824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#2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ABA88-8952-7BFE-7614-E80F1CB756ED}"/>
              </a:ext>
            </a:extLst>
          </p:cNvPr>
          <p:cNvSpPr txBox="1"/>
          <p:nvPr/>
        </p:nvSpPr>
        <p:spPr>
          <a:xfrm>
            <a:off x="1540772" y="334824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#1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73F0B9-7EA4-CC85-943D-853C6391E5E5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F66554A-D261-0B28-969A-06FDA8047AC7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7EC60F-FE48-DB3E-43EA-A0279249BCEC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931E26-8272-A20A-01A6-3E66173DD4A8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C73EC9-FE89-C4D7-5DA0-835B6575A73D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80F0C2-7A79-49E8-2F3F-D77E16C15F47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02A39C-BF73-74B5-1C83-370B1E1FC30B}"/>
              </a:ext>
            </a:extLst>
          </p:cNvPr>
          <p:cNvSpPr txBox="1"/>
          <p:nvPr/>
        </p:nvSpPr>
        <p:spPr>
          <a:xfrm>
            <a:off x="1555956" y="2592311"/>
            <a:ext cx="473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Back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465F1-1597-0EED-82BB-CE7E995DB94B}"/>
              </a:ext>
            </a:extLst>
          </p:cNvPr>
          <p:cNvSpPr txBox="1"/>
          <p:nvPr/>
        </p:nvSpPr>
        <p:spPr>
          <a:xfrm>
            <a:off x="2573100" y="259231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Front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72EC2A-0696-8AA1-73E5-4C2A4AE205A6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FFAD05-BF19-8F0A-D1AF-D832C4BAA6BE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7D6F81-970B-246D-818C-76585EF6BCA8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78797-DA72-E0F8-3B75-DF5973F78F1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8FD4C5-2D58-A6B3-1349-98F1866015DF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605B70-12A5-0CDD-862F-00EF8AFEC6C7}"/>
              </a:ext>
            </a:extLst>
          </p:cNvPr>
          <p:cNvSpPr txBox="1"/>
          <p:nvPr/>
        </p:nvSpPr>
        <p:spPr>
          <a:xfrm>
            <a:off x="2512697" y="3348243"/>
            <a:ext cx="5549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“The”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7867D-BEA1-CD0F-0C66-9BC5F6F795F3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9C9AB-C3CD-DA7C-51CB-CEB6E5E8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08AE0F-6D58-535D-6FAE-844D3A19359A}"/>
                  </a:ext>
                </a:extLst>
              </p:cNvPr>
              <p:cNvSpPr txBox="1"/>
              <p:nvPr/>
            </p:nvSpPr>
            <p:spPr>
              <a:xfrm>
                <a:off x="8708418" y="3344270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08AE0F-6D58-535D-6FAE-844D3A193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418" y="3344270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83015-8765-ADF9-C116-DC4F3A216089}"/>
                  </a:ext>
                </a:extLst>
              </p:cNvPr>
              <p:cNvSpPr txBox="1"/>
              <p:nvPr/>
            </p:nvSpPr>
            <p:spPr>
              <a:xfrm>
                <a:off x="5914283" y="199797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83015-8765-ADF9-C116-DC4F3A216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283" y="199797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577E9-E05E-149B-BC44-4D8742820425}"/>
                  </a:ext>
                </a:extLst>
              </p:cNvPr>
              <p:cNvSpPr txBox="1"/>
              <p:nvPr/>
            </p:nvSpPr>
            <p:spPr>
              <a:xfrm>
                <a:off x="5579384" y="3748665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577E9-E05E-149B-BC44-4D874282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384" y="3748665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52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57F85C-6F7B-4DC2-5A4E-E5D47954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1039B8-74F9-A70A-12F5-F2C4B4BF8F7B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1039B8-74F9-A70A-12F5-F2C4B4BF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blipFill>
                <a:blip r:embed="rId3"/>
                <a:stretch>
                  <a:fillRect l="-23404" r="-212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421AC-372B-3501-9A5A-32A3620E1AF7}"/>
                  </a:ext>
                </a:extLst>
              </p:cNvPr>
              <p:cNvSpPr txBox="1"/>
              <p:nvPr/>
            </p:nvSpPr>
            <p:spPr>
              <a:xfrm>
                <a:off x="6835384" y="2152056"/>
                <a:ext cx="267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421AC-372B-3501-9A5A-32A3620E1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384" y="2152056"/>
                <a:ext cx="267189" cy="369332"/>
              </a:xfrm>
              <a:prstGeom prst="rect">
                <a:avLst/>
              </a:prstGeom>
              <a:blipFill>
                <a:blip r:embed="rId4"/>
                <a:stretch>
                  <a:fillRect l="-25000" r="-2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F266B-3A52-FD6D-FF54-DC649EC6352A}"/>
                  </a:ext>
                </a:extLst>
              </p:cNvPr>
              <p:cNvSpPr txBox="1"/>
              <p:nvPr/>
            </p:nvSpPr>
            <p:spPr>
              <a:xfrm>
                <a:off x="6493399" y="2859737"/>
                <a:ext cx="475579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F266B-3A52-FD6D-FF54-DC649EC6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99" y="2859737"/>
                <a:ext cx="475579" cy="370101"/>
              </a:xfrm>
              <a:prstGeom prst="rect">
                <a:avLst/>
              </a:prstGeom>
              <a:blipFill>
                <a:blip r:embed="rId5"/>
                <a:stretch>
                  <a:fillRect l="-14103" r="-1410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80641B-D813-CE42-F209-14AB183FDE24}"/>
              </a:ext>
            </a:extLst>
          </p:cNvPr>
          <p:cNvSpPr txBox="1"/>
          <p:nvPr/>
        </p:nvSpPr>
        <p:spPr>
          <a:xfrm rot="1965755">
            <a:off x="4706183" y="111251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tangent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E3E5-FD54-F5A8-A173-672CB34EB3CC}"/>
                  </a:ext>
                </a:extLst>
              </p:cNvPr>
              <p:cNvSpPr txBox="1"/>
              <p:nvPr/>
            </p:nvSpPr>
            <p:spPr>
              <a:xfrm>
                <a:off x="7408947" y="927853"/>
                <a:ext cx="26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E3E5-FD54-F5A8-A173-672CB34E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947" y="927853"/>
                <a:ext cx="267702" cy="369332"/>
              </a:xfrm>
              <a:prstGeom prst="rect">
                <a:avLst/>
              </a:prstGeom>
              <a:blipFill>
                <a:blip r:embed="rId6"/>
                <a:stretch>
                  <a:fillRect l="-15909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C2083F-008C-C21C-D1A0-2DB1C088A9D1}"/>
                  </a:ext>
                </a:extLst>
              </p:cNvPr>
              <p:cNvSpPr txBox="1"/>
              <p:nvPr/>
            </p:nvSpPr>
            <p:spPr>
              <a:xfrm rot="402564">
                <a:off x="6611947" y="5502037"/>
                <a:ext cx="1443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plane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C2083F-008C-C21C-D1A0-2DB1C088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2564">
                <a:off x="6611947" y="5502037"/>
                <a:ext cx="1443216" cy="369332"/>
              </a:xfrm>
              <a:prstGeom prst="rect">
                <a:avLst/>
              </a:prstGeom>
              <a:blipFill>
                <a:blip r:embed="rId7"/>
                <a:stretch>
                  <a:fillRect l="-3689" t="-5618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6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287E98-80C6-EA68-ECD4-358045B4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236C61-E86C-FE94-C3A2-6296A61BC16E}"/>
              </a:ext>
            </a:extLst>
          </p:cNvPr>
          <p:cNvSpPr txBox="1"/>
          <p:nvPr/>
        </p:nvSpPr>
        <p:spPr>
          <a:xfrm rot="20092922">
            <a:off x="7081486" y="291639"/>
            <a:ext cx="13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tangent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2EF9C8-7472-D29A-5BD0-3740C0E6408E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2EF9C8-7472-D29A-5BD0-3740C0E64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blipFill>
                <a:blip r:embed="rId3"/>
                <a:stretch>
                  <a:fillRect l="-23404" r="-212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F6AA2D-0341-4D54-8FFB-C531904DBE87}"/>
                  </a:ext>
                </a:extLst>
              </p:cNvPr>
              <p:cNvSpPr txBox="1"/>
              <p:nvPr/>
            </p:nvSpPr>
            <p:spPr>
              <a:xfrm>
                <a:off x="4956250" y="1044709"/>
                <a:ext cx="267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F6AA2D-0341-4D54-8FFB-C531904D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250" y="1044709"/>
                <a:ext cx="267189" cy="369332"/>
              </a:xfrm>
              <a:prstGeom prst="rect">
                <a:avLst/>
              </a:prstGeom>
              <a:blipFill>
                <a:blip r:embed="rId4"/>
                <a:stretch>
                  <a:fillRect l="-25000" r="-2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E96A8A-D210-B4C3-5CA2-FEC0270F5BFA}"/>
                  </a:ext>
                </a:extLst>
              </p:cNvPr>
              <p:cNvSpPr txBox="1"/>
              <p:nvPr/>
            </p:nvSpPr>
            <p:spPr>
              <a:xfrm>
                <a:off x="5528666" y="2146673"/>
                <a:ext cx="475579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E96A8A-D210-B4C3-5CA2-FEC0270F5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666" y="2146673"/>
                <a:ext cx="475579" cy="370101"/>
              </a:xfrm>
              <a:prstGeom prst="rect">
                <a:avLst/>
              </a:prstGeom>
              <a:blipFill>
                <a:blip r:embed="rId5"/>
                <a:stretch>
                  <a:fillRect l="-15385" r="-1282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9EAFF-9956-7B59-F765-E7665F2FDEAC}"/>
                  </a:ext>
                </a:extLst>
              </p:cNvPr>
              <p:cNvSpPr txBox="1"/>
              <p:nvPr/>
            </p:nvSpPr>
            <p:spPr>
              <a:xfrm>
                <a:off x="4271464" y="106974"/>
                <a:ext cx="26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9EAFF-9956-7B59-F765-E7665F2F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464" y="106974"/>
                <a:ext cx="267702" cy="369332"/>
              </a:xfrm>
              <a:prstGeom prst="rect">
                <a:avLst/>
              </a:prstGeom>
              <a:blipFill>
                <a:blip r:embed="rId6"/>
                <a:stretch>
                  <a:fillRect l="-15909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B74A7BE-B773-7C84-1C7A-6BA588CBD92E}"/>
              </a:ext>
            </a:extLst>
          </p:cNvPr>
          <p:cNvSpPr txBox="1"/>
          <p:nvPr/>
        </p:nvSpPr>
        <p:spPr>
          <a:xfrm rot="532115">
            <a:off x="4218722" y="5871153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plane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of a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great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circle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containing P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9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5066C-5919-4534-C500-11503274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412D8-45DD-4E20-48A2-9B9BED8BDACA}"/>
                  </a:ext>
                </a:extLst>
              </p:cNvPr>
              <p:cNvSpPr txBox="1"/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412D8-45DD-4E20-48A2-9B9BED8B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D6BD8-55A6-0E44-7D8C-5CCF639BD71E}"/>
                  </a:ext>
                </a:extLst>
              </p:cNvPr>
              <p:cNvSpPr txBox="1"/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D6BD8-55A6-0E44-7D8C-5CCF639B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78EC-C810-00E8-B170-24790D068BFC}"/>
                  </a:ext>
                </a:extLst>
              </p:cNvPr>
              <p:cNvSpPr txBox="1"/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78EC-C810-00E8-B170-24790D068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9F551-5C4C-E1ED-B057-572BAFF76BD5}"/>
                  </a:ext>
                </a:extLst>
              </p:cNvPr>
              <p:cNvSpPr txBox="1"/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9F551-5C4C-E1ED-B057-572BAFF7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3C898-D12E-C462-9BD7-B56D1035B93A}"/>
                  </a:ext>
                </a:extLst>
              </p:cNvPr>
              <p:cNvSpPr txBox="1"/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3C898-D12E-C462-9BD7-B56D1035B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3F1D28-60C9-4E66-0C50-94E882708F08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3F1D28-60C9-4E66-0C50-94E882708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68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36D1B-BB2D-13E7-BD27-E8F11A99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D170C2-71EE-833F-5BE8-0447E0D1E476}"/>
                  </a:ext>
                </a:extLst>
              </p:cNvPr>
              <p:cNvSpPr txBox="1"/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D170C2-71EE-833F-5BE8-0447E0D1E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790666-65A0-E9DB-049C-287639AC825E}"/>
                  </a:ext>
                </a:extLst>
              </p:cNvPr>
              <p:cNvSpPr txBox="1"/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790666-65A0-E9DB-049C-287639AC8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67507E-7361-61E5-9CF0-91BF1FBAC22B}"/>
                  </a:ext>
                </a:extLst>
              </p:cNvPr>
              <p:cNvSpPr txBox="1"/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67507E-7361-61E5-9CF0-91BF1FBAC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E7037-7985-CA78-4E90-5C3A785C7343}"/>
                  </a:ext>
                </a:extLst>
              </p:cNvPr>
              <p:cNvSpPr txBox="1"/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E7037-7985-CA78-4E90-5C3A785C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77003B-7D84-CBBF-3C15-DE890D0107B8}"/>
                  </a:ext>
                </a:extLst>
              </p:cNvPr>
              <p:cNvSpPr txBox="1"/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77003B-7D84-CBBF-3C15-DE890D010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0F583C-4DA0-A8A9-F3AA-AEA79EB730BB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0F583C-4DA0-A8A9-F3AA-AEA79EB73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11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132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8</cp:revision>
  <dcterms:created xsi:type="dcterms:W3CDTF">2023-07-09T12:00:12Z</dcterms:created>
  <dcterms:modified xsi:type="dcterms:W3CDTF">2023-09-16T10:25:32Z</dcterms:modified>
</cp:coreProperties>
</file>