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A297-C585-E11E-4CA7-5AB51B4F3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B4EF4-66BF-0721-E1F2-ADCE7B51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A2F28-0DB5-E109-30ED-2079BB10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CD692-EA5B-CA62-C54C-4539F06E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5E8F3-1809-B5F2-3622-2049A8DB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0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E318-6D13-93ED-44C2-9B91E421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34BE7-DB01-3304-0D5D-9C6C43A8C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7CAE4-ACF0-7A65-CF34-6BB956C5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32E3B-A84B-483A-07DE-0E48F7F9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1DF5D-9CD4-962D-B1E9-65C26C89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6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AB568-14A6-27FA-C4E0-541B5697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FAA96-E1E5-7E6E-C7DA-31E77E370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BA141-F53C-F344-2E10-630B2634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5A821-28F4-7F36-A02E-AA3CC942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53225-4E89-81ED-5839-680CE8D0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8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109B-CF72-CE96-A8EA-039B771A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E7E6-C7D2-1A23-574C-CC3CDA9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A851-DCFD-C917-ACCF-37CD4DA3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416D2-C884-3286-554D-6FB7454C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C3FE5-00C9-04F6-72B1-D2A6962C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4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2191-3537-3E22-5840-0C782594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99A88-D885-C263-04BF-19EEFC7D0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C5660-A327-ACE1-F9DC-AF3C9A22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5A5EB-414E-298A-5545-FBBD5E4C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49E40-5A74-3B88-B874-A97B62C1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7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3A18-A857-DC22-6249-FE7FA5CA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FB2BA-C2D5-02E4-2968-A02CE86EA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828E0-D2E8-6C91-B73B-A03FC7365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026F4-CC5B-94CB-B2B0-40D8A55D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113CF-C710-DA5F-1458-921A21E3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28719-4EC9-71BF-4A19-C58D0945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3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09F9-0B1B-71AE-4778-A4A8D79B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4FBD4-D3C7-1256-1119-9D0C6B2D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F6731-5CB6-9551-4D12-4D1EFF4C3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888DB-6DEA-A01E-13B1-03F86DEB0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8DE4F-3867-796C-AC77-673EF7B76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F8C65-5C77-E441-A630-529E285A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D0174-1C1A-E1F9-0304-02CC8589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7130F-D9F5-A777-F35D-E80C5AC9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FD34-B3EA-B57B-D0D5-A37E314C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0C856-5A9B-A0DB-7C57-39B12A96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1E510-18CB-7DDE-B189-1DDA11D0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F3EC-A0ED-C152-893F-7AE2F903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0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AAFF8-FA03-AD6B-9D20-9FCBAA94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1E7AA-1F02-18B0-56C4-229531DE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48593-5A4C-2F8F-2FAD-4A68B20E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7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34FD-7BBD-16C5-0A62-C74B4D9F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A1BC-B72E-D9FF-3E14-23E158B5E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A69A3-6EDB-8EF4-BBD2-5AEBFD8ED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1CE46-7489-C031-9390-FE27A700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63C85-A786-7874-2696-804468D5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18FFD-2736-F201-7323-53C619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0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1D08-C07C-B60B-049F-6FA805907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70638-5618-89CC-0CC5-7EBBE5D8C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60F3D-56E6-5483-0C9F-62B578903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C6B17-6FB2-8DB9-658F-267B3B76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7E5EE-B5CF-AAF8-E5F2-38D1F526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DC114-1BEA-5C66-20C9-BD6EB4D9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53603-AC20-7954-6F85-00E1E171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25308-5143-3EDA-D294-909B48CD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3F152-A94C-0A82-D469-A7C83B0E7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83089-3D20-4571-AA23-523345485B56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C7409-C4F0-39E6-C1D6-4868A8150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8B705-EBD4-07A5-E91B-7E99C9CE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685909-28C7-286C-C6C2-442D789B1392}"/>
              </a:ext>
            </a:extLst>
          </p:cNvPr>
          <p:cNvCxnSpPr>
            <a:cxnSpLocks/>
          </p:cNvCxnSpPr>
          <p:nvPr/>
        </p:nvCxnSpPr>
        <p:spPr>
          <a:xfrm>
            <a:off x="2698330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2CD5BA-10AA-62EF-ABDB-7DD7C0CB5B29}"/>
              </a:ext>
            </a:extLst>
          </p:cNvPr>
          <p:cNvCxnSpPr>
            <a:cxnSpLocks/>
          </p:cNvCxnSpPr>
          <p:nvPr/>
        </p:nvCxnSpPr>
        <p:spPr>
          <a:xfrm>
            <a:off x="2698330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57A4FD-005A-A53D-DA00-2A7126DD7349}"/>
              </a:ext>
            </a:extLst>
          </p:cNvPr>
          <p:cNvCxnSpPr>
            <a:cxnSpLocks/>
          </p:cNvCxnSpPr>
          <p:nvPr/>
        </p:nvCxnSpPr>
        <p:spPr>
          <a:xfrm>
            <a:off x="3069805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9B68A2A-83C3-7E3F-99C6-6A6994CDEC09}"/>
              </a:ext>
            </a:extLst>
          </p:cNvPr>
          <p:cNvCxnSpPr>
            <a:cxnSpLocks/>
          </p:cNvCxnSpPr>
          <p:nvPr/>
        </p:nvCxnSpPr>
        <p:spPr>
          <a:xfrm>
            <a:off x="3069805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E563F7-BCDD-E3F4-C984-30298779655E}"/>
              </a:ext>
            </a:extLst>
          </p:cNvPr>
          <p:cNvCxnSpPr>
            <a:cxnSpLocks/>
          </p:cNvCxnSpPr>
          <p:nvPr/>
        </p:nvCxnSpPr>
        <p:spPr>
          <a:xfrm>
            <a:off x="3422230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43C189-5EEC-97F3-344D-08804B10958F}"/>
              </a:ext>
            </a:extLst>
          </p:cNvPr>
          <p:cNvCxnSpPr>
            <a:cxnSpLocks/>
          </p:cNvCxnSpPr>
          <p:nvPr/>
        </p:nvCxnSpPr>
        <p:spPr>
          <a:xfrm>
            <a:off x="3422230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98E49FB-E9EF-7BD6-C0E9-BA836189B050}"/>
              </a:ext>
            </a:extLst>
          </p:cNvPr>
          <p:cNvCxnSpPr>
            <a:cxnSpLocks/>
          </p:cNvCxnSpPr>
          <p:nvPr/>
        </p:nvCxnSpPr>
        <p:spPr>
          <a:xfrm>
            <a:off x="3780000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EBD9611-D5B8-0259-A2DC-73186A505797}"/>
              </a:ext>
            </a:extLst>
          </p:cNvPr>
          <p:cNvCxnSpPr>
            <a:cxnSpLocks/>
          </p:cNvCxnSpPr>
          <p:nvPr/>
        </p:nvCxnSpPr>
        <p:spPr>
          <a:xfrm>
            <a:off x="3780000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95D45E9-1E6F-3B43-1E55-D28E96766086}"/>
              </a:ext>
            </a:extLst>
          </p:cNvPr>
          <p:cNvCxnSpPr>
            <a:cxnSpLocks/>
          </p:cNvCxnSpPr>
          <p:nvPr/>
        </p:nvCxnSpPr>
        <p:spPr>
          <a:xfrm>
            <a:off x="4143749" y="3414175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0601F5E-CE76-C8CB-2931-0613B3E0BE66}"/>
              </a:ext>
            </a:extLst>
          </p:cNvPr>
          <p:cNvCxnSpPr>
            <a:cxnSpLocks/>
          </p:cNvCxnSpPr>
          <p:nvPr/>
        </p:nvCxnSpPr>
        <p:spPr>
          <a:xfrm>
            <a:off x="4143749" y="3234175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A655079-E6B7-7960-FA3C-C855D8BD0A38}"/>
              </a:ext>
            </a:extLst>
          </p:cNvPr>
          <p:cNvCxnSpPr>
            <a:cxnSpLocks/>
          </p:cNvCxnSpPr>
          <p:nvPr/>
        </p:nvCxnSpPr>
        <p:spPr>
          <a:xfrm flipV="1">
            <a:off x="4320775" y="3229230"/>
            <a:ext cx="0" cy="146154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110D1B-6395-A9A6-D957-A54D54B8AC0D}"/>
              </a:ext>
            </a:extLst>
          </p:cNvPr>
          <p:cNvCxnSpPr>
            <a:cxnSpLocks/>
          </p:cNvCxnSpPr>
          <p:nvPr/>
        </p:nvCxnSpPr>
        <p:spPr>
          <a:xfrm flipV="1">
            <a:off x="3960000" y="3240000"/>
            <a:ext cx="0" cy="9891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16F050-07DC-802B-F054-18B07D0654B0}"/>
              </a:ext>
            </a:extLst>
          </p:cNvPr>
          <p:cNvCxnSpPr>
            <a:cxnSpLocks/>
          </p:cNvCxnSpPr>
          <p:nvPr/>
        </p:nvCxnSpPr>
        <p:spPr>
          <a:xfrm flipV="1">
            <a:off x="3603238" y="3240000"/>
            <a:ext cx="0" cy="4684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574CB81-9B35-8985-3F7B-7B918FA28C33}"/>
              </a:ext>
            </a:extLst>
          </p:cNvPr>
          <p:cNvCxnSpPr>
            <a:cxnSpLocks/>
          </p:cNvCxnSpPr>
          <p:nvPr/>
        </p:nvCxnSpPr>
        <p:spPr>
          <a:xfrm flipV="1">
            <a:off x="3249805" y="3240000"/>
            <a:ext cx="0" cy="17892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E3DD0C-DAFC-4791-C919-2D9A719F4F74}"/>
              </a:ext>
            </a:extLst>
          </p:cNvPr>
          <p:cNvCxnSpPr>
            <a:cxnSpLocks/>
          </p:cNvCxnSpPr>
          <p:nvPr/>
        </p:nvCxnSpPr>
        <p:spPr>
          <a:xfrm>
            <a:off x="1080000" y="396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709EC7-9AD0-2F60-C8F2-BDE8CD9F7540}"/>
              </a:ext>
            </a:extLst>
          </p:cNvPr>
          <p:cNvCxnSpPr>
            <a:cxnSpLocks/>
          </p:cNvCxnSpPr>
          <p:nvPr/>
        </p:nvCxnSpPr>
        <p:spPr>
          <a:xfrm>
            <a:off x="1440000" y="360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DB675C-8CCD-6E89-9E02-968A102EACC2}"/>
              </a:ext>
            </a:extLst>
          </p:cNvPr>
          <p:cNvCxnSpPr>
            <a:cxnSpLocks/>
          </p:cNvCxnSpPr>
          <p:nvPr/>
        </p:nvCxnSpPr>
        <p:spPr>
          <a:xfrm>
            <a:off x="1800000" y="324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0E80A0-ED53-13BE-851C-3C1698235062}"/>
              </a:ext>
            </a:extLst>
          </p:cNvPr>
          <p:cNvCxnSpPr>
            <a:cxnSpLocks/>
          </p:cNvCxnSpPr>
          <p:nvPr/>
        </p:nvCxnSpPr>
        <p:spPr>
          <a:xfrm>
            <a:off x="2160000" y="288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9C1DF7-5050-C1B2-66E1-3A96F0D21096}"/>
              </a:ext>
            </a:extLst>
          </p:cNvPr>
          <p:cNvCxnSpPr>
            <a:cxnSpLocks/>
          </p:cNvCxnSpPr>
          <p:nvPr/>
        </p:nvCxnSpPr>
        <p:spPr>
          <a:xfrm>
            <a:off x="2520000" y="252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6895DD-9092-CC13-B7CD-F2D6AEC17B3D}"/>
              </a:ext>
            </a:extLst>
          </p:cNvPr>
          <p:cNvCxnSpPr>
            <a:cxnSpLocks/>
          </p:cNvCxnSpPr>
          <p:nvPr/>
        </p:nvCxnSpPr>
        <p:spPr>
          <a:xfrm flipV="1">
            <a:off x="14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0F6D57-6B9F-1180-54E7-7220E63EAD63}"/>
              </a:ext>
            </a:extLst>
          </p:cNvPr>
          <p:cNvCxnSpPr>
            <a:cxnSpLocks/>
          </p:cNvCxnSpPr>
          <p:nvPr/>
        </p:nvCxnSpPr>
        <p:spPr>
          <a:xfrm flipV="1">
            <a:off x="18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3E4F9B-CC89-B3D4-1283-62CB283D08FE}"/>
              </a:ext>
            </a:extLst>
          </p:cNvPr>
          <p:cNvCxnSpPr>
            <a:cxnSpLocks/>
          </p:cNvCxnSpPr>
          <p:nvPr/>
        </p:nvCxnSpPr>
        <p:spPr>
          <a:xfrm flipV="1">
            <a:off x="21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CC85A5-234F-D749-118D-3E77AADC4B67}"/>
              </a:ext>
            </a:extLst>
          </p:cNvPr>
          <p:cNvCxnSpPr>
            <a:cxnSpLocks/>
          </p:cNvCxnSpPr>
          <p:nvPr/>
        </p:nvCxnSpPr>
        <p:spPr>
          <a:xfrm flipV="1">
            <a:off x="252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92D4BE-9BB5-5A1D-5F30-38AB5FC326B7}"/>
              </a:ext>
            </a:extLst>
          </p:cNvPr>
          <p:cNvCxnSpPr>
            <a:cxnSpLocks/>
          </p:cNvCxnSpPr>
          <p:nvPr/>
        </p:nvCxnSpPr>
        <p:spPr>
          <a:xfrm flipV="1">
            <a:off x="28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5A7444-AFB2-F04A-4C2C-B7D2A74B731E}"/>
              </a:ext>
            </a:extLst>
          </p:cNvPr>
          <p:cNvCxnSpPr>
            <a:cxnSpLocks/>
          </p:cNvCxnSpPr>
          <p:nvPr/>
        </p:nvCxnSpPr>
        <p:spPr>
          <a:xfrm flipV="1">
            <a:off x="32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B05D9D-92D1-A321-7938-6FE9C2ECBF9F}"/>
              </a:ext>
            </a:extLst>
          </p:cNvPr>
          <p:cNvCxnSpPr>
            <a:cxnSpLocks/>
          </p:cNvCxnSpPr>
          <p:nvPr/>
        </p:nvCxnSpPr>
        <p:spPr>
          <a:xfrm flipV="1">
            <a:off x="36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1D25A9-1DF5-B508-1FDD-6BDCE0044F7D}"/>
              </a:ext>
            </a:extLst>
          </p:cNvPr>
          <p:cNvCxnSpPr>
            <a:cxnSpLocks/>
          </p:cNvCxnSpPr>
          <p:nvPr/>
        </p:nvCxnSpPr>
        <p:spPr>
          <a:xfrm flipV="1">
            <a:off x="2880000" y="3240000"/>
            <a:ext cx="0" cy="58905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elogram 1">
            <a:extLst>
              <a:ext uri="{FF2B5EF4-FFF2-40B4-BE49-F238E27FC236}">
                <a16:creationId xmlns:a16="http://schemas.microsoft.com/office/drawing/2014/main" id="{63947384-0B3E-8787-C4B2-179644A9DAD2}"/>
              </a:ext>
            </a:extLst>
          </p:cNvPr>
          <p:cNvSpPr/>
          <p:nvPr/>
        </p:nvSpPr>
        <p:spPr>
          <a:xfrm>
            <a:off x="1789050" y="2520001"/>
            <a:ext cx="3600000" cy="1439999"/>
          </a:xfrm>
          <a:prstGeom prst="parallelogram">
            <a:avLst>
              <a:gd name="adj" fmla="val 100036"/>
            </a:avLst>
          </a:prstGeom>
          <a:solidFill>
            <a:schemeClr val="accent1">
              <a:lumMod val="20000"/>
              <a:lumOff val="80000"/>
              <a:alpha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715AA5-FDD8-C328-A324-819B0DAEE0CA}"/>
              </a:ext>
            </a:extLst>
          </p:cNvPr>
          <p:cNvCxnSpPr>
            <a:cxnSpLocks/>
          </p:cNvCxnSpPr>
          <p:nvPr/>
        </p:nvCxnSpPr>
        <p:spPr>
          <a:xfrm flipV="1">
            <a:off x="10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22862D-1A4B-2D24-2E57-00E38B0C479A}"/>
              </a:ext>
            </a:extLst>
          </p:cNvPr>
          <p:cNvCxnSpPr>
            <a:cxnSpLocks/>
          </p:cNvCxnSpPr>
          <p:nvPr/>
        </p:nvCxnSpPr>
        <p:spPr>
          <a:xfrm flipV="1">
            <a:off x="39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CAE138-74BA-7881-3E35-0BDA1CE025E7}"/>
              </a:ext>
            </a:extLst>
          </p:cNvPr>
          <p:cNvCxnSpPr>
            <a:cxnSpLocks/>
          </p:cNvCxnSpPr>
          <p:nvPr/>
        </p:nvCxnSpPr>
        <p:spPr>
          <a:xfrm>
            <a:off x="3069805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DAD36B-D477-805E-9522-7DDFAE97A327}"/>
              </a:ext>
            </a:extLst>
          </p:cNvPr>
          <p:cNvCxnSpPr>
            <a:cxnSpLocks/>
          </p:cNvCxnSpPr>
          <p:nvPr/>
        </p:nvCxnSpPr>
        <p:spPr>
          <a:xfrm>
            <a:off x="3069805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D26812-214A-E8E8-720E-25C1F7FB2DF3}"/>
              </a:ext>
            </a:extLst>
          </p:cNvPr>
          <p:cNvCxnSpPr>
            <a:cxnSpLocks/>
          </p:cNvCxnSpPr>
          <p:nvPr/>
        </p:nvCxnSpPr>
        <p:spPr>
          <a:xfrm>
            <a:off x="3249805" y="1861384"/>
            <a:ext cx="0" cy="1018984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E7AFC5-5D76-1817-3076-93A22F14B391}"/>
              </a:ext>
            </a:extLst>
          </p:cNvPr>
          <p:cNvCxnSpPr>
            <a:cxnSpLocks/>
          </p:cNvCxnSpPr>
          <p:nvPr/>
        </p:nvCxnSpPr>
        <p:spPr>
          <a:xfrm>
            <a:off x="3422230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4376D5-E22C-0BBD-4824-372ECDEF64CD}"/>
              </a:ext>
            </a:extLst>
          </p:cNvPr>
          <p:cNvCxnSpPr>
            <a:cxnSpLocks/>
          </p:cNvCxnSpPr>
          <p:nvPr/>
        </p:nvCxnSpPr>
        <p:spPr>
          <a:xfrm>
            <a:off x="3422230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08E7CB-87C3-1837-4452-6B03DC1A9285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0CEDE8-A7FB-CE15-9688-D1C2CC0A1CF8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6C6A648-D525-492A-6354-BE64CBD4EBBB}"/>
              </a:ext>
            </a:extLst>
          </p:cNvPr>
          <p:cNvCxnSpPr>
            <a:cxnSpLocks/>
          </p:cNvCxnSpPr>
          <p:nvPr/>
        </p:nvCxnSpPr>
        <p:spPr>
          <a:xfrm>
            <a:off x="4143749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8765F2-6060-C18E-D4D0-F3B2D487ACE9}"/>
              </a:ext>
            </a:extLst>
          </p:cNvPr>
          <p:cNvCxnSpPr>
            <a:cxnSpLocks/>
          </p:cNvCxnSpPr>
          <p:nvPr/>
        </p:nvCxnSpPr>
        <p:spPr>
          <a:xfrm>
            <a:off x="4143749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1D7E53-9632-F97D-EA99-A0A318D104AD}"/>
              </a:ext>
            </a:extLst>
          </p:cNvPr>
          <p:cNvCxnSpPr>
            <a:cxnSpLocks/>
          </p:cNvCxnSpPr>
          <p:nvPr/>
        </p:nvCxnSpPr>
        <p:spPr>
          <a:xfrm>
            <a:off x="4508080" y="2701556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AE88D3B-EC69-6666-F77A-FA534C91319B}"/>
              </a:ext>
            </a:extLst>
          </p:cNvPr>
          <p:cNvCxnSpPr>
            <a:cxnSpLocks/>
          </p:cNvCxnSpPr>
          <p:nvPr/>
        </p:nvCxnSpPr>
        <p:spPr>
          <a:xfrm>
            <a:off x="4508080" y="2701556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D57623-F73C-0DE3-0650-47698345FAC7}"/>
              </a:ext>
            </a:extLst>
          </p:cNvPr>
          <p:cNvCxnSpPr>
            <a:cxnSpLocks/>
          </p:cNvCxnSpPr>
          <p:nvPr/>
        </p:nvCxnSpPr>
        <p:spPr>
          <a:xfrm>
            <a:off x="3598272" y="1203795"/>
            <a:ext cx="478" cy="1677233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796507-C5C7-8078-5098-976865FDB9A2}"/>
              </a:ext>
            </a:extLst>
          </p:cNvPr>
          <p:cNvCxnSpPr>
            <a:cxnSpLocks/>
          </p:cNvCxnSpPr>
          <p:nvPr/>
        </p:nvCxnSpPr>
        <p:spPr>
          <a:xfrm>
            <a:off x="3944899" y="1532077"/>
            <a:ext cx="0" cy="1348438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3AF32D-6D01-C15C-2744-FF412465B693}"/>
              </a:ext>
            </a:extLst>
          </p:cNvPr>
          <p:cNvCxnSpPr>
            <a:cxnSpLocks/>
          </p:cNvCxnSpPr>
          <p:nvPr/>
        </p:nvCxnSpPr>
        <p:spPr>
          <a:xfrm>
            <a:off x="4320000" y="2295525"/>
            <a:ext cx="0" cy="58499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5A3B4F-5EA2-B3B9-59B5-BBB70DDE518B}"/>
              </a:ext>
            </a:extLst>
          </p:cNvPr>
          <p:cNvCxnSpPr>
            <a:cxnSpLocks/>
          </p:cNvCxnSpPr>
          <p:nvPr/>
        </p:nvCxnSpPr>
        <p:spPr>
          <a:xfrm>
            <a:off x="4680000" y="581025"/>
            <a:ext cx="0" cy="22989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79B378-B140-3740-29E7-1D11C12307DF}"/>
              </a:ext>
            </a:extLst>
          </p:cNvPr>
          <p:cNvCxnSpPr>
            <a:cxnSpLocks/>
          </p:cNvCxnSpPr>
          <p:nvPr/>
        </p:nvCxnSpPr>
        <p:spPr>
          <a:xfrm>
            <a:off x="3420000" y="3421857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9CBE48-54C3-59B2-3927-122F011AC771}"/>
              </a:ext>
            </a:extLst>
          </p:cNvPr>
          <p:cNvCxnSpPr>
            <a:cxnSpLocks/>
          </p:cNvCxnSpPr>
          <p:nvPr/>
        </p:nvCxnSpPr>
        <p:spPr>
          <a:xfrm flipV="1">
            <a:off x="3600000" y="3240000"/>
            <a:ext cx="0" cy="180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FA5315-572D-FBF4-265B-3D8978AED855}"/>
              </a:ext>
            </a:extLst>
          </p:cNvPr>
          <p:cNvCxnSpPr>
            <a:cxnSpLocks/>
          </p:cNvCxnSpPr>
          <p:nvPr/>
        </p:nvCxnSpPr>
        <p:spPr>
          <a:xfrm>
            <a:off x="3420000" y="3249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0DB90A-2D61-8301-6339-FAF2D7F4A3A8}"/>
              </a:ext>
            </a:extLst>
          </p:cNvPr>
          <p:cNvCxnSpPr>
            <a:cxnSpLocks/>
          </p:cNvCxnSpPr>
          <p:nvPr/>
        </p:nvCxnSpPr>
        <p:spPr>
          <a:xfrm>
            <a:off x="1080000" y="396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058BA8-6562-93CD-D13E-B3740D7C2B1B}"/>
              </a:ext>
            </a:extLst>
          </p:cNvPr>
          <p:cNvCxnSpPr>
            <a:cxnSpLocks/>
          </p:cNvCxnSpPr>
          <p:nvPr/>
        </p:nvCxnSpPr>
        <p:spPr>
          <a:xfrm>
            <a:off x="1440000" y="360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884A38-0397-9911-A9D8-E3A6A8534404}"/>
              </a:ext>
            </a:extLst>
          </p:cNvPr>
          <p:cNvCxnSpPr>
            <a:cxnSpLocks/>
          </p:cNvCxnSpPr>
          <p:nvPr/>
        </p:nvCxnSpPr>
        <p:spPr>
          <a:xfrm>
            <a:off x="1800000" y="324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437467-78A9-1668-FAC3-245E326F1620}"/>
              </a:ext>
            </a:extLst>
          </p:cNvPr>
          <p:cNvCxnSpPr>
            <a:cxnSpLocks/>
          </p:cNvCxnSpPr>
          <p:nvPr/>
        </p:nvCxnSpPr>
        <p:spPr>
          <a:xfrm>
            <a:off x="2160000" y="288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7F492D-F722-339D-D612-698DD5775E49}"/>
              </a:ext>
            </a:extLst>
          </p:cNvPr>
          <p:cNvCxnSpPr>
            <a:cxnSpLocks/>
          </p:cNvCxnSpPr>
          <p:nvPr/>
        </p:nvCxnSpPr>
        <p:spPr>
          <a:xfrm>
            <a:off x="2520000" y="252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FA5478-E226-6EF3-8748-A4BA7C571D15}"/>
              </a:ext>
            </a:extLst>
          </p:cNvPr>
          <p:cNvCxnSpPr>
            <a:cxnSpLocks/>
          </p:cNvCxnSpPr>
          <p:nvPr/>
        </p:nvCxnSpPr>
        <p:spPr>
          <a:xfrm flipV="1">
            <a:off x="14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DB2124-F3FE-7662-3AB3-37E656A45B1F}"/>
              </a:ext>
            </a:extLst>
          </p:cNvPr>
          <p:cNvCxnSpPr>
            <a:cxnSpLocks/>
          </p:cNvCxnSpPr>
          <p:nvPr/>
        </p:nvCxnSpPr>
        <p:spPr>
          <a:xfrm flipV="1">
            <a:off x="18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2D64C4-1656-7E0E-B7E6-BABF2D020960}"/>
              </a:ext>
            </a:extLst>
          </p:cNvPr>
          <p:cNvCxnSpPr>
            <a:cxnSpLocks/>
          </p:cNvCxnSpPr>
          <p:nvPr/>
        </p:nvCxnSpPr>
        <p:spPr>
          <a:xfrm flipV="1">
            <a:off x="21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9C36AF-DDD5-CA2E-0C8F-9E8AE3CACBDC}"/>
              </a:ext>
            </a:extLst>
          </p:cNvPr>
          <p:cNvCxnSpPr>
            <a:cxnSpLocks/>
          </p:cNvCxnSpPr>
          <p:nvPr/>
        </p:nvCxnSpPr>
        <p:spPr>
          <a:xfrm flipV="1">
            <a:off x="252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2B53A2-500E-8627-2EDA-3EC977DC303B}"/>
              </a:ext>
            </a:extLst>
          </p:cNvPr>
          <p:cNvCxnSpPr>
            <a:cxnSpLocks/>
          </p:cNvCxnSpPr>
          <p:nvPr/>
        </p:nvCxnSpPr>
        <p:spPr>
          <a:xfrm flipV="1">
            <a:off x="28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8CF3FB-8E13-10F7-A4B7-16CDBFFAB774}"/>
              </a:ext>
            </a:extLst>
          </p:cNvPr>
          <p:cNvCxnSpPr>
            <a:cxnSpLocks/>
          </p:cNvCxnSpPr>
          <p:nvPr/>
        </p:nvCxnSpPr>
        <p:spPr>
          <a:xfrm flipV="1">
            <a:off x="32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arallelogram 51">
            <a:extLst>
              <a:ext uri="{FF2B5EF4-FFF2-40B4-BE49-F238E27FC236}">
                <a16:creationId xmlns:a16="http://schemas.microsoft.com/office/drawing/2014/main" id="{166464DA-2BCF-74BB-C605-79A549B0DED3}"/>
              </a:ext>
            </a:extLst>
          </p:cNvPr>
          <p:cNvSpPr/>
          <p:nvPr/>
        </p:nvSpPr>
        <p:spPr>
          <a:xfrm>
            <a:off x="1789050" y="2520001"/>
            <a:ext cx="3600000" cy="1439999"/>
          </a:xfrm>
          <a:prstGeom prst="parallelogram">
            <a:avLst>
              <a:gd name="adj" fmla="val 100036"/>
            </a:avLst>
          </a:prstGeom>
          <a:solidFill>
            <a:schemeClr val="accent1">
              <a:lumMod val="20000"/>
              <a:lumOff val="80000"/>
              <a:alpha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86DD8F-914B-24FF-3A65-C3D046195C30}"/>
              </a:ext>
            </a:extLst>
          </p:cNvPr>
          <p:cNvCxnSpPr>
            <a:cxnSpLocks/>
          </p:cNvCxnSpPr>
          <p:nvPr/>
        </p:nvCxnSpPr>
        <p:spPr>
          <a:xfrm flipV="1">
            <a:off x="36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7BC944-A3A2-D8FC-12BA-7D9E6022EF64}"/>
              </a:ext>
            </a:extLst>
          </p:cNvPr>
          <p:cNvCxnSpPr>
            <a:cxnSpLocks/>
          </p:cNvCxnSpPr>
          <p:nvPr/>
        </p:nvCxnSpPr>
        <p:spPr>
          <a:xfrm flipV="1">
            <a:off x="10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96D324-01D2-8141-7132-7794EC9C90E3}"/>
              </a:ext>
            </a:extLst>
          </p:cNvPr>
          <p:cNvCxnSpPr>
            <a:cxnSpLocks/>
          </p:cNvCxnSpPr>
          <p:nvPr/>
        </p:nvCxnSpPr>
        <p:spPr>
          <a:xfrm flipV="1">
            <a:off x="39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7BF0B9-F490-9EB7-5BF5-F0DDD93B491F}"/>
              </a:ext>
            </a:extLst>
          </p:cNvPr>
          <p:cNvCxnSpPr>
            <a:cxnSpLocks/>
          </p:cNvCxnSpPr>
          <p:nvPr/>
        </p:nvCxnSpPr>
        <p:spPr>
          <a:xfrm>
            <a:off x="3959762" y="1080000"/>
            <a:ext cx="478" cy="180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ED7143-7B1E-51AA-5248-ED8229266C59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06707B-500E-0CD6-D1E6-4FA9C4ED8987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Brace 52">
            <a:extLst>
              <a:ext uri="{FF2B5EF4-FFF2-40B4-BE49-F238E27FC236}">
                <a16:creationId xmlns:a16="http://schemas.microsoft.com/office/drawing/2014/main" id="{6AC0D40B-65F6-D4D6-9EBD-8C2E296F2759}"/>
              </a:ext>
            </a:extLst>
          </p:cNvPr>
          <p:cNvSpPr/>
          <p:nvPr/>
        </p:nvSpPr>
        <p:spPr>
          <a:xfrm>
            <a:off x="4075551" y="1079999"/>
            <a:ext cx="124161" cy="1790997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51D254F-F52E-4551-5EB6-28AD53C4FA0A}"/>
                  </a:ext>
                </a:extLst>
              </p:cNvPr>
              <p:cNvSpPr txBox="1"/>
              <p:nvPr/>
            </p:nvSpPr>
            <p:spPr>
              <a:xfrm>
                <a:off x="4234873" y="1856889"/>
                <a:ext cx="160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51D254F-F52E-4551-5EB6-28AD53C4F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73" y="1856889"/>
                <a:ext cx="160300" cy="246221"/>
              </a:xfrm>
              <a:prstGeom prst="rect">
                <a:avLst/>
              </a:prstGeom>
              <a:blipFill>
                <a:blip r:embed="rId2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ight Brace 54">
            <a:extLst>
              <a:ext uri="{FF2B5EF4-FFF2-40B4-BE49-F238E27FC236}">
                <a16:creationId xmlns:a16="http://schemas.microsoft.com/office/drawing/2014/main" id="{FD73A74F-8BFD-2E18-748A-8C5A826277C3}"/>
              </a:ext>
            </a:extLst>
          </p:cNvPr>
          <p:cNvSpPr/>
          <p:nvPr/>
        </p:nvSpPr>
        <p:spPr>
          <a:xfrm>
            <a:off x="3741976" y="3249003"/>
            <a:ext cx="124161" cy="1790997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463BC8B-5C24-4BCA-3105-C85B1F46DE4E}"/>
                  </a:ext>
                </a:extLst>
              </p:cNvPr>
              <p:cNvSpPr txBox="1"/>
              <p:nvPr/>
            </p:nvSpPr>
            <p:spPr>
              <a:xfrm>
                <a:off x="3896948" y="4021390"/>
                <a:ext cx="160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463BC8B-5C24-4BCA-3105-C85B1F46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948" y="4021390"/>
                <a:ext cx="160300" cy="246221"/>
              </a:xfrm>
              <a:prstGeom prst="rect">
                <a:avLst/>
              </a:prstGeom>
              <a:blipFill>
                <a:blip r:embed="rId3"/>
                <a:stretch>
                  <a:fillRect l="-25926" r="-25926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24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3E9872-C2BD-97D4-4731-FF0687F5A732}"/>
              </a:ext>
            </a:extLst>
          </p:cNvPr>
          <p:cNvCxnSpPr>
            <a:cxnSpLocks/>
          </p:cNvCxnSpPr>
          <p:nvPr/>
        </p:nvCxnSpPr>
        <p:spPr>
          <a:xfrm>
            <a:off x="2309813" y="31755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AAE73D-32C5-6EAE-0744-6F70FB0ED2F8}"/>
              </a:ext>
            </a:extLst>
          </p:cNvPr>
          <p:cNvCxnSpPr>
            <a:cxnSpLocks/>
          </p:cNvCxnSpPr>
          <p:nvPr/>
        </p:nvCxnSpPr>
        <p:spPr>
          <a:xfrm>
            <a:off x="2489813" y="31755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35A291-F98B-6092-3580-570313DD7AD5}"/>
              </a:ext>
            </a:extLst>
          </p:cNvPr>
          <p:cNvCxnSpPr>
            <a:cxnSpLocks/>
          </p:cNvCxnSpPr>
          <p:nvPr/>
        </p:nvCxnSpPr>
        <p:spPr>
          <a:xfrm>
            <a:off x="2131592" y="31755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495AA3-2C8D-E1A6-5355-6A9558B7C84C}"/>
              </a:ext>
            </a:extLst>
          </p:cNvPr>
          <p:cNvCxnSpPr>
            <a:cxnSpLocks/>
          </p:cNvCxnSpPr>
          <p:nvPr/>
        </p:nvCxnSpPr>
        <p:spPr>
          <a:xfrm>
            <a:off x="2131592" y="31755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9532250-E514-CD85-745B-CA32E95AA954}"/>
              </a:ext>
            </a:extLst>
          </p:cNvPr>
          <p:cNvCxnSpPr>
            <a:cxnSpLocks/>
          </p:cNvCxnSpPr>
          <p:nvPr/>
        </p:nvCxnSpPr>
        <p:spPr>
          <a:xfrm flipV="1">
            <a:off x="2309813" y="20955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F9BDB-F40D-192F-690D-16946BBC3D7F}"/>
              </a:ext>
            </a:extLst>
          </p:cNvPr>
          <p:cNvCxnSpPr>
            <a:cxnSpLocks/>
          </p:cNvCxnSpPr>
          <p:nvPr/>
        </p:nvCxnSpPr>
        <p:spPr>
          <a:xfrm flipH="1">
            <a:off x="2309813" y="3355500"/>
            <a:ext cx="90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716435-E509-0FE6-055C-006F931B4EBA}"/>
              </a:ext>
            </a:extLst>
          </p:cNvPr>
          <p:cNvCxnSpPr>
            <a:cxnSpLocks/>
          </p:cNvCxnSpPr>
          <p:nvPr/>
        </p:nvCxnSpPr>
        <p:spPr>
          <a:xfrm flipH="1">
            <a:off x="1409813" y="3355500"/>
            <a:ext cx="90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A5D1EB-CC61-1509-1B77-922F654F4A52}"/>
              </a:ext>
            </a:extLst>
          </p:cNvPr>
          <p:cNvCxnSpPr>
            <a:cxnSpLocks/>
          </p:cNvCxnSpPr>
          <p:nvPr/>
        </p:nvCxnSpPr>
        <p:spPr>
          <a:xfrm flipV="1">
            <a:off x="2309813" y="2529000"/>
            <a:ext cx="0" cy="180000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E0F94E-B885-2F55-5C06-84B573BC5F4E}"/>
              </a:ext>
            </a:extLst>
          </p:cNvPr>
          <p:cNvSpPr txBox="1"/>
          <p:nvPr/>
        </p:nvSpPr>
        <p:spPr>
          <a:xfrm>
            <a:off x="1409813" y="258461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Side #1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DBC02B-3A06-847C-2772-7C6DD811CCC5}"/>
              </a:ext>
            </a:extLst>
          </p:cNvPr>
          <p:cNvSpPr txBox="1"/>
          <p:nvPr/>
        </p:nvSpPr>
        <p:spPr>
          <a:xfrm>
            <a:off x="2573100" y="2592311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Side #2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7F4251-1EA2-3A36-79C2-20D5A40B222D}"/>
              </a:ext>
            </a:extLst>
          </p:cNvPr>
          <p:cNvCxnSpPr>
            <a:cxnSpLocks/>
          </p:cNvCxnSpPr>
          <p:nvPr/>
        </p:nvCxnSpPr>
        <p:spPr>
          <a:xfrm>
            <a:off x="2354813" y="2719269"/>
            <a:ext cx="26644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8BE9E8-B367-09D1-FF5D-20E5AE1298B2}"/>
              </a:ext>
            </a:extLst>
          </p:cNvPr>
          <p:cNvCxnSpPr>
            <a:cxnSpLocks/>
          </p:cNvCxnSpPr>
          <p:nvPr/>
        </p:nvCxnSpPr>
        <p:spPr>
          <a:xfrm flipH="1">
            <a:off x="1979255" y="2719269"/>
            <a:ext cx="28562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5E973B-76D9-DCF3-F503-BD982F10AE73}"/>
              </a:ext>
            </a:extLst>
          </p:cNvPr>
          <p:cNvSpPr txBox="1"/>
          <p:nvPr/>
        </p:nvSpPr>
        <p:spPr>
          <a:xfrm>
            <a:off x="2074011" y="1862909"/>
            <a:ext cx="47160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Plane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CC8AC-B18C-2673-8677-A7497FFA3E98}"/>
              </a:ext>
            </a:extLst>
          </p:cNvPr>
          <p:cNvSpPr txBox="1"/>
          <p:nvPr/>
        </p:nvSpPr>
        <p:spPr>
          <a:xfrm>
            <a:off x="2549860" y="3980189"/>
            <a:ext cx="7777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Georgia" panose="02040502050405020303" pitchFamily="18" charset="0"/>
              </a:rPr>
              <a:t>Flat surface</a:t>
            </a:r>
            <a:endParaRPr lang="en-US" sz="14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8E842C-1060-A0FF-5A01-975F05D4CD77}"/>
              </a:ext>
            </a:extLst>
          </p:cNvPr>
          <p:cNvCxnSpPr>
            <a:cxnSpLocks/>
          </p:cNvCxnSpPr>
          <p:nvPr/>
        </p:nvCxnSpPr>
        <p:spPr>
          <a:xfrm>
            <a:off x="2318864" y="3920040"/>
            <a:ext cx="302391" cy="175565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2A91BBE-05CC-93DE-288D-C41882C114E2}"/>
              </a:ext>
            </a:extLst>
          </p:cNvPr>
          <p:cNvSpPr txBox="1"/>
          <p:nvPr/>
        </p:nvSpPr>
        <p:spPr>
          <a:xfrm>
            <a:off x="2457394" y="334824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Normal 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vector #2</a:t>
            </a:r>
            <a:endParaRPr lang="en-US" sz="14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1ABA88-8952-7BFE-7614-E80F1CB756ED}"/>
              </a:ext>
            </a:extLst>
          </p:cNvPr>
          <p:cNvSpPr txBox="1"/>
          <p:nvPr/>
        </p:nvSpPr>
        <p:spPr>
          <a:xfrm>
            <a:off x="1540772" y="334824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Normal 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vector #1</a:t>
            </a:r>
            <a:endParaRPr lang="en-US" sz="14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73F0B9-7EA4-CC85-943D-853C6391E5E5}"/>
              </a:ext>
            </a:extLst>
          </p:cNvPr>
          <p:cNvSpPr/>
          <p:nvPr/>
        </p:nvSpPr>
        <p:spPr>
          <a:xfrm>
            <a:off x="1119189" y="1814513"/>
            <a:ext cx="2357436" cy="2900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9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F66554A-D261-0B28-969A-06FDA8047AC7}"/>
              </a:ext>
            </a:extLst>
          </p:cNvPr>
          <p:cNvCxnSpPr>
            <a:cxnSpLocks/>
          </p:cNvCxnSpPr>
          <p:nvPr/>
        </p:nvCxnSpPr>
        <p:spPr>
          <a:xfrm>
            <a:off x="2309813" y="31755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57EC60F-FE48-DB3E-43EA-A0279249BCEC}"/>
              </a:ext>
            </a:extLst>
          </p:cNvPr>
          <p:cNvCxnSpPr>
            <a:cxnSpLocks/>
          </p:cNvCxnSpPr>
          <p:nvPr/>
        </p:nvCxnSpPr>
        <p:spPr>
          <a:xfrm>
            <a:off x="2489813" y="31755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931E26-8272-A20A-01A6-3E66173DD4A8}"/>
              </a:ext>
            </a:extLst>
          </p:cNvPr>
          <p:cNvCxnSpPr>
            <a:cxnSpLocks/>
          </p:cNvCxnSpPr>
          <p:nvPr/>
        </p:nvCxnSpPr>
        <p:spPr>
          <a:xfrm flipV="1">
            <a:off x="2309813" y="20955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C73EC9-FE89-C4D7-5DA0-835B6575A73D}"/>
              </a:ext>
            </a:extLst>
          </p:cNvPr>
          <p:cNvCxnSpPr>
            <a:cxnSpLocks/>
          </p:cNvCxnSpPr>
          <p:nvPr/>
        </p:nvCxnSpPr>
        <p:spPr>
          <a:xfrm flipH="1">
            <a:off x="2309813" y="3355500"/>
            <a:ext cx="90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80F0C2-7A79-49E8-2F3F-D77E16C15F47}"/>
              </a:ext>
            </a:extLst>
          </p:cNvPr>
          <p:cNvCxnSpPr>
            <a:cxnSpLocks/>
          </p:cNvCxnSpPr>
          <p:nvPr/>
        </p:nvCxnSpPr>
        <p:spPr>
          <a:xfrm flipV="1">
            <a:off x="2309813" y="2529000"/>
            <a:ext cx="0" cy="180000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02A39C-BF73-74B5-1C83-370B1E1FC30B}"/>
              </a:ext>
            </a:extLst>
          </p:cNvPr>
          <p:cNvSpPr txBox="1"/>
          <p:nvPr/>
        </p:nvSpPr>
        <p:spPr>
          <a:xfrm>
            <a:off x="1555956" y="2592311"/>
            <a:ext cx="4732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Back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A465F1-1597-0EED-82BB-CE7E995DB94B}"/>
              </a:ext>
            </a:extLst>
          </p:cNvPr>
          <p:cNvSpPr txBox="1"/>
          <p:nvPr/>
        </p:nvSpPr>
        <p:spPr>
          <a:xfrm>
            <a:off x="2573100" y="2592311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Front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72EC2A-0696-8AA1-73E5-4C2A4AE205A6}"/>
              </a:ext>
            </a:extLst>
          </p:cNvPr>
          <p:cNvCxnSpPr>
            <a:cxnSpLocks/>
          </p:cNvCxnSpPr>
          <p:nvPr/>
        </p:nvCxnSpPr>
        <p:spPr>
          <a:xfrm>
            <a:off x="2354813" y="2719269"/>
            <a:ext cx="26644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FFAD05-BF19-8F0A-D1AF-D832C4BAA6BE}"/>
              </a:ext>
            </a:extLst>
          </p:cNvPr>
          <p:cNvCxnSpPr>
            <a:cxnSpLocks/>
          </p:cNvCxnSpPr>
          <p:nvPr/>
        </p:nvCxnSpPr>
        <p:spPr>
          <a:xfrm flipH="1">
            <a:off x="1979255" y="2719269"/>
            <a:ext cx="28562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7D6F81-970B-246D-818C-76585EF6BCA8}"/>
              </a:ext>
            </a:extLst>
          </p:cNvPr>
          <p:cNvSpPr txBox="1"/>
          <p:nvPr/>
        </p:nvSpPr>
        <p:spPr>
          <a:xfrm>
            <a:off x="2074011" y="1862909"/>
            <a:ext cx="47160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Plane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A78797-DA72-E0F8-3B75-DF5973F78F18}"/>
              </a:ext>
            </a:extLst>
          </p:cNvPr>
          <p:cNvSpPr txBox="1"/>
          <p:nvPr/>
        </p:nvSpPr>
        <p:spPr>
          <a:xfrm>
            <a:off x="2549860" y="3980189"/>
            <a:ext cx="7777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Georgia" panose="02040502050405020303" pitchFamily="18" charset="0"/>
              </a:rPr>
              <a:t>Flat surface</a:t>
            </a:r>
            <a:endParaRPr lang="en-US" sz="14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8FD4C5-2D58-A6B3-1349-98F1866015DF}"/>
              </a:ext>
            </a:extLst>
          </p:cNvPr>
          <p:cNvCxnSpPr>
            <a:cxnSpLocks/>
          </p:cNvCxnSpPr>
          <p:nvPr/>
        </p:nvCxnSpPr>
        <p:spPr>
          <a:xfrm>
            <a:off x="2318864" y="3920040"/>
            <a:ext cx="302391" cy="175565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605B70-12A5-0CDD-862F-00EF8AFEC6C7}"/>
              </a:ext>
            </a:extLst>
          </p:cNvPr>
          <p:cNvSpPr txBox="1"/>
          <p:nvPr/>
        </p:nvSpPr>
        <p:spPr>
          <a:xfrm>
            <a:off x="2512697" y="3348243"/>
            <a:ext cx="5549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“The”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normal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vector</a:t>
            </a:r>
            <a:endParaRPr lang="en-US" sz="14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C7867D-BEA1-CD0F-0C66-9BC5F6F795F3}"/>
              </a:ext>
            </a:extLst>
          </p:cNvPr>
          <p:cNvSpPr/>
          <p:nvPr/>
        </p:nvSpPr>
        <p:spPr>
          <a:xfrm>
            <a:off x="1119189" y="1814513"/>
            <a:ext cx="2357436" cy="2900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6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89C9AB-C3CD-DA7C-51CB-CEB6E5E83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08AE0F-6D58-535D-6FAE-844D3A19359A}"/>
                  </a:ext>
                </a:extLst>
              </p:cNvPr>
              <p:cNvSpPr txBox="1"/>
              <p:nvPr/>
            </p:nvSpPr>
            <p:spPr>
              <a:xfrm>
                <a:off x="8708418" y="3344270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08AE0F-6D58-535D-6FAE-844D3A193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418" y="3344270"/>
                <a:ext cx="36343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883015-8765-ADF9-C116-DC4F3A216089}"/>
                  </a:ext>
                </a:extLst>
              </p:cNvPr>
              <p:cNvSpPr txBox="1"/>
              <p:nvPr/>
            </p:nvSpPr>
            <p:spPr>
              <a:xfrm>
                <a:off x="5914283" y="199797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883015-8765-ADF9-C116-DC4F3A216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283" y="199797"/>
                <a:ext cx="37016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1577E9-E05E-149B-BC44-4D8742820425}"/>
                  </a:ext>
                </a:extLst>
              </p:cNvPr>
              <p:cNvSpPr txBox="1"/>
              <p:nvPr/>
            </p:nvSpPr>
            <p:spPr>
              <a:xfrm>
                <a:off x="5579384" y="3748665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1577E9-E05E-149B-BC44-4D8742820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384" y="3748665"/>
                <a:ext cx="33489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52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57F85C-6F7B-4DC2-5A4E-E5D47954A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1039B8-74F9-A70A-12F5-F2C4B4BF8F7B}"/>
                  </a:ext>
                </a:extLst>
              </p:cNvPr>
              <p:cNvSpPr txBox="1"/>
              <p:nvPr/>
            </p:nvSpPr>
            <p:spPr>
              <a:xfrm>
                <a:off x="6096000" y="3429000"/>
                <a:ext cx="284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1039B8-74F9-A70A-12F5-F2C4B4BF8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29000"/>
                <a:ext cx="284822" cy="369332"/>
              </a:xfrm>
              <a:prstGeom prst="rect">
                <a:avLst/>
              </a:prstGeom>
              <a:blipFill>
                <a:blip r:embed="rId3"/>
                <a:stretch>
                  <a:fillRect l="-23404" r="-2127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421AC-372B-3501-9A5A-32A3620E1AF7}"/>
                  </a:ext>
                </a:extLst>
              </p:cNvPr>
              <p:cNvSpPr txBox="1"/>
              <p:nvPr/>
            </p:nvSpPr>
            <p:spPr>
              <a:xfrm>
                <a:off x="6835384" y="2152056"/>
                <a:ext cx="267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421AC-372B-3501-9A5A-32A3620E1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384" y="2152056"/>
                <a:ext cx="267189" cy="369332"/>
              </a:xfrm>
              <a:prstGeom prst="rect">
                <a:avLst/>
              </a:prstGeom>
              <a:blipFill>
                <a:blip r:embed="rId4"/>
                <a:stretch>
                  <a:fillRect l="-25000" r="-25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7F266B-3A52-FD6D-FF54-DC649EC6352A}"/>
                  </a:ext>
                </a:extLst>
              </p:cNvPr>
              <p:cNvSpPr txBox="1"/>
              <p:nvPr/>
            </p:nvSpPr>
            <p:spPr>
              <a:xfrm>
                <a:off x="6493399" y="2859737"/>
                <a:ext cx="475579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𝑂𝑃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7F266B-3A52-FD6D-FF54-DC649EC6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399" y="2859737"/>
                <a:ext cx="475579" cy="370101"/>
              </a:xfrm>
              <a:prstGeom prst="rect">
                <a:avLst/>
              </a:prstGeom>
              <a:blipFill>
                <a:blip r:embed="rId5"/>
                <a:stretch>
                  <a:fillRect l="-14103" r="-1410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D80641B-D813-CE42-F209-14AB183FDE24}"/>
              </a:ext>
            </a:extLst>
          </p:cNvPr>
          <p:cNvSpPr txBox="1"/>
          <p:nvPr/>
        </p:nvSpPr>
        <p:spPr>
          <a:xfrm rot="1965755">
            <a:off x="4706183" y="111251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tangent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F8E3E5-FD54-F5A8-A173-672CB34EB3CC}"/>
                  </a:ext>
                </a:extLst>
              </p:cNvPr>
              <p:cNvSpPr txBox="1"/>
              <p:nvPr/>
            </p:nvSpPr>
            <p:spPr>
              <a:xfrm>
                <a:off x="7408947" y="927853"/>
                <a:ext cx="267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F8E3E5-FD54-F5A8-A173-672CB34EB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947" y="927853"/>
                <a:ext cx="267702" cy="369332"/>
              </a:xfrm>
              <a:prstGeom prst="rect">
                <a:avLst/>
              </a:prstGeom>
              <a:blipFill>
                <a:blip r:embed="rId6"/>
                <a:stretch>
                  <a:fillRect l="-15909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C2083F-008C-C21C-D1A0-2DB1C088A9D1}"/>
                  </a:ext>
                </a:extLst>
              </p:cNvPr>
              <p:cNvSpPr txBox="1"/>
              <p:nvPr/>
            </p:nvSpPr>
            <p:spPr>
              <a:xfrm rot="402564">
                <a:off x="6611947" y="5502037"/>
                <a:ext cx="1443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plane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C2083F-008C-C21C-D1A0-2DB1C088A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02564">
                <a:off x="6611947" y="5502037"/>
                <a:ext cx="1443216" cy="369332"/>
              </a:xfrm>
              <a:prstGeom prst="rect">
                <a:avLst/>
              </a:prstGeom>
              <a:blipFill>
                <a:blip r:embed="rId7"/>
                <a:stretch>
                  <a:fillRect l="-3689" t="-5618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6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Pramook Khungurn</dc:creator>
  <cp:lastModifiedBy>Pramook Khungurn</cp:lastModifiedBy>
  <cp:revision>3</cp:revision>
  <dcterms:created xsi:type="dcterms:W3CDTF">2023-07-09T12:00:12Z</dcterms:created>
  <dcterms:modified xsi:type="dcterms:W3CDTF">2023-08-05T06:03:58Z</dcterms:modified>
</cp:coreProperties>
</file>