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43" autoAdjust="0"/>
  </p:normalViewPr>
  <p:slideViewPr>
    <p:cSldViewPr snapToGrid="0">
      <p:cViewPr>
        <p:scale>
          <a:sx n="75" d="100"/>
          <a:sy n="75" d="100"/>
        </p:scale>
        <p:origin x="117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65296-EF70-4495-8341-79799DBB4C1A}" type="datetimeFigureOut">
              <a:rPr lang="en-US" smtClean="0"/>
              <a:t>2022-08-31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DAF0D-06A4-4345-9284-05796AD9E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69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https://opengameart.org/content/bevouliin-free-mountain-game-background</a:t>
            </a:r>
          </a:p>
          <a:p>
            <a:r>
              <a:rPr lang="en-US" dirty="0"/>
              <a:t>The images are public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DAF0D-06A4-4345-9284-05796AD9E0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90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77116-B7DC-B714-AAF0-C022EAB51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2F19E-E0A0-467E-7E53-6D120DA74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7E4B3-A307-0E3A-CC09-75966679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28AB-CB77-4332-AD1A-BBFAF4F6674E}" type="datetimeFigureOut">
              <a:rPr lang="en-US" smtClean="0"/>
              <a:t>2022-08-31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65887-2C75-8ADE-1289-AA453ACCD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71CA4-94E2-BC67-CAC4-AE0AD9597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EB7D-5B99-482D-97E6-CCE5FBBCD5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6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09933-35F5-7AA3-0702-AA6084A96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E61B5-5E3B-0FB2-881F-43EEC18F0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C3468-E01D-886F-CD6A-169C58C25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28AB-CB77-4332-AD1A-BBFAF4F6674E}" type="datetimeFigureOut">
              <a:rPr lang="en-US" smtClean="0"/>
              <a:t>2022-08-31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21D14-C76C-DFDD-D798-E456E35A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A47B1-ACE7-9886-F51A-00279A44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EB7D-5B99-482D-97E6-CCE5FBBCD5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9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F728D-BE0A-708F-E31C-7316BF07E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68797-AEFD-3252-A429-38984008E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82923-33FF-3099-E088-0E8F35E7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28AB-CB77-4332-AD1A-BBFAF4F6674E}" type="datetimeFigureOut">
              <a:rPr lang="en-US" smtClean="0"/>
              <a:t>2022-08-31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1A06-3EA9-5BCD-575F-DC7769F7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1A87B-FB37-14B0-2D4A-804E510A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EB7D-5B99-482D-97E6-CCE5FBBCD5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3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EB57-CB58-B0C0-33C5-DE17A710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6D1F-D575-2AF1-64F6-1748FB69C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9A6D6-0586-938F-CEBD-600474690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28AB-CB77-4332-AD1A-BBFAF4F6674E}" type="datetimeFigureOut">
              <a:rPr lang="en-US" smtClean="0"/>
              <a:t>2022-08-31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28D1F-F8D3-CB7D-0B9D-6DB3E83F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683ED-3039-EBEC-93C3-6280B1B09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EB7D-5B99-482D-97E6-CCE5FBBCD5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98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4BAD1-D2B1-A502-6082-660ECCFA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4457C-70B2-6F23-E066-B6E8C1F05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8F7E7-8C5F-0208-F9B8-8A3596F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28AB-CB77-4332-AD1A-BBFAF4F6674E}" type="datetimeFigureOut">
              <a:rPr lang="en-US" smtClean="0"/>
              <a:t>2022-08-31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4B239-9804-9920-9753-78A00632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EFB9A-6EC2-92E3-563F-55288F73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EB7D-5B99-482D-97E6-CCE5FBBCD5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93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2303-CFA4-4F74-B239-453D1D62D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45CF2-85BA-417C-9EDE-6B0C74112B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0F1E8-5620-E847-D053-5461317EA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19715-267E-4BEC-E1C8-70ED1AAD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28AB-CB77-4332-AD1A-BBFAF4F6674E}" type="datetimeFigureOut">
              <a:rPr lang="en-US" smtClean="0"/>
              <a:t>2022-08-31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4FFE2-AB48-0140-C995-7398B7357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86533-7F30-CA22-8386-52E92B7A9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EB7D-5B99-482D-97E6-CCE5FBBCD5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24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D814C-2484-126A-3D1D-2D5CDF9C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679CC-770C-E296-BEB5-31D88FAF7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4F6A-6ADE-8EEE-B564-55B2B8203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3B719C-59F2-3297-3A20-084DFBE91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A1B6E8-B1EE-16C3-DA43-37F9234F8E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075C70-3313-7F49-3D18-3A71E45A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28AB-CB77-4332-AD1A-BBFAF4F6674E}" type="datetimeFigureOut">
              <a:rPr lang="en-US" smtClean="0"/>
              <a:t>2022-08-31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C823C-F05D-CADA-0122-B29B16B2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DFBD73-208D-9E25-7556-17DAD4E4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EB7D-5B99-482D-97E6-CCE5FBBCD5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56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EC57-41F6-0384-F2EB-B6F0122B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DE62E-3747-98C6-D9BF-2A35452C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28AB-CB77-4332-AD1A-BBFAF4F6674E}" type="datetimeFigureOut">
              <a:rPr lang="en-US" smtClean="0"/>
              <a:t>2022-08-31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708A0-A0BA-DC29-4BE2-BC143960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3B229-F282-8C3B-15AF-FD756E22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EB7D-5B99-482D-97E6-CCE5FBBCD5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45F1D-8F76-040C-3C45-07F91474B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28AB-CB77-4332-AD1A-BBFAF4F6674E}" type="datetimeFigureOut">
              <a:rPr lang="en-US" smtClean="0"/>
              <a:t>2022-08-31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16BD0-FE4F-AE28-0FE7-7BE8F1A19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88989-BA22-161A-DE0B-831F99335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EB7D-5B99-482D-97E6-CCE5FBBCD5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2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6D05-9CCC-5753-81BA-AD63048E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3C590-88C5-2319-9A19-FED0F14C9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5627BD-617D-6ADB-2B33-D471A4636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33454-7FDF-D5C8-362A-F95C76396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28AB-CB77-4332-AD1A-BBFAF4F6674E}" type="datetimeFigureOut">
              <a:rPr lang="en-US" smtClean="0"/>
              <a:t>2022-08-31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1CD48-E046-36E3-36EF-F236B3CEC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DBFB6-E7FC-7700-F4C1-5EDD57D9C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EB7D-5B99-482D-97E6-CCE5FBBCD5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2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0277-5A6F-DCFD-CADA-377211584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2E5A37-E24F-F226-700D-16C591716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B6130-3DCB-2DC1-DD3D-BDB5E91F1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0B7D6-1BF8-F7F3-36D6-D5F46A1F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E28AB-CB77-4332-AD1A-BBFAF4F6674E}" type="datetimeFigureOut">
              <a:rPr lang="en-US" smtClean="0"/>
              <a:t>2022-08-31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E7EBD-EC16-BE1D-2D10-7AB139BA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82A1A-502C-BEA9-3CDE-B5A08FDB4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AEB7D-5B99-482D-97E6-CCE5FBBCD5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19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2C9F5-F4AA-BE21-2149-F72016CE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8084C-1E46-4C25-66A3-792108482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DA62-0F65-3956-3AE1-F2912DEEA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E28AB-CB77-4332-AD1A-BBFAF4F6674E}" type="datetimeFigureOut">
              <a:rPr lang="en-US" smtClean="0"/>
              <a:t>2022-08-31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E42B0-003C-4BA8-94FF-064913DA4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C064F-09CE-5D61-E7FC-7DB96013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AEB7D-5B99-482D-97E6-CCE5FBBCD5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65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71A5C6-462C-82CB-F6A3-75D5581B0C03}"/>
              </a:ext>
            </a:extLst>
          </p:cNvPr>
          <p:cNvCxnSpPr>
            <a:cxnSpLocks/>
            <a:stCxn id="35" idx="6"/>
            <a:endCxn id="5" idx="1"/>
          </p:cNvCxnSpPr>
          <p:nvPr/>
        </p:nvCxnSpPr>
        <p:spPr>
          <a:xfrm>
            <a:off x="4239018" y="3092576"/>
            <a:ext cx="418370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AE22738-3EF8-DB03-2D64-DF55A34B4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2725" y="1911096"/>
            <a:ext cx="4725920" cy="236296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A1E741-BC5F-D68D-FC5D-06BDC5494B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42" y="919429"/>
            <a:ext cx="2880000" cy="14400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AA1872-27A4-4B53-A161-8653E87BDB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7" y="919429"/>
            <a:ext cx="2880000" cy="14400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F01CBE-DCC1-3FCD-3641-D7A1CB289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47" y="3933074"/>
            <a:ext cx="2880000" cy="14400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3" name="Flowchart: Summing Junction 12">
            <a:extLst>
              <a:ext uri="{FF2B5EF4-FFF2-40B4-BE49-F238E27FC236}">
                <a16:creationId xmlns:a16="http://schemas.microsoft.com/office/drawing/2014/main" id="{D66CD264-711B-91A8-158A-F92442BE747A}"/>
              </a:ext>
            </a:extLst>
          </p:cNvPr>
          <p:cNvSpPr/>
          <p:nvPr/>
        </p:nvSpPr>
        <p:spPr>
          <a:xfrm>
            <a:off x="3727421" y="1429490"/>
            <a:ext cx="410547" cy="419877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CA5BAC-5A4E-446B-2304-FB5CA74AED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342" y="3933073"/>
            <a:ext cx="2880000" cy="1440000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16" name="Flowchart: Summing Junction 15">
            <a:extLst>
              <a:ext uri="{FF2B5EF4-FFF2-40B4-BE49-F238E27FC236}">
                <a16:creationId xmlns:a16="http://schemas.microsoft.com/office/drawing/2014/main" id="{5666A013-52D3-20C5-B7A1-A6281D9E1941}"/>
              </a:ext>
            </a:extLst>
          </p:cNvPr>
          <p:cNvSpPr/>
          <p:nvPr/>
        </p:nvSpPr>
        <p:spPr>
          <a:xfrm>
            <a:off x="3727421" y="4443135"/>
            <a:ext cx="410547" cy="419877"/>
          </a:xfrm>
          <a:prstGeom prst="flowChartSummingJuncti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476581-94B2-D234-9973-8B1EEA0B66ED}"/>
              </a:ext>
            </a:extLst>
          </p:cNvPr>
          <p:cNvCxnSpPr>
            <a:cxnSpLocks/>
            <a:stCxn id="9" idx="3"/>
            <a:endCxn id="13" idx="2"/>
          </p:cNvCxnSpPr>
          <p:nvPr/>
        </p:nvCxnSpPr>
        <p:spPr>
          <a:xfrm>
            <a:off x="3295047" y="1639429"/>
            <a:ext cx="43237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CF3AEF-0E38-545B-7604-5178B3290FF7}"/>
              </a:ext>
            </a:extLst>
          </p:cNvPr>
          <p:cNvCxnSpPr>
            <a:cxnSpLocks/>
            <a:stCxn id="7" idx="1"/>
            <a:endCxn id="13" idx="6"/>
          </p:cNvCxnSpPr>
          <p:nvPr/>
        </p:nvCxnSpPr>
        <p:spPr>
          <a:xfrm flipH="1">
            <a:off x="4137968" y="1639429"/>
            <a:ext cx="43237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B3E2EB-8ABD-71B4-0747-E9D5BC708C9B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>
            <a:off x="3295047" y="4653074"/>
            <a:ext cx="43237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A566736-3968-EDAC-5D2F-4AEFA7AC7209}"/>
              </a:ext>
            </a:extLst>
          </p:cNvPr>
          <p:cNvCxnSpPr>
            <a:cxnSpLocks/>
            <a:stCxn id="15" idx="1"/>
            <a:endCxn id="16" idx="6"/>
          </p:cNvCxnSpPr>
          <p:nvPr/>
        </p:nvCxnSpPr>
        <p:spPr>
          <a:xfrm flipH="1">
            <a:off x="4137968" y="4653073"/>
            <a:ext cx="432374" cy="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Or 34">
            <a:extLst>
              <a:ext uri="{FF2B5EF4-FFF2-40B4-BE49-F238E27FC236}">
                <a16:creationId xmlns:a16="http://schemas.microsoft.com/office/drawing/2014/main" id="{10172CAC-28AB-A3A1-3769-0142B372BA97}"/>
              </a:ext>
            </a:extLst>
          </p:cNvPr>
          <p:cNvSpPr/>
          <p:nvPr/>
        </p:nvSpPr>
        <p:spPr>
          <a:xfrm>
            <a:off x="3626370" y="2786252"/>
            <a:ext cx="612648" cy="612648"/>
          </a:xfrm>
          <a:prstGeom prst="flowChartOr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0D43FD2-1B5F-7904-9CF2-3541A0AB15A8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3932694" y="1849367"/>
            <a:ext cx="1" cy="93688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4C5F1A3-7644-73BE-8C24-9B77B6F9A525}"/>
              </a:ext>
            </a:extLst>
          </p:cNvPr>
          <p:cNvCxnSpPr>
            <a:cxnSpLocks/>
            <a:stCxn id="16" idx="0"/>
            <a:endCxn id="35" idx="4"/>
          </p:cNvCxnSpPr>
          <p:nvPr/>
        </p:nvCxnSpPr>
        <p:spPr>
          <a:xfrm flipH="1" flipV="1">
            <a:off x="3932694" y="3398900"/>
            <a:ext cx="1" cy="104423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A9F9697-D0CC-A190-77FB-B4A2B5983C46}"/>
                  </a:ext>
                </a:extLst>
              </p:cNvPr>
              <p:cNvSpPr txBox="1"/>
              <p:nvPr/>
            </p:nvSpPr>
            <p:spPr>
              <a:xfrm>
                <a:off x="1599207" y="5415351"/>
                <a:ext cx="511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Noto Sans CJK JP Black" panose="020B0A00000000000000" pitchFamily="34" charset="-128"/>
                        </a:rPr>
                        <m:t>𝐵</m:t>
                      </m:r>
                    </m:oMath>
                  </m:oMathPara>
                </a14:m>
                <a:endParaRPr lang="ja-JP" altLang="en-US" sz="2800" dirty="0">
                  <a:latin typeface="Noto Sans CJK JP Black" panose="020B0A00000000000000" pitchFamily="34" charset="-128"/>
                  <a:ea typeface="Noto Sans CJK JP Black" panose="020B0A00000000000000" pitchFamily="34" charset="-128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A9F9697-D0CC-A190-77FB-B4A2B5983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07" y="5415351"/>
                <a:ext cx="51167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8C8684-2402-894D-67CB-94F7842AF935}"/>
                  </a:ext>
                </a:extLst>
              </p:cNvPr>
              <p:cNvSpPr txBox="1"/>
              <p:nvPr/>
            </p:nvSpPr>
            <p:spPr>
              <a:xfrm>
                <a:off x="1599206" y="396209"/>
                <a:ext cx="511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Noto Sans CJK JP Black" panose="020B0A00000000000000" pitchFamily="34" charset="-128"/>
                        </a:rPr>
                        <m:t>𝐹</m:t>
                      </m:r>
                    </m:oMath>
                  </m:oMathPara>
                </a14:m>
                <a:endParaRPr lang="ja-JP" altLang="en-US" sz="2800" dirty="0">
                  <a:latin typeface="Noto Sans CJK JP Black" panose="020B0A00000000000000" pitchFamily="34" charset="-128"/>
                  <a:ea typeface="Noto Sans CJK JP Black" panose="020B0A00000000000000" pitchFamily="34" charset="-128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D8C8684-2402-894D-67CB-94F7842AF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06" y="396209"/>
                <a:ext cx="51167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5345E8-C2A7-59A0-E095-CF9E41992704}"/>
                  </a:ext>
                </a:extLst>
              </p:cNvPr>
              <p:cNvSpPr txBox="1"/>
              <p:nvPr/>
            </p:nvSpPr>
            <p:spPr>
              <a:xfrm>
                <a:off x="5840160" y="396209"/>
                <a:ext cx="511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0" i="1" smtClean="0">
                          <a:latin typeface="Cambria Math" panose="02040503050406030204" pitchFamily="18" charset="0"/>
                          <a:ea typeface="Noto Sans CJK JP Black" panose="020B0A00000000000000" pitchFamily="34" charset="-128"/>
                        </a:rPr>
                        <m:t>𝛼</m:t>
                      </m:r>
                    </m:oMath>
                  </m:oMathPara>
                </a14:m>
                <a:endParaRPr lang="ja-JP" altLang="en-US" sz="2800" dirty="0">
                  <a:latin typeface="Noto Sans CJK JP Black" panose="020B0A00000000000000" pitchFamily="34" charset="-128"/>
                  <a:ea typeface="Noto Sans CJK JP Black" panose="020B0A00000000000000" pitchFamily="34" charset="-128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5345E8-C2A7-59A0-E095-CF9E41992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0160" y="396209"/>
                <a:ext cx="51167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CE49B89-4C34-F2DC-FB83-D198ECF75FD5}"/>
                  </a:ext>
                </a:extLst>
              </p:cNvPr>
              <p:cNvSpPr txBox="1"/>
              <p:nvPr/>
            </p:nvSpPr>
            <p:spPr>
              <a:xfrm>
                <a:off x="5536935" y="5415351"/>
                <a:ext cx="11181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Noto Sans CJK JP Black" panose="020B0A00000000000000" pitchFamily="34" charset="-128"/>
                        </a:rPr>
                        <m:t>1−</m:t>
                      </m:r>
                      <m:r>
                        <a:rPr lang="ja-JP" altLang="en-US" sz="2800" b="0" i="1" smtClean="0">
                          <a:latin typeface="Cambria Math" panose="02040503050406030204" pitchFamily="18" charset="0"/>
                          <a:ea typeface="Noto Sans CJK JP Black" panose="020B0A00000000000000" pitchFamily="34" charset="-128"/>
                        </a:rPr>
                        <m:t>𝛼</m:t>
                      </m:r>
                    </m:oMath>
                  </m:oMathPara>
                </a14:m>
                <a:endParaRPr lang="ja-JP" altLang="en-US" sz="2800" dirty="0">
                  <a:latin typeface="Noto Sans CJK JP Black" panose="020B0A00000000000000" pitchFamily="34" charset="-128"/>
                  <a:ea typeface="Noto Sans CJK JP Black" panose="020B0A00000000000000" pitchFamily="34" charset="-128"/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CE49B89-4C34-F2DC-FB83-D198ECF7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935" y="5415351"/>
                <a:ext cx="111812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892BA7-5516-4AFC-A975-95B714E83D43}"/>
                  </a:ext>
                </a:extLst>
              </p:cNvPr>
              <p:cNvSpPr txBox="1"/>
              <p:nvPr/>
            </p:nvSpPr>
            <p:spPr>
              <a:xfrm>
                <a:off x="10537187" y="4339792"/>
                <a:ext cx="5172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latin typeface="Cambria Math" panose="02040503050406030204" pitchFamily="18" charset="0"/>
                          <a:ea typeface="Noto Sans CJK JP Black" panose="020B0A00000000000000" pitchFamily="34" charset="-128"/>
                        </a:rPr>
                        <m:t>𝑂</m:t>
                      </m:r>
                    </m:oMath>
                  </m:oMathPara>
                </a14:m>
                <a:endParaRPr lang="ja-JP" altLang="en-US" sz="2800" dirty="0">
                  <a:latin typeface="Noto Sans CJK JP Black" panose="020B0A00000000000000" pitchFamily="34" charset="-128"/>
                  <a:ea typeface="Noto Sans CJK JP Black" panose="020B0A00000000000000" pitchFamily="34" charset="-128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892BA7-5516-4AFC-A975-95B714E83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187" y="4339792"/>
                <a:ext cx="51725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70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E08DE-B067-68D9-73E2-69E13305D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360000"/>
            <a:ext cx="2700000" cy="270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2BC9C5-019F-A5DC-99ED-9F86EA4FF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5760000" cy="5760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BFAB8C1-1C61-7C03-F99F-B0FD729C8584}"/>
              </a:ext>
            </a:extLst>
          </p:cNvPr>
          <p:cNvSpPr/>
          <p:nvPr/>
        </p:nvSpPr>
        <p:spPr>
          <a:xfrm>
            <a:off x="2880000" y="2880000"/>
            <a:ext cx="720000" cy="72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7AC4C0-75BA-6CF5-F60D-4E770D0C0342}"/>
              </a:ext>
            </a:extLst>
          </p:cNvPr>
          <p:cNvSpPr/>
          <p:nvPr/>
        </p:nvSpPr>
        <p:spPr>
          <a:xfrm>
            <a:off x="2880000" y="3960000"/>
            <a:ext cx="720000" cy="72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B88D1E2-59DA-1E6E-9080-F12D85C97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3420000"/>
            <a:ext cx="2700000" cy="27000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290269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2C7FD6-86A1-00D8-E009-2BBB38E04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5760000" cy="57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A775FC-8F34-88CE-5F36-00F07D5E5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360000"/>
            <a:ext cx="2700000" cy="27000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747AE-655F-74E0-FC54-B290722BBE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000" y="3420000"/>
            <a:ext cx="2700000" cy="2700000"/>
          </a:xfrm>
          <a:prstGeom prst="rect">
            <a:avLst/>
          </a:prstGeom>
          <a:ln w="38100">
            <a:solidFill>
              <a:srgbClr val="00B050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EF483F1-4D2B-A874-D039-351055E266D9}"/>
              </a:ext>
            </a:extLst>
          </p:cNvPr>
          <p:cNvSpPr/>
          <p:nvPr/>
        </p:nvSpPr>
        <p:spPr>
          <a:xfrm>
            <a:off x="2880000" y="2880000"/>
            <a:ext cx="720000" cy="720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5C1EA0-E987-87AA-7F1B-F8F5112D819B}"/>
              </a:ext>
            </a:extLst>
          </p:cNvPr>
          <p:cNvSpPr/>
          <p:nvPr/>
        </p:nvSpPr>
        <p:spPr>
          <a:xfrm>
            <a:off x="2880000" y="3960000"/>
            <a:ext cx="720000" cy="7200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68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5F4F3F-E83B-F72C-7213-3360BA9438EB}"/>
              </a:ext>
            </a:extLst>
          </p:cNvPr>
          <p:cNvSpPr/>
          <p:nvPr/>
        </p:nvSpPr>
        <p:spPr>
          <a:xfrm>
            <a:off x="1203649" y="1620000"/>
            <a:ext cx="9392351" cy="252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8FF76E-F8E6-2CA2-4B58-DFB84463E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00" y="2160000"/>
            <a:ext cx="792000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EA0AFB-98C9-E279-5825-B71DE2374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000" y="2880000"/>
            <a:ext cx="7920000" cy="72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2717F6-85D1-6D71-E90C-B672ABC0D2B8}"/>
              </a:ext>
            </a:extLst>
          </p:cNvPr>
          <p:cNvSpPr txBox="1"/>
          <p:nvPr/>
        </p:nvSpPr>
        <p:spPr>
          <a:xfrm>
            <a:off x="2423366" y="1764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BA382E-ABEC-37ED-B64D-382E5E45ADB5}"/>
              </a:ext>
            </a:extLst>
          </p:cNvPr>
          <p:cNvSpPr txBox="1"/>
          <p:nvPr/>
        </p:nvSpPr>
        <p:spPr>
          <a:xfrm>
            <a:off x="3143366" y="1764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6D5A71-98CE-4091-817F-54E87541D669}"/>
              </a:ext>
            </a:extLst>
          </p:cNvPr>
          <p:cNvSpPr txBox="1"/>
          <p:nvPr/>
        </p:nvSpPr>
        <p:spPr>
          <a:xfrm>
            <a:off x="3863366" y="1764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1DE016-7F28-D4AC-BFA0-1A3A04D638B5}"/>
              </a:ext>
            </a:extLst>
          </p:cNvPr>
          <p:cNvSpPr txBox="1"/>
          <p:nvPr/>
        </p:nvSpPr>
        <p:spPr>
          <a:xfrm>
            <a:off x="4583366" y="1764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8AF328-C8FD-BAA7-0C33-1F254CD27BF8}"/>
              </a:ext>
            </a:extLst>
          </p:cNvPr>
          <p:cNvSpPr txBox="1"/>
          <p:nvPr/>
        </p:nvSpPr>
        <p:spPr>
          <a:xfrm>
            <a:off x="5303366" y="1764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1A5FC-683D-2A89-1778-6F4B5AD59F03}"/>
              </a:ext>
            </a:extLst>
          </p:cNvPr>
          <p:cNvSpPr txBox="1"/>
          <p:nvPr/>
        </p:nvSpPr>
        <p:spPr>
          <a:xfrm>
            <a:off x="6023366" y="1764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A645A-0ED2-29C6-98B0-E5EB1E8D13FD}"/>
              </a:ext>
            </a:extLst>
          </p:cNvPr>
          <p:cNvSpPr txBox="1"/>
          <p:nvPr/>
        </p:nvSpPr>
        <p:spPr>
          <a:xfrm>
            <a:off x="6743366" y="1764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0E9B57-2ABE-0568-F2F0-24AB63AC90FE}"/>
              </a:ext>
            </a:extLst>
          </p:cNvPr>
          <p:cNvSpPr txBox="1"/>
          <p:nvPr/>
        </p:nvSpPr>
        <p:spPr>
          <a:xfrm>
            <a:off x="7463366" y="1764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441C42-4E9D-9071-FC10-C896786005EE}"/>
              </a:ext>
            </a:extLst>
          </p:cNvPr>
          <p:cNvSpPr txBox="1"/>
          <p:nvPr/>
        </p:nvSpPr>
        <p:spPr>
          <a:xfrm>
            <a:off x="8183366" y="1764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B7B620-DEA4-B6C5-41BD-3B8D29A6662F}"/>
              </a:ext>
            </a:extLst>
          </p:cNvPr>
          <p:cNvSpPr txBox="1"/>
          <p:nvPr/>
        </p:nvSpPr>
        <p:spPr>
          <a:xfrm>
            <a:off x="8903366" y="1775902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2BC22A-4C0A-105E-12CB-BC32150DDCAC}"/>
              </a:ext>
            </a:extLst>
          </p:cNvPr>
          <p:cNvSpPr txBox="1"/>
          <p:nvPr/>
        </p:nvSpPr>
        <p:spPr>
          <a:xfrm>
            <a:off x="9623366" y="1764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1.0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A1952B-EC6E-004F-0161-CB45A08AA1F3}"/>
              </a:ext>
            </a:extLst>
          </p:cNvPr>
          <p:cNvSpPr txBox="1"/>
          <p:nvPr/>
        </p:nvSpPr>
        <p:spPr>
          <a:xfrm>
            <a:off x="2423366" y="3600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DD9DA9-2867-CD44-3E55-126C9F8C4C4E}"/>
              </a:ext>
            </a:extLst>
          </p:cNvPr>
          <p:cNvSpPr txBox="1"/>
          <p:nvPr/>
        </p:nvSpPr>
        <p:spPr>
          <a:xfrm>
            <a:off x="3035999" y="3600000"/>
            <a:ext cx="72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7C7F24-33C4-53F8-973E-5C455AD6BFAA}"/>
              </a:ext>
            </a:extLst>
          </p:cNvPr>
          <p:cNvSpPr txBox="1"/>
          <p:nvPr/>
        </p:nvSpPr>
        <p:spPr>
          <a:xfrm>
            <a:off x="3863366" y="3600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B8659B-C2C4-D0A7-A847-16BA46DD7FCA}"/>
              </a:ext>
            </a:extLst>
          </p:cNvPr>
          <p:cNvSpPr txBox="1"/>
          <p:nvPr/>
        </p:nvSpPr>
        <p:spPr>
          <a:xfrm>
            <a:off x="4583366" y="3600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0BE85B-6E52-5138-3E9B-6FD724D47185}"/>
              </a:ext>
            </a:extLst>
          </p:cNvPr>
          <p:cNvSpPr txBox="1"/>
          <p:nvPr/>
        </p:nvSpPr>
        <p:spPr>
          <a:xfrm>
            <a:off x="5303366" y="3600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2F88B2-9E24-C085-F03A-FCF90B532977}"/>
              </a:ext>
            </a:extLst>
          </p:cNvPr>
          <p:cNvSpPr txBox="1"/>
          <p:nvPr/>
        </p:nvSpPr>
        <p:spPr>
          <a:xfrm>
            <a:off x="6023366" y="3600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4DECA9-502B-E7A5-E27F-6F13CA1D771E}"/>
              </a:ext>
            </a:extLst>
          </p:cNvPr>
          <p:cNvSpPr txBox="1"/>
          <p:nvPr/>
        </p:nvSpPr>
        <p:spPr>
          <a:xfrm>
            <a:off x="6743366" y="3600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E4649D-D9B0-1F7C-BC06-F7B35E734B75}"/>
              </a:ext>
            </a:extLst>
          </p:cNvPr>
          <p:cNvSpPr txBox="1"/>
          <p:nvPr/>
        </p:nvSpPr>
        <p:spPr>
          <a:xfrm>
            <a:off x="7463366" y="3600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EC6864-5950-B775-7DBF-38B9CFA43F11}"/>
              </a:ext>
            </a:extLst>
          </p:cNvPr>
          <p:cNvSpPr txBox="1"/>
          <p:nvPr/>
        </p:nvSpPr>
        <p:spPr>
          <a:xfrm>
            <a:off x="8183366" y="3600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FA1293-E621-F73C-D607-5DAB38759882}"/>
              </a:ext>
            </a:extLst>
          </p:cNvPr>
          <p:cNvSpPr txBox="1"/>
          <p:nvPr/>
        </p:nvSpPr>
        <p:spPr>
          <a:xfrm>
            <a:off x="8903366" y="3600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14AEE7-DAF7-3ABA-9D58-D4E40F0D3929}"/>
              </a:ext>
            </a:extLst>
          </p:cNvPr>
          <p:cNvSpPr txBox="1"/>
          <p:nvPr/>
        </p:nvSpPr>
        <p:spPr>
          <a:xfrm>
            <a:off x="9623366" y="36000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1.0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FC06AD-1BFF-6A1C-7B28-BB782F03844E}"/>
              </a:ext>
            </a:extLst>
          </p:cNvPr>
          <p:cNvSpPr txBox="1"/>
          <p:nvPr/>
        </p:nvSpPr>
        <p:spPr>
          <a:xfrm>
            <a:off x="1456982" y="2335334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0155B4-963A-827F-1662-88D1CC6F9D93}"/>
                  </a:ext>
                </a:extLst>
              </p:cNvPr>
              <p:cNvSpPr txBox="1"/>
              <p:nvPr/>
            </p:nvSpPr>
            <p:spPr>
              <a:xfrm>
                <a:off x="1344452" y="3050668"/>
                <a:ext cx="971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=2.5</m:t>
                      </m:r>
                    </m:oMath>
                  </m:oMathPara>
                </a14:m>
                <a:endParaRPr lang="en-US" dirty="0">
                  <a:latin typeface="Noto Sans CJK JP Black" panose="020B0A00000000000000" pitchFamily="34" charset="-128"/>
                  <a:ea typeface="Noto Sans CJK JP Black" panose="020B0A00000000000000" pitchFamily="34" charset="-128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0155B4-963A-827F-1662-88D1CC6F9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452" y="3050668"/>
                <a:ext cx="971548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53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303EBA-D1FC-0712-9BA0-1B13DE921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4DBA2B-53CE-2625-2918-29182905A4F8}"/>
                  </a:ext>
                </a:extLst>
              </p:cNvPr>
              <p:cNvSpPr txBox="1"/>
              <p:nvPr/>
            </p:nvSpPr>
            <p:spPr>
              <a:xfrm>
                <a:off x="3075519" y="5495636"/>
                <a:ext cx="11448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400" b="0" dirty="0">
                    <a:solidFill>
                      <a:schemeClr val="bg1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黒</a:t>
                </a:r>
                <a:br>
                  <a:rPr lang="en-US" sz="24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(0,0,0)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4DBA2B-53CE-2625-2918-29182905A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519" y="5495636"/>
                <a:ext cx="1144865" cy="830997"/>
              </a:xfrm>
              <a:prstGeom prst="rect">
                <a:avLst/>
              </a:prstGeom>
              <a:blipFill>
                <a:blip r:embed="rId3"/>
                <a:stretch>
                  <a:fillRect l="-4278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0CF72B-52AD-C03D-B9D9-1C94DB1D1635}"/>
                  </a:ext>
                </a:extLst>
              </p:cNvPr>
              <p:cNvSpPr txBox="1"/>
              <p:nvPr/>
            </p:nvSpPr>
            <p:spPr>
              <a:xfrm>
                <a:off x="5523567" y="4872182"/>
                <a:ext cx="11448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400" dirty="0">
                    <a:solidFill>
                      <a:schemeClr val="bg1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青</a:t>
                </a:r>
                <a:br>
                  <a:rPr lang="en-US" sz="24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(0,0,1)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30CF72B-52AD-C03D-B9D9-1C94DB1D1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567" y="4872182"/>
                <a:ext cx="1144865" cy="830997"/>
              </a:xfrm>
              <a:prstGeom prst="rect">
                <a:avLst/>
              </a:prstGeom>
              <a:blipFill>
                <a:blip r:embed="rId4"/>
                <a:stretch>
                  <a:fillRect l="-4255" t="-5839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5CEDF-CB57-E7E1-28AA-FD667963E1BB}"/>
                  </a:ext>
                </a:extLst>
              </p:cNvPr>
              <p:cNvSpPr txBox="1"/>
              <p:nvPr/>
            </p:nvSpPr>
            <p:spPr>
              <a:xfrm>
                <a:off x="3647951" y="1501323"/>
                <a:ext cx="114486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400" dirty="0">
                    <a:solidFill>
                      <a:schemeClr val="bg1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赤</a:t>
                </a:r>
                <a:br>
                  <a:rPr lang="en-US" sz="24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(1,0,0)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A5CEDF-CB57-E7E1-28AA-FD667963E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951" y="1501323"/>
                <a:ext cx="1144865" cy="830997"/>
              </a:xfrm>
              <a:prstGeom prst="rect">
                <a:avLst/>
              </a:prstGeom>
              <a:blipFill>
                <a:blip r:embed="rId5"/>
                <a:stretch>
                  <a:fillRect l="-4255" t="-5839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54D072-8B43-A9C2-281A-F770AE34CC31}"/>
                  </a:ext>
                </a:extLst>
              </p:cNvPr>
              <p:cNvSpPr txBox="1"/>
              <p:nvPr/>
            </p:nvSpPr>
            <p:spPr>
              <a:xfrm>
                <a:off x="7472220" y="1501322"/>
                <a:ext cx="11448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2400" dirty="0"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緑</a:t>
                </a:r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(0,1,0)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854D072-8B43-A9C2-281A-F770AE34C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220" y="1501322"/>
                <a:ext cx="1144864" cy="830997"/>
              </a:xfrm>
              <a:prstGeom prst="rect">
                <a:avLst/>
              </a:prstGeom>
              <a:blipFill>
                <a:blip r:embed="rId6"/>
                <a:stretch>
                  <a:fillRect l="-4255" t="-5839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0226D8-003C-7F4E-F17F-5CBB926F1600}"/>
                  </a:ext>
                </a:extLst>
              </p:cNvPr>
              <p:cNvSpPr txBox="1"/>
              <p:nvPr/>
            </p:nvSpPr>
            <p:spPr>
              <a:xfrm>
                <a:off x="5560085" y="1374262"/>
                <a:ext cx="11448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600" dirty="0"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イエロー</a:t>
                </a:r>
                <a:br>
                  <a:rPr lang="en-US" sz="1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(1,1,0)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0226D8-003C-7F4E-F17F-5CBB926F1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85" y="1374262"/>
                <a:ext cx="1144865" cy="707886"/>
              </a:xfrm>
              <a:prstGeom prst="rect">
                <a:avLst/>
              </a:prstGeom>
              <a:blipFill>
                <a:blip r:embed="rId7"/>
                <a:stretch>
                  <a:fillRect l="-4255" t="-1709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9DBA6D-3E46-CE9D-32BF-166CD2779F30}"/>
                  </a:ext>
                </a:extLst>
              </p:cNvPr>
              <p:cNvSpPr txBox="1"/>
              <p:nvPr/>
            </p:nvSpPr>
            <p:spPr>
              <a:xfrm>
                <a:off x="4378701" y="3365308"/>
                <a:ext cx="11448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600" dirty="0">
                    <a:solidFill>
                      <a:schemeClr val="bg1"/>
                    </a:solidFill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マゼンタ</a:t>
                </a:r>
                <a:br>
                  <a:rPr lang="en-US" sz="16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(1,0,1)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9DBA6D-3E46-CE9D-32BF-166CD2779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701" y="3365308"/>
                <a:ext cx="1144865" cy="707886"/>
              </a:xfrm>
              <a:prstGeom prst="rect">
                <a:avLst/>
              </a:prstGeom>
              <a:blipFill>
                <a:blip r:embed="rId8"/>
                <a:stretch>
                  <a:fillRect l="-4255" t="-1724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F252B3-078C-6A8D-B196-F0E00A9403DF}"/>
                  </a:ext>
                </a:extLst>
              </p:cNvPr>
              <p:cNvSpPr txBox="1"/>
              <p:nvPr/>
            </p:nvSpPr>
            <p:spPr>
              <a:xfrm>
                <a:off x="6705378" y="3365308"/>
                <a:ext cx="11448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600" dirty="0"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シアン</a:t>
                </a:r>
                <a:br>
                  <a:rPr lang="en-US" sz="1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(0,1,1)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F252B3-078C-6A8D-B196-F0E00A940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378" y="3365308"/>
                <a:ext cx="1144864" cy="707886"/>
              </a:xfrm>
              <a:prstGeom prst="rect">
                <a:avLst/>
              </a:prstGeom>
              <a:blipFill>
                <a:blip r:embed="rId9"/>
                <a:stretch>
                  <a:fillRect l="-4255" t="-1724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D6E8B-E00A-35AE-8EFD-F7A92A7D1060}"/>
                  </a:ext>
                </a:extLst>
              </p:cNvPr>
              <p:cNvSpPr txBox="1"/>
              <p:nvPr/>
            </p:nvSpPr>
            <p:spPr>
              <a:xfrm>
                <a:off x="5560086" y="2710489"/>
                <a:ext cx="11448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ja-JP" altLang="en-US" sz="1600" dirty="0">
                    <a:latin typeface="Noto Sans CJK JP Regular" panose="020B0500000000000000" pitchFamily="34" charset="-128"/>
                    <a:ea typeface="Noto Sans CJK JP Regular" panose="020B0500000000000000" pitchFamily="34" charset="-128"/>
                  </a:rPr>
                  <a:t>白</a:t>
                </a:r>
                <a:br>
                  <a:rPr 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6D6E8B-E00A-35AE-8EFD-F7A92A7D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086" y="2710489"/>
                <a:ext cx="1144864" cy="707886"/>
              </a:xfrm>
              <a:prstGeom prst="rect">
                <a:avLst/>
              </a:prstGeom>
              <a:blipFill>
                <a:blip r:embed="rId10"/>
                <a:stretch>
                  <a:fillRect l="-4255" t="-1724" b="-11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221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E0CCA8-9A20-CDE9-EBB1-98DDFDB81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09" y="3137416"/>
            <a:ext cx="95250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0970D8-4EAF-4B87-9184-13540D7C5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609" y="2046431"/>
            <a:ext cx="9525000" cy="95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E01A5-3C0B-6E14-B649-AFD4B9278404}"/>
              </a:ext>
            </a:extLst>
          </p:cNvPr>
          <p:cNvSpPr txBox="1"/>
          <p:nvPr/>
        </p:nvSpPr>
        <p:spPr>
          <a:xfrm>
            <a:off x="1009486" y="233801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sRGB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6D10EF-2A1E-3375-B04D-DEC96E134F5D}"/>
              </a:ext>
            </a:extLst>
          </p:cNvPr>
          <p:cNvSpPr txBox="1"/>
          <p:nvPr/>
        </p:nvSpPr>
        <p:spPr>
          <a:xfrm>
            <a:off x="908591" y="3358634"/>
            <a:ext cx="85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Linear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FF71E3-47B8-801C-351F-587049E8D7AF}"/>
              </a:ext>
            </a:extLst>
          </p:cNvPr>
          <p:cNvSpPr txBox="1"/>
          <p:nvPr/>
        </p:nvSpPr>
        <p:spPr>
          <a:xfrm>
            <a:off x="1514975" y="167340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BC1197-C7CB-E790-C50E-22C6608C8D09}"/>
              </a:ext>
            </a:extLst>
          </p:cNvPr>
          <p:cNvSpPr txBox="1"/>
          <p:nvPr/>
        </p:nvSpPr>
        <p:spPr>
          <a:xfrm>
            <a:off x="11039975" y="1673408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14832C-3062-27CF-E7C8-20FE8276D77F}"/>
              </a:ext>
            </a:extLst>
          </p:cNvPr>
          <p:cNvSpPr txBox="1"/>
          <p:nvPr/>
        </p:nvSpPr>
        <p:spPr>
          <a:xfrm>
            <a:off x="11039975" y="4089916"/>
            <a:ext cx="505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0AADC1-B32C-77D2-224B-36B0AFE069AF}"/>
              </a:ext>
            </a:extLst>
          </p:cNvPr>
          <p:cNvSpPr txBox="1"/>
          <p:nvPr/>
        </p:nvSpPr>
        <p:spPr>
          <a:xfrm>
            <a:off x="1514975" y="40899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Noto Sans CJK JP Regular" panose="020B0500000000000000" pitchFamily="34" charset="-128"/>
                <a:ea typeface="Noto Sans CJK JP Regular" panose="020B0500000000000000" pitchFamily="34" charset="-128"/>
              </a:rPr>
              <a:t>0.0</a:t>
            </a:r>
          </a:p>
        </p:txBody>
      </p:sp>
    </p:spTree>
    <p:extLst>
      <p:ext uri="{BB962C8B-B14F-4D97-AF65-F5344CB8AC3E}">
        <p14:creationId xmlns:p14="http://schemas.microsoft.com/office/powerpoint/2010/main" val="107252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5E7411-948D-6CE5-051B-F8662CDC1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B05898-9CA7-4AC1-FED1-E51FED6AE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97EE7A-2B56-A145-B421-BC99BD8D3DE1}"/>
              </a:ext>
            </a:extLst>
          </p:cNvPr>
          <p:cNvSpPr txBox="1"/>
          <p:nvPr/>
        </p:nvSpPr>
        <p:spPr>
          <a:xfrm>
            <a:off x="7543353" y="2736502"/>
            <a:ext cx="54373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dirty="0">
                <a:solidFill>
                  <a:srgbClr val="00FF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カ</a:t>
            </a:r>
            <a:br>
              <a:rPr lang="en-US" altLang="ja-JP" sz="2800" dirty="0">
                <a:solidFill>
                  <a:srgbClr val="00FF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</a:br>
            <a:r>
              <a:rPr lang="ja-JP" altLang="en-US" sz="2800" dirty="0">
                <a:solidFill>
                  <a:srgbClr val="00FF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メ</a:t>
            </a:r>
            <a:br>
              <a:rPr lang="en-US" altLang="ja-JP" sz="2800" dirty="0">
                <a:solidFill>
                  <a:srgbClr val="00FF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</a:br>
            <a:r>
              <a:rPr lang="ja-JP" altLang="en-US" sz="2800" dirty="0">
                <a:solidFill>
                  <a:srgbClr val="00FF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ラ</a:t>
            </a:r>
            <a:endParaRPr lang="en-US" sz="2800" dirty="0">
              <a:solidFill>
                <a:srgbClr val="00FF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37AE7-6A5B-F5FD-7786-6CA159AD15F3}"/>
              </a:ext>
            </a:extLst>
          </p:cNvPr>
          <p:cNvSpPr txBox="1"/>
          <p:nvPr/>
        </p:nvSpPr>
        <p:spPr>
          <a:xfrm rot="20936548">
            <a:off x="7264276" y="371800"/>
            <a:ext cx="24416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400" dirty="0">
                <a:solidFill>
                  <a:srgbClr val="C00000"/>
                </a:solidFill>
                <a:latin typeface="Noto Sans CJK JP Black" panose="020B0A00000000000000" pitchFamily="34" charset="-128"/>
                <a:ea typeface="Noto Sans CJK JP Black" panose="020B0A00000000000000" pitchFamily="34" charset="-128"/>
              </a:rPr>
              <a:t>画像平面</a:t>
            </a:r>
            <a:endParaRPr lang="en-US" sz="4400" dirty="0">
              <a:solidFill>
                <a:srgbClr val="C00000"/>
              </a:solidFill>
              <a:latin typeface="Noto Sans CJK JP Black" panose="020B0A00000000000000" pitchFamily="34" charset="-128"/>
              <a:ea typeface="Noto Sans CJK JP Black" panose="020B0A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5639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422AAA-4B7E-F156-0759-A05760451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900" y="0"/>
            <a:ext cx="6858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1D10C4-EC45-BB1C-BA00-DDC4CCBABB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21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2162</TotalTime>
  <Words>106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Noto Sans CJK JP Black</vt:lpstr>
      <vt:lpstr>Noto Sans CJK JP Regular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10</cp:revision>
  <dcterms:created xsi:type="dcterms:W3CDTF">2022-08-29T19:01:34Z</dcterms:created>
  <dcterms:modified xsi:type="dcterms:W3CDTF">2022-09-01T15:35:43Z</dcterms:modified>
</cp:coreProperties>
</file>