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90" d="100"/>
          <a:sy n="190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9795-6F39-6AC7-500F-3843D936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D2D62-EE6D-8B74-E7E4-5E1E5AD08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A58C-3878-914D-0529-B8D719D4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8998-A456-465D-2E1F-7228C0F8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018B-F66B-2FBC-525D-70EA27A0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2055-B989-5DA5-5644-A90B406D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197E5-77BC-F2E4-DDCA-FE51EA4E6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BCBB-3BB2-7809-B6F0-9ABC77E9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638EE-D4AC-6519-B372-46EAAFCE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1F0C-D507-6E99-479B-C4FD4C68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1F32B-891E-C6AE-CEC2-C05CBD81A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3F9D0-D38E-0CB6-A38B-57C01652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CE5A-D80C-9FAA-D207-67DBD055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E26B3-9FAE-6F24-F0FC-04514EF0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4F8C-2AF5-933D-11C5-52F33746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8414-A2E2-A83E-50A7-73784A4E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E214-38B8-8189-6C62-E9F073F1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807B9-A7D5-CB65-2B05-121799EB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1D6DB-3963-990E-BE77-B7A048F8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B2F8-80C2-E0FE-D653-EEE52C01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739C-8588-CBFF-2B8C-C93F6FCE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B20D-1A24-4FE6-1D55-1F64D00B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F4599-8BBA-20BA-83A7-21A93C9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C6AD1-F8D5-E4A4-631F-260E12D1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0B3E-CF47-9430-6120-220B5747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212A-2E1D-8C8E-CBB5-9439BEC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B2E-A30D-7BB4-6BE7-809F0C096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917B-5A4D-198B-EFF5-2B797F71A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F64C6-AA92-AB1B-2B80-402C3772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6801-1378-5C2B-54AF-DD5FF35B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35552-E26A-3345-C7BF-C084FBB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7C72-D227-ABF4-28A4-B157F2F3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3D642-0F7F-7885-213F-2334D4DB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001BF-C935-7EE8-202E-0C9FBCD7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980E2-2189-866E-6DF5-4F893F617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A0AEC-03C0-3C2E-41E8-E1858C2B6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03B80-3600-980C-1682-3B77C82E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BC3DC-6AE3-F7D6-B391-B0988E2E0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C8A9E-AF65-471A-F07E-CC21D5F6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B79E-E0BD-8307-140F-6C4D68F6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AF0D-C8E4-98B6-E5E6-E314464C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C3C53-1F3A-C5AD-8865-27CF452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246D-7131-7ECF-4643-B3A36656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9D55E-ECAE-1228-FAE2-B1F6C870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E9505-40DF-96F9-D6B7-E3B26588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B9D6A-742B-D8EC-86CB-3246417C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A07-8890-33C5-4513-35948A84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7B23-646A-03F9-2C09-9834241A8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C537-6DFE-7360-B313-CEF06420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0A603-F8DB-9679-F9FC-AB027B234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67B6-E3B5-7CDD-4FD5-EE53509C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A1CA-96D5-0A12-D159-BD360E63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8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1811-FBAF-5524-C188-BA47F6B8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1A86A-397B-A081-B1CC-47897D34B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48E9C-6068-52A4-30AB-29EE91FD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A5ACA-1BCD-3953-E388-2892BB81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1F6A-9DE9-ADF9-12AF-6E84EA5D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9CA17-6C7B-F40B-FA52-206FD87F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8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CAFD4-16B6-20B4-0F53-8A03307A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BA305-852A-A5FD-C4CE-6BC807E30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167C1-76D1-5B8D-D496-9DE0D4E26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C485B-DDDE-4F8B-BFDB-415A793C0D0A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A33E6-D78A-7712-C55C-AE2818123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6B9E-7014-B9D7-4D71-4A2BD6CCE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B688F-E9AF-46FB-A0AB-893A3D600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B0B075-B14A-DF6E-6F26-8D5CC6A2C464}"/>
              </a:ext>
            </a:extLst>
          </p:cNvPr>
          <p:cNvSpPr/>
          <p:nvPr/>
        </p:nvSpPr>
        <p:spPr>
          <a:xfrm>
            <a:off x="0" y="0"/>
            <a:ext cx="5760000" cy="57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17D4E7-CBDE-5308-AFEE-E937C11A5FB9}"/>
              </a:ext>
            </a:extLst>
          </p:cNvPr>
          <p:cNvSpPr/>
          <p:nvPr/>
        </p:nvSpPr>
        <p:spPr>
          <a:xfrm>
            <a:off x="1368000" y="136800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AC0A7-2270-4CBC-1B51-631EB49F6F33}"/>
              </a:ext>
            </a:extLst>
          </p:cNvPr>
          <p:cNvSpPr/>
          <p:nvPr/>
        </p:nvSpPr>
        <p:spPr>
          <a:xfrm>
            <a:off x="4248000" y="1368000"/>
            <a:ext cx="144000" cy="1440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DC1798-9AEB-9EA2-E4AE-33F552C5561D}"/>
              </a:ext>
            </a:extLst>
          </p:cNvPr>
          <p:cNvSpPr/>
          <p:nvPr/>
        </p:nvSpPr>
        <p:spPr>
          <a:xfrm>
            <a:off x="1368000" y="4248000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7D6B4C-0B45-F4D7-CD24-72905A71B4A0}"/>
              </a:ext>
            </a:extLst>
          </p:cNvPr>
          <p:cNvSpPr/>
          <p:nvPr/>
        </p:nvSpPr>
        <p:spPr>
          <a:xfrm>
            <a:off x="4248000" y="4248000"/>
            <a:ext cx="144000" cy="144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C5BB7-6282-919F-5505-8A2BB5807654}"/>
              </a:ext>
            </a:extLst>
          </p:cNvPr>
          <p:cNvSpPr txBox="1"/>
          <p:nvPr/>
        </p:nvSpPr>
        <p:spPr>
          <a:xfrm>
            <a:off x="861957" y="704498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(1.0, 1.0, 1.0)</a:t>
            </a: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白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0E016-65EE-824B-91F2-EB26B1294BC5}"/>
              </a:ext>
            </a:extLst>
          </p:cNvPr>
          <p:cNvSpPr txBox="1"/>
          <p:nvPr/>
        </p:nvSpPr>
        <p:spPr>
          <a:xfrm>
            <a:off x="3741957" y="704498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(1.0, 0.0, 1.0)</a:t>
            </a:r>
          </a:p>
          <a:p>
            <a:pPr algn="ctr"/>
            <a:r>
              <a:rPr lang="ja-JP" altLang="en-US" sz="1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マゼンタ</a:t>
            </a:r>
            <a:endParaRPr lang="en-US" sz="1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E9614-82DA-E382-2B10-673D42A2F8B1}"/>
              </a:ext>
            </a:extLst>
          </p:cNvPr>
          <p:cNvSpPr txBox="1"/>
          <p:nvPr/>
        </p:nvSpPr>
        <p:spPr>
          <a:xfrm>
            <a:off x="861957" y="4477725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(1.0, 1.0, 0.0)</a:t>
            </a:r>
          </a:p>
          <a:p>
            <a:pPr algn="ctr"/>
            <a:r>
              <a:rPr lang="ja-JP" altLang="en-US" sz="1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黄色</a:t>
            </a:r>
            <a:endParaRPr lang="en-US" sz="1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EDE240-BB2A-F4AA-0339-2B4040032BE8}"/>
              </a:ext>
            </a:extLst>
          </p:cNvPr>
          <p:cNvSpPr txBox="1"/>
          <p:nvPr/>
        </p:nvSpPr>
        <p:spPr>
          <a:xfrm>
            <a:off x="3741957" y="4477725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(0.0, 1.0, 1.0)</a:t>
            </a:r>
          </a:p>
          <a:p>
            <a:pPr algn="ctr"/>
            <a:r>
              <a:rPr lang="ja-JP" altLang="en-US" sz="14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シアン</a:t>
            </a:r>
            <a:endParaRPr lang="en-US" sz="1400" b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3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DC2A1-B8EA-1EF5-0781-996D1AEC8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DCE995-ED1C-0377-C273-04DB5728B7D7}"/>
              </a:ext>
            </a:extLst>
          </p:cNvPr>
          <p:cNvSpPr/>
          <p:nvPr/>
        </p:nvSpPr>
        <p:spPr>
          <a:xfrm>
            <a:off x="0" y="0"/>
            <a:ext cx="5760000" cy="57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0EA9A1-6B46-5CDE-7F01-A16884439F26}"/>
              </a:ext>
            </a:extLst>
          </p:cNvPr>
          <p:cNvCxnSpPr>
            <a:cxnSpLocks/>
          </p:cNvCxnSpPr>
          <p:nvPr/>
        </p:nvCxnSpPr>
        <p:spPr>
          <a:xfrm flipH="1">
            <a:off x="1440000" y="1404000"/>
            <a:ext cx="2880000" cy="2880000"/>
          </a:xfrm>
          <a:prstGeom prst="straightConnector1">
            <a:avLst/>
          </a:prstGeom>
          <a:ln w="12700">
            <a:solidFill>
              <a:schemeClr val="bg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999CD-B3EB-0C2E-CE84-CAAA6C029F0A}"/>
              </a:ext>
            </a:extLst>
          </p:cNvPr>
          <p:cNvCxnSpPr>
            <a:cxnSpLocks/>
          </p:cNvCxnSpPr>
          <p:nvPr/>
        </p:nvCxnSpPr>
        <p:spPr>
          <a:xfrm flipH="1" flipV="1">
            <a:off x="1440000" y="1440000"/>
            <a:ext cx="2880000" cy="0"/>
          </a:xfrm>
          <a:prstGeom prst="straightConnector1">
            <a:avLst/>
          </a:prstGeom>
          <a:ln w="12700">
            <a:solidFill>
              <a:schemeClr val="bg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CE41D6B-94E6-68A1-ED23-0E58BAF01A36}"/>
              </a:ext>
            </a:extLst>
          </p:cNvPr>
          <p:cNvSpPr/>
          <p:nvPr/>
        </p:nvSpPr>
        <p:spPr>
          <a:xfrm>
            <a:off x="1368000" y="1368000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3A98FF-6CB8-6A4D-2F09-09E1497B99A3}"/>
              </a:ext>
            </a:extLst>
          </p:cNvPr>
          <p:cNvSpPr/>
          <p:nvPr/>
        </p:nvSpPr>
        <p:spPr>
          <a:xfrm>
            <a:off x="1368000" y="4248000"/>
            <a:ext cx="144000" cy="144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F3D60-F640-7A44-D55F-D76C7303D279}"/>
              </a:ext>
            </a:extLst>
          </p:cNvPr>
          <p:cNvSpPr txBox="1"/>
          <p:nvPr/>
        </p:nvSpPr>
        <p:spPr>
          <a:xfrm>
            <a:off x="861957" y="704498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(1.0, 1.0, 1.0)</a:t>
            </a: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白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389BA-A37A-447D-D38E-8648E6F8F715}"/>
              </a:ext>
            </a:extLst>
          </p:cNvPr>
          <p:cNvSpPr txBox="1"/>
          <p:nvPr/>
        </p:nvSpPr>
        <p:spPr>
          <a:xfrm>
            <a:off x="3741957" y="704498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(1.0, 0.0, 1.0)</a:t>
            </a:r>
          </a:p>
          <a:p>
            <a:pPr algn="ctr"/>
            <a:r>
              <a:rPr lang="ja-JP" altLang="en-US" sz="1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マゼンタ</a:t>
            </a:r>
            <a:endParaRPr lang="en-US" sz="1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07A0B-98AB-5136-A675-D971CD86860F}"/>
              </a:ext>
            </a:extLst>
          </p:cNvPr>
          <p:cNvSpPr txBox="1"/>
          <p:nvPr/>
        </p:nvSpPr>
        <p:spPr>
          <a:xfrm>
            <a:off x="861957" y="4477725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(1.0, 1.0, 0.0)</a:t>
            </a:r>
          </a:p>
          <a:p>
            <a:pPr algn="ctr"/>
            <a:r>
              <a:rPr lang="ja-JP" altLang="en-US" sz="1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黄色</a:t>
            </a:r>
            <a:endParaRPr lang="en-US" sz="1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5D9F2-7E03-9B80-2346-63F3DFACDF96}"/>
              </a:ext>
            </a:extLst>
          </p:cNvPr>
          <p:cNvSpPr txBox="1"/>
          <p:nvPr/>
        </p:nvSpPr>
        <p:spPr>
          <a:xfrm>
            <a:off x="3741957" y="4477725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(0.0, 1.0, 1.0)</a:t>
            </a:r>
          </a:p>
          <a:p>
            <a:pPr algn="ctr"/>
            <a:r>
              <a:rPr lang="ja-JP" altLang="en-US" sz="14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シアン</a:t>
            </a:r>
            <a:endParaRPr lang="en-US" sz="1400" b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DC587-A34D-C3E0-6367-B6973CE8A7E5}"/>
              </a:ext>
            </a:extLst>
          </p:cNvPr>
          <p:cNvCxnSpPr>
            <a:cxnSpLocks/>
          </p:cNvCxnSpPr>
          <p:nvPr/>
        </p:nvCxnSpPr>
        <p:spPr>
          <a:xfrm flipH="1" flipV="1">
            <a:off x="1440000" y="1440000"/>
            <a:ext cx="0" cy="2880000"/>
          </a:xfrm>
          <a:prstGeom prst="straightConnector1">
            <a:avLst/>
          </a:prstGeom>
          <a:ln w="12700">
            <a:solidFill>
              <a:schemeClr val="bg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20D2C2-1565-8093-CB87-AEE900C41B34}"/>
              </a:ext>
            </a:extLst>
          </p:cNvPr>
          <p:cNvCxnSpPr>
            <a:cxnSpLocks/>
          </p:cNvCxnSpPr>
          <p:nvPr/>
        </p:nvCxnSpPr>
        <p:spPr>
          <a:xfrm flipH="1" flipV="1">
            <a:off x="1440000" y="4320000"/>
            <a:ext cx="2880000" cy="0"/>
          </a:xfrm>
          <a:prstGeom prst="straightConnector1">
            <a:avLst/>
          </a:prstGeom>
          <a:ln w="12700">
            <a:solidFill>
              <a:schemeClr val="bg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311F5A-16CC-7E44-4C5B-F99211E502DF}"/>
              </a:ext>
            </a:extLst>
          </p:cNvPr>
          <p:cNvCxnSpPr>
            <a:cxnSpLocks/>
          </p:cNvCxnSpPr>
          <p:nvPr/>
        </p:nvCxnSpPr>
        <p:spPr>
          <a:xfrm flipH="1" flipV="1">
            <a:off x="4320000" y="1440000"/>
            <a:ext cx="0" cy="2880000"/>
          </a:xfrm>
          <a:prstGeom prst="straightConnector1">
            <a:avLst/>
          </a:prstGeom>
          <a:ln w="12700">
            <a:solidFill>
              <a:schemeClr val="bg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8E9E01-5514-6D30-9835-FA15806752DD}"/>
              </a:ext>
            </a:extLst>
          </p:cNvPr>
          <p:cNvCxnSpPr>
            <a:cxnSpLocks/>
          </p:cNvCxnSpPr>
          <p:nvPr/>
        </p:nvCxnSpPr>
        <p:spPr>
          <a:xfrm flipH="1">
            <a:off x="1440000" y="1476000"/>
            <a:ext cx="2880000" cy="2880000"/>
          </a:xfrm>
          <a:prstGeom prst="straightConnector1">
            <a:avLst/>
          </a:prstGeom>
          <a:ln w="12700">
            <a:solidFill>
              <a:schemeClr val="bg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527062-0488-8E9A-123B-BBEAB677BC1A}"/>
              </a:ext>
            </a:extLst>
          </p:cNvPr>
          <p:cNvSpPr txBox="1"/>
          <p:nvPr/>
        </p:nvSpPr>
        <p:spPr>
          <a:xfrm>
            <a:off x="3073166" y="31954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(0, 1, 2)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の三角形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78938-E171-A237-9194-EB314F242CE5}"/>
              </a:ext>
            </a:extLst>
          </p:cNvPr>
          <p:cNvSpPr txBox="1"/>
          <p:nvPr/>
        </p:nvSpPr>
        <p:spPr>
          <a:xfrm>
            <a:off x="1805178" y="19322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(0, 2, 3)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の三角形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1FD508-E979-E826-DC57-90B32DC71978}"/>
              </a:ext>
            </a:extLst>
          </p:cNvPr>
          <p:cNvSpPr/>
          <p:nvPr/>
        </p:nvSpPr>
        <p:spPr>
          <a:xfrm>
            <a:off x="4248000" y="1368000"/>
            <a:ext cx="144000" cy="1440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B46171-7AC3-C3BA-E332-4B9058D928BC}"/>
              </a:ext>
            </a:extLst>
          </p:cNvPr>
          <p:cNvSpPr/>
          <p:nvPr/>
        </p:nvSpPr>
        <p:spPr>
          <a:xfrm>
            <a:off x="4248000" y="4248000"/>
            <a:ext cx="144000" cy="144000"/>
          </a:xfrm>
          <a:prstGeom prst="ellipse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0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95FA5-E47C-835D-5633-1711213B9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Rectangle 402">
            <a:extLst>
              <a:ext uri="{FF2B5EF4-FFF2-40B4-BE49-F238E27FC236}">
                <a16:creationId xmlns:a16="http://schemas.microsoft.com/office/drawing/2014/main" id="{1B39B62A-5573-4BE6-CA87-081F561CF073}"/>
              </a:ext>
            </a:extLst>
          </p:cNvPr>
          <p:cNvSpPr/>
          <p:nvPr/>
        </p:nvSpPr>
        <p:spPr>
          <a:xfrm>
            <a:off x="0" y="0"/>
            <a:ext cx="5760000" cy="57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B1595-0595-8919-505D-99AB94B98C5B}"/>
              </a:ext>
            </a:extLst>
          </p:cNvPr>
          <p:cNvSpPr txBox="1"/>
          <p:nvPr/>
        </p:nvSpPr>
        <p:spPr>
          <a:xfrm>
            <a:off x="861957" y="704498"/>
            <a:ext cx="1156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(1.0, 1.0, 1.0)</a:t>
            </a: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白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F412-BB39-6D86-2D68-F5358C61133B}"/>
              </a:ext>
            </a:extLst>
          </p:cNvPr>
          <p:cNvSpPr txBox="1"/>
          <p:nvPr/>
        </p:nvSpPr>
        <p:spPr>
          <a:xfrm>
            <a:off x="3741957" y="704498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(1.0, 0.0, 1.0)</a:t>
            </a:r>
          </a:p>
          <a:p>
            <a:pPr algn="ctr"/>
            <a:r>
              <a:rPr lang="ja-JP" altLang="en-US" sz="1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マゼンタ</a:t>
            </a:r>
            <a:endParaRPr lang="en-US" sz="1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CDFAA-A8CF-D4AE-E0D9-65FDE6E127B8}"/>
              </a:ext>
            </a:extLst>
          </p:cNvPr>
          <p:cNvSpPr txBox="1"/>
          <p:nvPr/>
        </p:nvSpPr>
        <p:spPr>
          <a:xfrm>
            <a:off x="861957" y="4477725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(1.0, 1.0, 0.0)</a:t>
            </a:r>
          </a:p>
          <a:p>
            <a:pPr algn="ctr"/>
            <a:r>
              <a:rPr lang="ja-JP" altLang="en-US" sz="1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黄色</a:t>
            </a:r>
            <a:endParaRPr lang="en-US" sz="1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186EEA-60DC-77C4-1F1C-BD9D7701487C}"/>
              </a:ext>
            </a:extLst>
          </p:cNvPr>
          <p:cNvSpPr txBox="1"/>
          <p:nvPr/>
        </p:nvSpPr>
        <p:spPr>
          <a:xfrm>
            <a:off x="3741957" y="4477725"/>
            <a:ext cx="1156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(0.0, 1.0, 1.0)</a:t>
            </a:r>
          </a:p>
          <a:p>
            <a:pPr algn="ctr"/>
            <a:r>
              <a:rPr lang="ja-JP" altLang="en-US" sz="14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シアン</a:t>
            </a:r>
            <a:endParaRPr lang="en-US" sz="1400" b="1" dirty="0">
              <a:solidFill>
                <a:srgbClr val="00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EA793B-AEE5-9DFF-8991-F1E017D01175}"/>
              </a:ext>
            </a:extLst>
          </p:cNvPr>
          <p:cNvSpPr/>
          <p:nvPr/>
        </p:nvSpPr>
        <p:spPr>
          <a:xfrm>
            <a:off x="1440000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E6604-A92F-EE0A-AFFD-320EC55F643F}"/>
              </a:ext>
            </a:extLst>
          </p:cNvPr>
          <p:cNvSpPr/>
          <p:nvPr/>
        </p:nvSpPr>
        <p:spPr>
          <a:xfrm>
            <a:off x="1620000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4E9B9-02BD-0649-A1B4-6D3A4A23F1D2}"/>
              </a:ext>
            </a:extLst>
          </p:cNvPr>
          <p:cNvSpPr/>
          <p:nvPr/>
        </p:nvSpPr>
        <p:spPr>
          <a:xfrm>
            <a:off x="1800000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B4B053-0FA4-1E85-3FF4-58B9B5CB4A54}"/>
              </a:ext>
            </a:extLst>
          </p:cNvPr>
          <p:cNvSpPr/>
          <p:nvPr/>
        </p:nvSpPr>
        <p:spPr>
          <a:xfrm>
            <a:off x="1980000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6CB1AD-8AE9-1D85-EE7F-96C284D2ED97}"/>
              </a:ext>
            </a:extLst>
          </p:cNvPr>
          <p:cNvSpPr/>
          <p:nvPr/>
        </p:nvSpPr>
        <p:spPr>
          <a:xfrm>
            <a:off x="2160508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A9B33F-4E24-E888-EDCB-5FFF081D31A8}"/>
              </a:ext>
            </a:extLst>
          </p:cNvPr>
          <p:cNvSpPr/>
          <p:nvPr/>
        </p:nvSpPr>
        <p:spPr>
          <a:xfrm>
            <a:off x="2340508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22C323-BE5D-B9ED-6892-90731D9F6C18}"/>
              </a:ext>
            </a:extLst>
          </p:cNvPr>
          <p:cNvSpPr/>
          <p:nvPr/>
        </p:nvSpPr>
        <p:spPr>
          <a:xfrm>
            <a:off x="2520508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5E46A-1E40-390F-1F5B-423F6F2D458E}"/>
              </a:ext>
            </a:extLst>
          </p:cNvPr>
          <p:cNvSpPr/>
          <p:nvPr/>
        </p:nvSpPr>
        <p:spPr>
          <a:xfrm>
            <a:off x="2700508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D77693-2C8D-47F0-902C-52E83B446647}"/>
              </a:ext>
            </a:extLst>
          </p:cNvPr>
          <p:cNvSpPr/>
          <p:nvPr/>
        </p:nvSpPr>
        <p:spPr>
          <a:xfrm>
            <a:off x="2881146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352982-90A1-B731-0E79-B1C970047C68}"/>
              </a:ext>
            </a:extLst>
          </p:cNvPr>
          <p:cNvSpPr/>
          <p:nvPr/>
        </p:nvSpPr>
        <p:spPr>
          <a:xfrm>
            <a:off x="3061146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A8D47-CB96-B819-0B2C-1B803C0FCB6B}"/>
              </a:ext>
            </a:extLst>
          </p:cNvPr>
          <p:cNvSpPr/>
          <p:nvPr/>
        </p:nvSpPr>
        <p:spPr>
          <a:xfrm>
            <a:off x="3241146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BC07DD-DD5D-0F59-D7A9-0B02242DD736}"/>
              </a:ext>
            </a:extLst>
          </p:cNvPr>
          <p:cNvSpPr/>
          <p:nvPr/>
        </p:nvSpPr>
        <p:spPr>
          <a:xfrm>
            <a:off x="3421146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0663CF-C09D-76B3-158D-2A4B27C26B8E}"/>
              </a:ext>
            </a:extLst>
          </p:cNvPr>
          <p:cNvSpPr/>
          <p:nvPr/>
        </p:nvSpPr>
        <p:spPr>
          <a:xfrm>
            <a:off x="3601654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7D8E54-4CC6-B576-8FA2-61AAF5D31634}"/>
              </a:ext>
            </a:extLst>
          </p:cNvPr>
          <p:cNvSpPr/>
          <p:nvPr/>
        </p:nvSpPr>
        <p:spPr>
          <a:xfrm>
            <a:off x="3781654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B6A043-EDEB-F3A2-DF13-EB81C936C5DB}"/>
              </a:ext>
            </a:extLst>
          </p:cNvPr>
          <p:cNvSpPr/>
          <p:nvPr/>
        </p:nvSpPr>
        <p:spPr>
          <a:xfrm>
            <a:off x="3961654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8C2989-7386-0146-9BBC-2B829F48A310}"/>
              </a:ext>
            </a:extLst>
          </p:cNvPr>
          <p:cNvSpPr/>
          <p:nvPr/>
        </p:nvSpPr>
        <p:spPr>
          <a:xfrm>
            <a:off x="4141654" y="14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5685C0-EBF4-EA56-693A-6315A84973EC}"/>
              </a:ext>
            </a:extLst>
          </p:cNvPr>
          <p:cNvSpPr/>
          <p:nvPr/>
        </p:nvSpPr>
        <p:spPr>
          <a:xfrm>
            <a:off x="1440000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DBF8CF-404A-9A89-1219-89B827A20F31}"/>
              </a:ext>
            </a:extLst>
          </p:cNvPr>
          <p:cNvSpPr/>
          <p:nvPr/>
        </p:nvSpPr>
        <p:spPr>
          <a:xfrm>
            <a:off x="1620000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980F35-1443-63C3-75EC-8E33EC7695C9}"/>
              </a:ext>
            </a:extLst>
          </p:cNvPr>
          <p:cNvSpPr/>
          <p:nvPr/>
        </p:nvSpPr>
        <p:spPr>
          <a:xfrm>
            <a:off x="1800000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F5A12-AD14-4819-347F-82EBB436035E}"/>
              </a:ext>
            </a:extLst>
          </p:cNvPr>
          <p:cNvSpPr/>
          <p:nvPr/>
        </p:nvSpPr>
        <p:spPr>
          <a:xfrm>
            <a:off x="1980000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E88D77-F4CB-0136-2818-36A1C4025AB9}"/>
              </a:ext>
            </a:extLst>
          </p:cNvPr>
          <p:cNvSpPr/>
          <p:nvPr/>
        </p:nvSpPr>
        <p:spPr>
          <a:xfrm>
            <a:off x="2160508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A8DE0F-5412-6685-52D6-7E74F074E3CF}"/>
              </a:ext>
            </a:extLst>
          </p:cNvPr>
          <p:cNvSpPr/>
          <p:nvPr/>
        </p:nvSpPr>
        <p:spPr>
          <a:xfrm>
            <a:off x="2340508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2DB10D-A15A-505E-A74F-9FB39695AE88}"/>
              </a:ext>
            </a:extLst>
          </p:cNvPr>
          <p:cNvSpPr/>
          <p:nvPr/>
        </p:nvSpPr>
        <p:spPr>
          <a:xfrm>
            <a:off x="2520508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7933A9-8D3B-F67F-7D26-22FF6A7DA3D4}"/>
              </a:ext>
            </a:extLst>
          </p:cNvPr>
          <p:cNvSpPr/>
          <p:nvPr/>
        </p:nvSpPr>
        <p:spPr>
          <a:xfrm>
            <a:off x="2700508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615A17-998B-7BCC-3ABF-9F04ECC26F9A}"/>
              </a:ext>
            </a:extLst>
          </p:cNvPr>
          <p:cNvSpPr/>
          <p:nvPr/>
        </p:nvSpPr>
        <p:spPr>
          <a:xfrm>
            <a:off x="2881146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8558BE-42C6-66B4-F515-74E01B61812F}"/>
              </a:ext>
            </a:extLst>
          </p:cNvPr>
          <p:cNvSpPr/>
          <p:nvPr/>
        </p:nvSpPr>
        <p:spPr>
          <a:xfrm>
            <a:off x="3061146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C1E232-A9C9-1A71-F3B2-AEDE5B8EE1B8}"/>
              </a:ext>
            </a:extLst>
          </p:cNvPr>
          <p:cNvSpPr/>
          <p:nvPr/>
        </p:nvSpPr>
        <p:spPr>
          <a:xfrm>
            <a:off x="3241146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4B829-5A02-5D42-DC17-DEAEC5E04929}"/>
              </a:ext>
            </a:extLst>
          </p:cNvPr>
          <p:cNvSpPr/>
          <p:nvPr/>
        </p:nvSpPr>
        <p:spPr>
          <a:xfrm>
            <a:off x="3421146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EC300C-C818-6B07-F546-B29B20EB83C5}"/>
              </a:ext>
            </a:extLst>
          </p:cNvPr>
          <p:cNvSpPr/>
          <p:nvPr/>
        </p:nvSpPr>
        <p:spPr>
          <a:xfrm>
            <a:off x="3601654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7647B-F2CA-BF2D-FFB0-E3AB3643AE80}"/>
              </a:ext>
            </a:extLst>
          </p:cNvPr>
          <p:cNvSpPr/>
          <p:nvPr/>
        </p:nvSpPr>
        <p:spPr>
          <a:xfrm>
            <a:off x="3781654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7BA34C-55EA-4E1B-6CD7-71DD4CD6CB55}"/>
              </a:ext>
            </a:extLst>
          </p:cNvPr>
          <p:cNvSpPr/>
          <p:nvPr/>
        </p:nvSpPr>
        <p:spPr>
          <a:xfrm>
            <a:off x="3961654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2CB663-2351-A492-AD2A-D77BF9211F31}"/>
              </a:ext>
            </a:extLst>
          </p:cNvPr>
          <p:cNvSpPr/>
          <p:nvPr/>
        </p:nvSpPr>
        <p:spPr>
          <a:xfrm>
            <a:off x="4141654" y="162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9D72A-E35C-2851-5D1A-15934B765EFE}"/>
              </a:ext>
            </a:extLst>
          </p:cNvPr>
          <p:cNvSpPr/>
          <p:nvPr/>
        </p:nvSpPr>
        <p:spPr>
          <a:xfrm>
            <a:off x="1440000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6A3120-9AA1-E26E-75CC-3139818D294E}"/>
              </a:ext>
            </a:extLst>
          </p:cNvPr>
          <p:cNvSpPr/>
          <p:nvPr/>
        </p:nvSpPr>
        <p:spPr>
          <a:xfrm>
            <a:off x="1620000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637EC0-F54C-B226-1711-1ED0CFE3DD9D}"/>
              </a:ext>
            </a:extLst>
          </p:cNvPr>
          <p:cNvSpPr/>
          <p:nvPr/>
        </p:nvSpPr>
        <p:spPr>
          <a:xfrm>
            <a:off x="1800000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6E1565-B91D-6E7D-9FA8-4B59AF7C9C9F}"/>
              </a:ext>
            </a:extLst>
          </p:cNvPr>
          <p:cNvSpPr/>
          <p:nvPr/>
        </p:nvSpPr>
        <p:spPr>
          <a:xfrm>
            <a:off x="1980000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DA9390-8F3E-1EB7-BC4F-3C7216DAE327}"/>
              </a:ext>
            </a:extLst>
          </p:cNvPr>
          <p:cNvSpPr/>
          <p:nvPr/>
        </p:nvSpPr>
        <p:spPr>
          <a:xfrm>
            <a:off x="2160508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8C7682-9D22-269B-A6A7-B5484CDFCF1E}"/>
              </a:ext>
            </a:extLst>
          </p:cNvPr>
          <p:cNvSpPr/>
          <p:nvPr/>
        </p:nvSpPr>
        <p:spPr>
          <a:xfrm>
            <a:off x="2340508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951F634-8415-E87B-DE44-627AFFB57CA4}"/>
              </a:ext>
            </a:extLst>
          </p:cNvPr>
          <p:cNvSpPr/>
          <p:nvPr/>
        </p:nvSpPr>
        <p:spPr>
          <a:xfrm>
            <a:off x="2520508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45E5DC-75A9-4FFC-9F73-5D10FED20AC8}"/>
              </a:ext>
            </a:extLst>
          </p:cNvPr>
          <p:cNvSpPr/>
          <p:nvPr/>
        </p:nvSpPr>
        <p:spPr>
          <a:xfrm>
            <a:off x="2700508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1A1F90-E472-913D-C2C1-65288A923FB3}"/>
              </a:ext>
            </a:extLst>
          </p:cNvPr>
          <p:cNvSpPr/>
          <p:nvPr/>
        </p:nvSpPr>
        <p:spPr>
          <a:xfrm>
            <a:off x="2881146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8B78F3-868A-9639-34BF-C93384045894}"/>
              </a:ext>
            </a:extLst>
          </p:cNvPr>
          <p:cNvSpPr/>
          <p:nvPr/>
        </p:nvSpPr>
        <p:spPr>
          <a:xfrm>
            <a:off x="3061146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D9457F-DA1A-B54F-4F8C-DD0173D4FBC7}"/>
              </a:ext>
            </a:extLst>
          </p:cNvPr>
          <p:cNvSpPr/>
          <p:nvPr/>
        </p:nvSpPr>
        <p:spPr>
          <a:xfrm>
            <a:off x="3241146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7E523A7-E169-763C-C500-C13A19A3CB12}"/>
              </a:ext>
            </a:extLst>
          </p:cNvPr>
          <p:cNvSpPr/>
          <p:nvPr/>
        </p:nvSpPr>
        <p:spPr>
          <a:xfrm>
            <a:off x="3421146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FBB0A5-BC37-12B9-0020-D8B442D6EC81}"/>
              </a:ext>
            </a:extLst>
          </p:cNvPr>
          <p:cNvSpPr/>
          <p:nvPr/>
        </p:nvSpPr>
        <p:spPr>
          <a:xfrm>
            <a:off x="3601654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A5FD09-1394-6D82-0304-B0140881808D}"/>
              </a:ext>
            </a:extLst>
          </p:cNvPr>
          <p:cNvSpPr/>
          <p:nvPr/>
        </p:nvSpPr>
        <p:spPr>
          <a:xfrm>
            <a:off x="3781654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69C24-F47E-A20A-9617-CC4891A51308}"/>
              </a:ext>
            </a:extLst>
          </p:cNvPr>
          <p:cNvSpPr/>
          <p:nvPr/>
        </p:nvSpPr>
        <p:spPr>
          <a:xfrm>
            <a:off x="3961654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568AD0-2A08-3D89-6186-B3F7ABBBB977}"/>
              </a:ext>
            </a:extLst>
          </p:cNvPr>
          <p:cNvSpPr/>
          <p:nvPr/>
        </p:nvSpPr>
        <p:spPr>
          <a:xfrm>
            <a:off x="4141654" y="18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2E377D-EED5-85A7-6CA3-D804BE29F695}"/>
              </a:ext>
            </a:extLst>
          </p:cNvPr>
          <p:cNvSpPr/>
          <p:nvPr/>
        </p:nvSpPr>
        <p:spPr>
          <a:xfrm>
            <a:off x="1440000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9F1251-276A-161D-B2DF-7DA1A5BEC0FE}"/>
              </a:ext>
            </a:extLst>
          </p:cNvPr>
          <p:cNvSpPr/>
          <p:nvPr/>
        </p:nvSpPr>
        <p:spPr>
          <a:xfrm>
            <a:off x="1620000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23A10A-B5B5-BE0E-FFEB-6D00014DB838}"/>
              </a:ext>
            </a:extLst>
          </p:cNvPr>
          <p:cNvSpPr/>
          <p:nvPr/>
        </p:nvSpPr>
        <p:spPr>
          <a:xfrm>
            <a:off x="1800000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D732E8-AD5D-AFF9-EC0F-1101ECD54BDD}"/>
              </a:ext>
            </a:extLst>
          </p:cNvPr>
          <p:cNvSpPr/>
          <p:nvPr/>
        </p:nvSpPr>
        <p:spPr>
          <a:xfrm>
            <a:off x="1980000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8B048C-D2E3-2E55-95E3-9C6FDA33DF45}"/>
              </a:ext>
            </a:extLst>
          </p:cNvPr>
          <p:cNvSpPr/>
          <p:nvPr/>
        </p:nvSpPr>
        <p:spPr>
          <a:xfrm>
            <a:off x="2160508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EDCCFE9-3063-BF03-E082-944840298401}"/>
              </a:ext>
            </a:extLst>
          </p:cNvPr>
          <p:cNvSpPr/>
          <p:nvPr/>
        </p:nvSpPr>
        <p:spPr>
          <a:xfrm>
            <a:off x="2340508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A5DD4D-A8D6-5E83-F32F-2790B14C2160}"/>
              </a:ext>
            </a:extLst>
          </p:cNvPr>
          <p:cNvSpPr/>
          <p:nvPr/>
        </p:nvSpPr>
        <p:spPr>
          <a:xfrm>
            <a:off x="2520508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D864D3-991E-074F-4AAF-5118EF44FE87}"/>
              </a:ext>
            </a:extLst>
          </p:cNvPr>
          <p:cNvSpPr/>
          <p:nvPr/>
        </p:nvSpPr>
        <p:spPr>
          <a:xfrm>
            <a:off x="2700508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7CCB3E6-969B-806C-246D-FF1CC9C12072}"/>
              </a:ext>
            </a:extLst>
          </p:cNvPr>
          <p:cNvSpPr/>
          <p:nvPr/>
        </p:nvSpPr>
        <p:spPr>
          <a:xfrm>
            <a:off x="2881146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107C33-7B10-D6DF-BA96-903060BE9172}"/>
              </a:ext>
            </a:extLst>
          </p:cNvPr>
          <p:cNvSpPr/>
          <p:nvPr/>
        </p:nvSpPr>
        <p:spPr>
          <a:xfrm>
            <a:off x="3061146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D0B1AD-420B-EEE9-A4AE-994642AEB953}"/>
              </a:ext>
            </a:extLst>
          </p:cNvPr>
          <p:cNvSpPr/>
          <p:nvPr/>
        </p:nvSpPr>
        <p:spPr>
          <a:xfrm>
            <a:off x="3241146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CB7C74C-343E-E7BF-D31F-78735B42FD44}"/>
              </a:ext>
            </a:extLst>
          </p:cNvPr>
          <p:cNvSpPr/>
          <p:nvPr/>
        </p:nvSpPr>
        <p:spPr>
          <a:xfrm>
            <a:off x="3421146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9F078B-44A9-4C16-ADA8-2AB0391512AE}"/>
              </a:ext>
            </a:extLst>
          </p:cNvPr>
          <p:cNvSpPr/>
          <p:nvPr/>
        </p:nvSpPr>
        <p:spPr>
          <a:xfrm>
            <a:off x="3601654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14B4B5-236D-B41F-485D-952D169C15AE}"/>
              </a:ext>
            </a:extLst>
          </p:cNvPr>
          <p:cNvSpPr/>
          <p:nvPr/>
        </p:nvSpPr>
        <p:spPr>
          <a:xfrm>
            <a:off x="3781654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0E7CBC-9E9E-D87D-2B5A-3F93763A64BE}"/>
              </a:ext>
            </a:extLst>
          </p:cNvPr>
          <p:cNvSpPr/>
          <p:nvPr/>
        </p:nvSpPr>
        <p:spPr>
          <a:xfrm>
            <a:off x="3961654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4F483F-9F54-2E67-9B10-2ED2CEA485D4}"/>
              </a:ext>
            </a:extLst>
          </p:cNvPr>
          <p:cNvSpPr/>
          <p:nvPr/>
        </p:nvSpPr>
        <p:spPr>
          <a:xfrm>
            <a:off x="4141654" y="19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C84D56B-07D8-6F7D-3633-0FECD198B2AD}"/>
              </a:ext>
            </a:extLst>
          </p:cNvPr>
          <p:cNvSpPr/>
          <p:nvPr/>
        </p:nvSpPr>
        <p:spPr>
          <a:xfrm>
            <a:off x="1440000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61DFDF3-73E1-3CB0-9F44-38A335CF1AC1}"/>
              </a:ext>
            </a:extLst>
          </p:cNvPr>
          <p:cNvSpPr/>
          <p:nvPr/>
        </p:nvSpPr>
        <p:spPr>
          <a:xfrm>
            <a:off x="1620000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AE6D4AC-6329-C6A4-1A63-3757A8EA9AD3}"/>
              </a:ext>
            </a:extLst>
          </p:cNvPr>
          <p:cNvSpPr/>
          <p:nvPr/>
        </p:nvSpPr>
        <p:spPr>
          <a:xfrm>
            <a:off x="1800000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52B8049-548F-8BB4-AEA3-F13337725A10}"/>
              </a:ext>
            </a:extLst>
          </p:cNvPr>
          <p:cNvSpPr/>
          <p:nvPr/>
        </p:nvSpPr>
        <p:spPr>
          <a:xfrm>
            <a:off x="1980000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55D1E47-9878-2043-8D24-9994772A87D4}"/>
              </a:ext>
            </a:extLst>
          </p:cNvPr>
          <p:cNvSpPr/>
          <p:nvPr/>
        </p:nvSpPr>
        <p:spPr>
          <a:xfrm>
            <a:off x="2160508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17E8288-C435-C920-D977-8BFD5B975FAE}"/>
              </a:ext>
            </a:extLst>
          </p:cNvPr>
          <p:cNvSpPr/>
          <p:nvPr/>
        </p:nvSpPr>
        <p:spPr>
          <a:xfrm>
            <a:off x="2340508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E2FA0A2-E084-8E98-63E6-F2590B30A747}"/>
              </a:ext>
            </a:extLst>
          </p:cNvPr>
          <p:cNvSpPr/>
          <p:nvPr/>
        </p:nvSpPr>
        <p:spPr>
          <a:xfrm>
            <a:off x="2520508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33E709F1-F98E-09F5-4578-F446AE8647EB}"/>
              </a:ext>
            </a:extLst>
          </p:cNvPr>
          <p:cNvSpPr/>
          <p:nvPr/>
        </p:nvSpPr>
        <p:spPr>
          <a:xfrm>
            <a:off x="2700508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6038279-D22F-5FFD-FF97-F8EEAA7A95AD}"/>
              </a:ext>
            </a:extLst>
          </p:cNvPr>
          <p:cNvSpPr/>
          <p:nvPr/>
        </p:nvSpPr>
        <p:spPr>
          <a:xfrm>
            <a:off x="2881146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B9BEC3B-5F6E-1DD9-E0E9-04B543594B4A}"/>
              </a:ext>
            </a:extLst>
          </p:cNvPr>
          <p:cNvSpPr/>
          <p:nvPr/>
        </p:nvSpPr>
        <p:spPr>
          <a:xfrm>
            <a:off x="3061146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2ABD934-7B88-3A13-C97D-94ABA65B5A62}"/>
              </a:ext>
            </a:extLst>
          </p:cNvPr>
          <p:cNvSpPr/>
          <p:nvPr/>
        </p:nvSpPr>
        <p:spPr>
          <a:xfrm>
            <a:off x="3241146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A5CF569-6533-FF0A-FE73-5E20915899C3}"/>
              </a:ext>
            </a:extLst>
          </p:cNvPr>
          <p:cNvSpPr/>
          <p:nvPr/>
        </p:nvSpPr>
        <p:spPr>
          <a:xfrm>
            <a:off x="3421146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D12805A-6CC9-EC0E-E37C-70853DADF513}"/>
              </a:ext>
            </a:extLst>
          </p:cNvPr>
          <p:cNvSpPr/>
          <p:nvPr/>
        </p:nvSpPr>
        <p:spPr>
          <a:xfrm>
            <a:off x="3601654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8F29BD-6797-5E94-D433-58016D734233}"/>
              </a:ext>
            </a:extLst>
          </p:cNvPr>
          <p:cNvSpPr/>
          <p:nvPr/>
        </p:nvSpPr>
        <p:spPr>
          <a:xfrm>
            <a:off x="3781654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51FF662-A1A8-810A-E892-7BED4C91E21A}"/>
              </a:ext>
            </a:extLst>
          </p:cNvPr>
          <p:cNvSpPr/>
          <p:nvPr/>
        </p:nvSpPr>
        <p:spPr>
          <a:xfrm>
            <a:off x="3961654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9FC2321-BAC4-CD86-75C0-C1B0E294BE53}"/>
              </a:ext>
            </a:extLst>
          </p:cNvPr>
          <p:cNvSpPr/>
          <p:nvPr/>
        </p:nvSpPr>
        <p:spPr>
          <a:xfrm>
            <a:off x="4141654" y="360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47BBC17-149C-F04B-E7E8-590E571885C2}"/>
              </a:ext>
            </a:extLst>
          </p:cNvPr>
          <p:cNvSpPr/>
          <p:nvPr/>
        </p:nvSpPr>
        <p:spPr>
          <a:xfrm>
            <a:off x="1440000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FAB9BEA-616E-9986-44BB-C360566F7D77}"/>
              </a:ext>
            </a:extLst>
          </p:cNvPr>
          <p:cNvSpPr/>
          <p:nvPr/>
        </p:nvSpPr>
        <p:spPr>
          <a:xfrm>
            <a:off x="1620000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D848B13-F05A-7578-5675-303D69F1D857}"/>
              </a:ext>
            </a:extLst>
          </p:cNvPr>
          <p:cNvSpPr/>
          <p:nvPr/>
        </p:nvSpPr>
        <p:spPr>
          <a:xfrm>
            <a:off x="1800000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22B6F77-9D56-8487-845A-3B8C7337CA18}"/>
              </a:ext>
            </a:extLst>
          </p:cNvPr>
          <p:cNvSpPr/>
          <p:nvPr/>
        </p:nvSpPr>
        <p:spPr>
          <a:xfrm>
            <a:off x="1980000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7720D42-1A3C-5401-8BA4-657EC49C1A5C}"/>
              </a:ext>
            </a:extLst>
          </p:cNvPr>
          <p:cNvSpPr/>
          <p:nvPr/>
        </p:nvSpPr>
        <p:spPr>
          <a:xfrm>
            <a:off x="2160508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BCD0B7D-328D-2780-2C6C-16A69C24DAF2}"/>
              </a:ext>
            </a:extLst>
          </p:cNvPr>
          <p:cNvSpPr/>
          <p:nvPr/>
        </p:nvSpPr>
        <p:spPr>
          <a:xfrm>
            <a:off x="2340508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3FF935F-5CE0-4A95-206B-4C9C5790BF38}"/>
              </a:ext>
            </a:extLst>
          </p:cNvPr>
          <p:cNvSpPr/>
          <p:nvPr/>
        </p:nvSpPr>
        <p:spPr>
          <a:xfrm>
            <a:off x="2520508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E57C0228-CA41-806D-80B6-F467440025BC}"/>
              </a:ext>
            </a:extLst>
          </p:cNvPr>
          <p:cNvSpPr/>
          <p:nvPr/>
        </p:nvSpPr>
        <p:spPr>
          <a:xfrm>
            <a:off x="2700508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01B15C9-95F2-C1CE-6BDA-819801D5AE2F}"/>
              </a:ext>
            </a:extLst>
          </p:cNvPr>
          <p:cNvSpPr/>
          <p:nvPr/>
        </p:nvSpPr>
        <p:spPr>
          <a:xfrm>
            <a:off x="2881146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8DDBC02-3F21-A46C-DA50-2FCB309CEA11}"/>
              </a:ext>
            </a:extLst>
          </p:cNvPr>
          <p:cNvSpPr/>
          <p:nvPr/>
        </p:nvSpPr>
        <p:spPr>
          <a:xfrm>
            <a:off x="3061146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C30C127-0A25-DF22-4DEF-CF4E558B2C11}"/>
              </a:ext>
            </a:extLst>
          </p:cNvPr>
          <p:cNvSpPr/>
          <p:nvPr/>
        </p:nvSpPr>
        <p:spPr>
          <a:xfrm>
            <a:off x="3241146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B884C99-FF6A-D45D-5A6B-8CE73550F784}"/>
              </a:ext>
            </a:extLst>
          </p:cNvPr>
          <p:cNvSpPr/>
          <p:nvPr/>
        </p:nvSpPr>
        <p:spPr>
          <a:xfrm>
            <a:off x="3421146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1576A43-99B1-B7CC-D0BD-72572DFFECF7}"/>
              </a:ext>
            </a:extLst>
          </p:cNvPr>
          <p:cNvSpPr/>
          <p:nvPr/>
        </p:nvSpPr>
        <p:spPr>
          <a:xfrm>
            <a:off x="3601654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2FA1D4A-77F2-7647-B3AF-6E1A4EE2C7DB}"/>
              </a:ext>
            </a:extLst>
          </p:cNvPr>
          <p:cNvSpPr/>
          <p:nvPr/>
        </p:nvSpPr>
        <p:spPr>
          <a:xfrm>
            <a:off x="3781654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981D727-E9D8-920B-D02A-DE0E8FB3ABCB}"/>
              </a:ext>
            </a:extLst>
          </p:cNvPr>
          <p:cNvSpPr/>
          <p:nvPr/>
        </p:nvSpPr>
        <p:spPr>
          <a:xfrm>
            <a:off x="3961654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729C6855-4474-D8D5-336B-42B7E5FE72F8}"/>
              </a:ext>
            </a:extLst>
          </p:cNvPr>
          <p:cNvSpPr/>
          <p:nvPr/>
        </p:nvSpPr>
        <p:spPr>
          <a:xfrm>
            <a:off x="4141654" y="378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A4D48191-B1C1-2F4D-CA21-1D86BF8CF18D}"/>
              </a:ext>
            </a:extLst>
          </p:cNvPr>
          <p:cNvSpPr/>
          <p:nvPr/>
        </p:nvSpPr>
        <p:spPr>
          <a:xfrm>
            <a:off x="1440000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5005910-A220-3C9B-F2A5-5084EED01886}"/>
              </a:ext>
            </a:extLst>
          </p:cNvPr>
          <p:cNvSpPr/>
          <p:nvPr/>
        </p:nvSpPr>
        <p:spPr>
          <a:xfrm>
            <a:off x="1620000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B2D5082-2678-4FB8-4931-114E9B520EC4}"/>
              </a:ext>
            </a:extLst>
          </p:cNvPr>
          <p:cNvSpPr/>
          <p:nvPr/>
        </p:nvSpPr>
        <p:spPr>
          <a:xfrm>
            <a:off x="1800000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74BE938-123D-390F-BBD4-835D2C50F902}"/>
              </a:ext>
            </a:extLst>
          </p:cNvPr>
          <p:cNvSpPr/>
          <p:nvPr/>
        </p:nvSpPr>
        <p:spPr>
          <a:xfrm>
            <a:off x="1980000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39F421A-A20B-E002-2DA6-EF0498FBDA6C}"/>
              </a:ext>
            </a:extLst>
          </p:cNvPr>
          <p:cNvSpPr/>
          <p:nvPr/>
        </p:nvSpPr>
        <p:spPr>
          <a:xfrm>
            <a:off x="2160508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BD3349C-DD0A-1956-06C9-3257597EB761}"/>
              </a:ext>
            </a:extLst>
          </p:cNvPr>
          <p:cNvSpPr/>
          <p:nvPr/>
        </p:nvSpPr>
        <p:spPr>
          <a:xfrm>
            <a:off x="2340508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68BD903F-0639-E1C6-A11A-A093B678F58D}"/>
              </a:ext>
            </a:extLst>
          </p:cNvPr>
          <p:cNvSpPr/>
          <p:nvPr/>
        </p:nvSpPr>
        <p:spPr>
          <a:xfrm>
            <a:off x="2520508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0944C20-6DD5-0965-F59B-8C8D44B71C1D}"/>
              </a:ext>
            </a:extLst>
          </p:cNvPr>
          <p:cNvSpPr/>
          <p:nvPr/>
        </p:nvSpPr>
        <p:spPr>
          <a:xfrm>
            <a:off x="2700508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2DB8E20-2520-6315-C728-DC82D1BFEC9E}"/>
              </a:ext>
            </a:extLst>
          </p:cNvPr>
          <p:cNvSpPr/>
          <p:nvPr/>
        </p:nvSpPr>
        <p:spPr>
          <a:xfrm>
            <a:off x="2881146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259A608-A952-7AF9-A070-3D4C8C4D6752}"/>
              </a:ext>
            </a:extLst>
          </p:cNvPr>
          <p:cNvSpPr/>
          <p:nvPr/>
        </p:nvSpPr>
        <p:spPr>
          <a:xfrm>
            <a:off x="3061146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FFEBEEAE-4912-5480-2885-27EB438B9101}"/>
              </a:ext>
            </a:extLst>
          </p:cNvPr>
          <p:cNvSpPr/>
          <p:nvPr/>
        </p:nvSpPr>
        <p:spPr>
          <a:xfrm>
            <a:off x="3241146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3D2CBF9-DB1C-2822-AB2B-735A7E97D504}"/>
              </a:ext>
            </a:extLst>
          </p:cNvPr>
          <p:cNvSpPr/>
          <p:nvPr/>
        </p:nvSpPr>
        <p:spPr>
          <a:xfrm>
            <a:off x="3421146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A07FA261-755D-EFF6-133D-3DDF8CA12889}"/>
              </a:ext>
            </a:extLst>
          </p:cNvPr>
          <p:cNvSpPr/>
          <p:nvPr/>
        </p:nvSpPr>
        <p:spPr>
          <a:xfrm>
            <a:off x="3601654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FA8C81C-5079-83F3-1142-BC98ADD7E06B}"/>
              </a:ext>
            </a:extLst>
          </p:cNvPr>
          <p:cNvSpPr/>
          <p:nvPr/>
        </p:nvSpPr>
        <p:spPr>
          <a:xfrm>
            <a:off x="3781654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3AA57BD-0299-4A7E-5D3C-3E31B23A56AD}"/>
              </a:ext>
            </a:extLst>
          </p:cNvPr>
          <p:cNvSpPr/>
          <p:nvPr/>
        </p:nvSpPr>
        <p:spPr>
          <a:xfrm>
            <a:off x="3961654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6F57171-CF2F-E888-26B1-26C19B5D503C}"/>
              </a:ext>
            </a:extLst>
          </p:cNvPr>
          <p:cNvSpPr/>
          <p:nvPr/>
        </p:nvSpPr>
        <p:spPr>
          <a:xfrm>
            <a:off x="4141654" y="396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50F622A-E8B7-DE57-DB83-B40D5E462695}"/>
              </a:ext>
            </a:extLst>
          </p:cNvPr>
          <p:cNvSpPr/>
          <p:nvPr/>
        </p:nvSpPr>
        <p:spPr>
          <a:xfrm>
            <a:off x="1440000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A529D92-185A-CF30-D62A-A40670601B73}"/>
              </a:ext>
            </a:extLst>
          </p:cNvPr>
          <p:cNvSpPr/>
          <p:nvPr/>
        </p:nvSpPr>
        <p:spPr>
          <a:xfrm>
            <a:off x="1620000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723FB62-89F8-F7B2-4EDA-AAC8ED99B1CA}"/>
              </a:ext>
            </a:extLst>
          </p:cNvPr>
          <p:cNvSpPr/>
          <p:nvPr/>
        </p:nvSpPr>
        <p:spPr>
          <a:xfrm>
            <a:off x="1800000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E8A5D7F-15A1-C137-50C9-EEA293CD6759}"/>
              </a:ext>
            </a:extLst>
          </p:cNvPr>
          <p:cNvSpPr/>
          <p:nvPr/>
        </p:nvSpPr>
        <p:spPr>
          <a:xfrm>
            <a:off x="1980000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CE577A5-A948-ACD7-C1D6-B5A4C996B246}"/>
              </a:ext>
            </a:extLst>
          </p:cNvPr>
          <p:cNvSpPr/>
          <p:nvPr/>
        </p:nvSpPr>
        <p:spPr>
          <a:xfrm>
            <a:off x="2160508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21B9425-B14E-B609-CF88-EEC36DABD20C}"/>
              </a:ext>
            </a:extLst>
          </p:cNvPr>
          <p:cNvSpPr/>
          <p:nvPr/>
        </p:nvSpPr>
        <p:spPr>
          <a:xfrm>
            <a:off x="2340508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29FB028-6728-905B-1686-8EFBC9BFA641}"/>
              </a:ext>
            </a:extLst>
          </p:cNvPr>
          <p:cNvSpPr/>
          <p:nvPr/>
        </p:nvSpPr>
        <p:spPr>
          <a:xfrm>
            <a:off x="2520508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A864CAB0-65CC-905F-FC6D-5315C0F16B5C}"/>
              </a:ext>
            </a:extLst>
          </p:cNvPr>
          <p:cNvSpPr/>
          <p:nvPr/>
        </p:nvSpPr>
        <p:spPr>
          <a:xfrm>
            <a:off x="2700508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10EE161-DB49-CE8A-2E30-49EB1E156DB1}"/>
              </a:ext>
            </a:extLst>
          </p:cNvPr>
          <p:cNvSpPr/>
          <p:nvPr/>
        </p:nvSpPr>
        <p:spPr>
          <a:xfrm>
            <a:off x="2881146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A3B1EA0-A3BD-FB5C-ECC4-3A9F677E23F9}"/>
              </a:ext>
            </a:extLst>
          </p:cNvPr>
          <p:cNvSpPr/>
          <p:nvPr/>
        </p:nvSpPr>
        <p:spPr>
          <a:xfrm>
            <a:off x="3061146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64967C13-C871-2DF4-4242-CD3735DEC413}"/>
              </a:ext>
            </a:extLst>
          </p:cNvPr>
          <p:cNvSpPr/>
          <p:nvPr/>
        </p:nvSpPr>
        <p:spPr>
          <a:xfrm>
            <a:off x="3241146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8C4B17E-885F-D207-5E4E-0AC7049C22B0}"/>
              </a:ext>
            </a:extLst>
          </p:cNvPr>
          <p:cNvSpPr/>
          <p:nvPr/>
        </p:nvSpPr>
        <p:spPr>
          <a:xfrm>
            <a:off x="3421146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07CE2FFB-2E11-2D91-1CE5-C9247D2AD07A}"/>
              </a:ext>
            </a:extLst>
          </p:cNvPr>
          <p:cNvSpPr/>
          <p:nvPr/>
        </p:nvSpPr>
        <p:spPr>
          <a:xfrm>
            <a:off x="3601654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7966FA2-A645-DA97-32D9-2E672B2DB24D}"/>
              </a:ext>
            </a:extLst>
          </p:cNvPr>
          <p:cNvSpPr/>
          <p:nvPr/>
        </p:nvSpPr>
        <p:spPr>
          <a:xfrm>
            <a:off x="3781654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3691DBC-C40E-D22A-AD9C-8416006C7691}"/>
              </a:ext>
            </a:extLst>
          </p:cNvPr>
          <p:cNvSpPr/>
          <p:nvPr/>
        </p:nvSpPr>
        <p:spPr>
          <a:xfrm>
            <a:off x="3961654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C33EAAB-E982-91BA-76A6-81A589E0A255}"/>
              </a:ext>
            </a:extLst>
          </p:cNvPr>
          <p:cNvSpPr/>
          <p:nvPr/>
        </p:nvSpPr>
        <p:spPr>
          <a:xfrm>
            <a:off x="4141654" y="414000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28324665-E870-C6CE-C47B-C28B2759867F}"/>
              </a:ext>
            </a:extLst>
          </p:cNvPr>
          <p:cNvSpPr/>
          <p:nvPr/>
        </p:nvSpPr>
        <p:spPr>
          <a:xfrm>
            <a:off x="1440000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8C77AE4-FEF1-02E5-D2C4-57C40359A83D}"/>
              </a:ext>
            </a:extLst>
          </p:cNvPr>
          <p:cNvSpPr/>
          <p:nvPr/>
        </p:nvSpPr>
        <p:spPr>
          <a:xfrm>
            <a:off x="1620000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6A6C795-72BF-B588-D997-BE4AA0240E66}"/>
              </a:ext>
            </a:extLst>
          </p:cNvPr>
          <p:cNvSpPr/>
          <p:nvPr/>
        </p:nvSpPr>
        <p:spPr>
          <a:xfrm>
            <a:off x="1800000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E2D1E752-00FA-9C85-46EB-7DB85B6A3593}"/>
              </a:ext>
            </a:extLst>
          </p:cNvPr>
          <p:cNvSpPr/>
          <p:nvPr/>
        </p:nvSpPr>
        <p:spPr>
          <a:xfrm>
            <a:off x="1980000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9484759-5EA4-5C31-8C34-5B112BDD647B}"/>
              </a:ext>
            </a:extLst>
          </p:cNvPr>
          <p:cNvSpPr/>
          <p:nvPr/>
        </p:nvSpPr>
        <p:spPr>
          <a:xfrm>
            <a:off x="2160508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398BECA-A8FB-4A78-0E53-BE1FC9716893}"/>
              </a:ext>
            </a:extLst>
          </p:cNvPr>
          <p:cNvSpPr/>
          <p:nvPr/>
        </p:nvSpPr>
        <p:spPr>
          <a:xfrm>
            <a:off x="2340508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B01CEBF-14E8-47EE-C74B-C3571FBAA2BE}"/>
              </a:ext>
            </a:extLst>
          </p:cNvPr>
          <p:cNvSpPr/>
          <p:nvPr/>
        </p:nvSpPr>
        <p:spPr>
          <a:xfrm>
            <a:off x="2520508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5030109-D6B4-53FB-B405-7AC30DDC37B7}"/>
              </a:ext>
            </a:extLst>
          </p:cNvPr>
          <p:cNvSpPr/>
          <p:nvPr/>
        </p:nvSpPr>
        <p:spPr>
          <a:xfrm>
            <a:off x="2700508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1F05428-C9E0-07F4-EC3F-FD176B11AB18}"/>
              </a:ext>
            </a:extLst>
          </p:cNvPr>
          <p:cNvSpPr/>
          <p:nvPr/>
        </p:nvSpPr>
        <p:spPr>
          <a:xfrm>
            <a:off x="2881146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DAF4A6BE-E27B-A1BE-6158-C6DC91989D78}"/>
              </a:ext>
            </a:extLst>
          </p:cNvPr>
          <p:cNvSpPr/>
          <p:nvPr/>
        </p:nvSpPr>
        <p:spPr>
          <a:xfrm>
            <a:off x="3061146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C94191D3-501D-4315-08A3-F3F61FEF2B70}"/>
              </a:ext>
            </a:extLst>
          </p:cNvPr>
          <p:cNvSpPr/>
          <p:nvPr/>
        </p:nvSpPr>
        <p:spPr>
          <a:xfrm>
            <a:off x="3241146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7C772A9-BA16-62A6-FA41-D4A51FB70A16}"/>
              </a:ext>
            </a:extLst>
          </p:cNvPr>
          <p:cNvSpPr/>
          <p:nvPr/>
        </p:nvSpPr>
        <p:spPr>
          <a:xfrm>
            <a:off x="3421146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62334D8C-B18C-3C19-DDAD-AA1CFD5F8957}"/>
              </a:ext>
            </a:extLst>
          </p:cNvPr>
          <p:cNvSpPr/>
          <p:nvPr/>
        </p:nvSpPr>
        <p:spPr>
          <a:xfrm>
            <a:off x="3601654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1D1D816-C051-5FA8-C8B5-65EEAA12234A}"/>
              </a:ext>
            </a:extLst>
          </p:cNvPr>
          <p:cNvSpPr/>
          <p:nvPr/>
        </p:nvSpPr>
        <p:spPr>
          <a:xfrm>
            <a:off x="3781654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D1697F7-9C42-FAAF-B9E6-5AA1C4DC4BA9}"/>
              </a:ext>
            </a:extLst>
          </p:cNvPr>
          <p:cNvSpPr/>
          <p:nvPr/>
        </p:nvSpPr>
        <p:spPr>
          <a:xfrm>
            <a:off x="3961654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EB99281-332C-3BF4-539E-D6943206476B}"/>
              </a:ext>
            </a:extLst>
          </p:cNvPr>
          <p:cNvSpPr/>
          <p:nvPr/>
        </p:nvSpPr>
        <p:spPr>
          <a:xfrm>
            <a:off x="4141654" y="216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EB84AB7-1B8F-633E-FA93-C40BCFC760AA}"/>
              </a:ext>
            </a:extLst>
          </p:cNvPr>
          <p:cNvSpPr/>
          <p:nvPr/>
        </p:nvSpPr>
        <p:spPr>
          <a:xfrm>
            <a:off x="1440000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8B212E3-1A11-4732-ED29-0A9BDD9FDC3D}"/>
              </a:ext>
            </a:extLst>
          </p:cNvPr>
          <p:cNvSpPr/>
          <p:nvPr/>
        </p:nvSpPr>
        <p:spPr>
          <a:xfrm>
            <a:off x="1620000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AE6EFDA-C73E-4425-FC81-E2FD53D10125}"/>
              </a:ext>
            </a:extLst>
          </p:cNvPr>
          <p:cNvSpPr/>
          <p:nvPr/>
        </p:nvSpPr>
        <p:spPr>
          <a:xfrm>
            <a:off x="1800000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F458574-7D27-E14E-9B81-7B2BAA51352F}"/>
              </a:ext>
            </a:extLst>
          </p:cNvPr>
          <p:cNvSpPr/>
          <p:nvPr/>
        </p:nvSpPr>
        <p:spPr>
          <a:xfrm>
            <a:off x="1980000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0F78F6E-4939-FC52-E1CA-458763631AEF}"/>
              </a:ext>
            </a:extLst>
          </p:cNvPr>
          <p:cNvSpPr/>
          <p:nvPr/>
        </p:nvSpPr>
        <p:spPr>
          <a:xfrm>
            <a:off x="2160508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5B0751E3-15B0-96C5-E4BC-F6A4802F84B7}"/>
              </a:ext>
            </a:extLst>
          </p:cNvPr>
          <p:cNvSpPr/>
          <p:nvPr/>
        </p:nvSpPr>
        <p:spPr>
          <a:xfrm>
            <a:off x="2340508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A18949D-B3B5-05DF-CAAB-B8710068B178}"/>
              </a:ext>
            </a:extLst>
          </p:cNvPr>
          <p:cNvSpPr/>
          <p:nvPr/>
        </p:nvSpPr>
        <p:spPr>
          <a:xfrm>
            <a:off x="2520508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8BE6122-3A3E-3329-2019-34A8197E7EB4}"/>
              </a:ext>
            </a:extLst>
          </p:cNvPr>
          <p:cNvSpPr/>
          <p:nvPr/>
        </p:nvSpPr>
        <p:spPr>
          <a:xfrm>
            <a:off x="2700508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3698ADF8-0F96-8FF4-C152-93632CB5B242}"/>
              </a:ext>
            </a:extLst>
          </p:cNvPr>
          <p:cNvSpPr/>
          <p:nvPr/>
        </p:nvSpPr>
        <p:spPr>
          <a:xfrm>
            <a:off x="2881146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31E0ADB-97A9-8FBF-5227-ECDC653566CA}"/>
              </a:ext>
            </a:extLst>
          </p:cNvPr>
          <p:cNvSpPr/>
          <p:nvPr/>
        </p:nvSpPr>
        <p:spPr>
          <a:xfrm>
            <a:off x="3061146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4C200DF-D966-55CC-8F80-658A21A704BF}"/>
              </a:ext>
            </a:extLst>
          </p:cNvPr>
          <p:cNvSpPr/>
          <p:nvPr/>
        </p:nvSpPr>
        <p:spPr>
          <a:xfrm>
            <a:off x="3241146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A8A5D46-018E-F900-F5CE-13B6B0A4F265}"/>
              </a:ext>
            </a:extLst>
          </p:cNvPr>
          <p:cNvSpPr/>
          <p:nvPr/>
        </p:nvSpPr>
        <p:spPr>
          <a:xfrm>
            <a:off x="3421146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FDF3CCB7-BB81-7238-3C0C-BB1056A6C5B1}"/>
              </a:ext>
            </a:extLst>
          </p:cNvPr>
          <p:cNvSpPr/>
          <p:nvPr/>
        </p:nvSpPr>
        <p:spPr>
          <a:xfrm>
            <a:off x="3601654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6A0C1145-30A9-23E6-C758-80F2BFA472EB}"/>
              </a:ext>
            </a:extLst>
          </p:cNvPr>
          <p:cNvSpPr/>
          <p:nvPr/>
        </p:nvSpPr>
        <p:spPr>
          <a:xfrm>
            <a:off x="3781654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88AA487-06F9-9BCF-D4C9-3F4212E278DB}"/>
              </a:ext>
            </a:extLst>
          </p:cNvPr>
          <p:cNvSpPr/>
          <p:nvPr/>
        </p:nvSpPr>
        <p:spPr>
          <a:xfrm>
            <a:off x="3961654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4D4681B9-6FD3-A82A-3E8D-CCDF9F7490D3}"/>
              </a:ext>
            </a:extLst>
          </p:cNvPr>
          <p:cNvSpPr/>
          <p:nvPr/>
        </p:nvSpPr>
        <p:spPr>
          <a:xfrm>
            <a:off x="4141654" y="234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3C3F2D3-7233-6641-4F92-E9CB73102D00}"/>
              </a:ext>
            </a:extLst>
          </p:cNvPr>
          <p:cNvSpPr/>
          <p:nvPr/>
        </p:nvSpPr>
        <p:spPr>
          <a:xfrm>
            <a:off x="1440000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CB6FADF-5489-A804-FE10-B39EA811F2FE}"/>
              </a:ext>
            </a:extLst>
          </p:cNvPr>
          <p:cNvSpPr/>
          <p:nvPr/>
        </p:nvSpPr>
        <p:spPr>
          <a:xfrm>
            <a:off x="1620000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98C2955-2E0D-ADC9-BD58-D920F6303132}"/>
              </a:ext>
            </a:extLst>
          </p:cNvPr>
          <p:cNvSpPr/>
          <p:nvPr/>
        </p:nvSpPr>
        <p:spPr>
          <a:xfrm>
            <a:off x="1800000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D1075C6-7918-DB75-1053-F643094B4F20}"/>
              </a:ext>
            </a:extLst>
          </p:cNvPr>
          <p:cNvSpPr/>
          <p:nvPr/>
        </p:nvSpPr>
        <p:spPr>
          <a:xfrm>
            <a:off x="1980000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91E72FD9-ABE4-7BC1-386F-4751C2071B41}"/>
              </a:ext>
            </a:extLst>
          </p:cNvPr>
          <p:cNvSpPr/>
          <p:nvPr/>
        </p:nvSpPr>
        <p:spPr>
          <a:xfrm>
            <a:off x="2160508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13009E72-C964-30DE-D85B-55C5FAF9928C}"/>
              </a:ext>
            </a:extLst>
          </p:cNvPr>
          <p:cNvSpPr/>
          <p:nvPr/>
        </p:nvSpPr>
        <p:spPr>
          <a:xfrm>
            <a:off x="2340508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86486B5F-0664-BE01-8F52-B457D09EB87F}"/>
              </a:ext>
            </a:extLst>
          </p:cNvPr>
          <p:cNvSpPr/>
          <p:nvPr/>
        </p:nvSpPr>
        <p:spPr>
          <a:xfrm>
            <a:off x="2520508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DB7EBE7-7EE4-3947-30BD-222D988AC04E}"/>
              </a:ext>
            </a:extLst>
          </p:cNvPr>
          <p:cNvSpPr/>
          <p:nvPr/>
        </p:nvSpPr>
        <p:spPr>
          <a:xfrm>
            <a:off x="2700508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492F9A9-F02F-B117-9508-530C2D1D260A}"/>
              </a:ext>
            </a:extLst>
          </p:cNvPr>
          <p:cNvSpPr/>
          <p:nvPr/>
        </p:nvSpPr>
        <p:spPr>
          <a:xfrm>
            <a:off x="2881146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5B6714B-14C0-1FCB-DBD5-7931F6EB7AFF}"/>
              </a:ext>
            </a:extLst>
          </p:cNvPr>
          <p:cNvSpPr/>
          <p:nvPr/>
        </p:nvSpPr>
        <p:spPr>
          <a:xfrm>
            <a:off x="3061146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49B13FB-1713-BDB5-6ADB-979EA775E231}"/>
              </a:ext>
            </a:extLst>
          </p:cNvPr>
          <p:cNvSpPr/>
          <p:nvPr/>
        </p:nvSpPr>
        <p:spPr>
          <a:xfrm>
            <a:off x="3241146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A62655C-9A49-5900-598D-0EDD10DF25CB}"/>
              </a:ext>
            </a:extLst>
          </p:cNvPr>
          <p:cNvSpPr/>
          <p:nvPr/>
        </p:nvSpPr>
        <p:spPr>
          <a:xfrm>
            <a:off x="3421146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978BD001-B14B-B7E9-2A34-B38DFAD9943E}"/>
              </a:ext>
            </a:extLst>
          </p:cNvPr>
          <p:cNvSpPr/>
          <p:nvPr/>
        </p:nvSpPr>
        <p:spPr>
          <a:xfrm>
            <a:off x="3601654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E416B45-DE9A-6C6F-6523-FA16D818B2DF}"/>
              </a:ext>
            </a:extLst>
          </p:cNvPr>
          <p:cNvSpPr/>
          <p:nvPr/>
        </p:nvSpPr>
        <p:spPr>
          <a:xfrm>
            <a:off x="3781654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0E2ED8D5-5018-8839-A035-16A2296FAE85}"/>
              </a:ext>
            </a:extLst>
          </p:cNvPr>
          <p:cNvSpPr/>
          <p:nvPr/>
        </p:nvSpPr>
        <p:spPr>
          <a:xfrm>
            <a:off x="3961654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5624FA79-7907-C60D-C6AC-8A0448AA6496}"/>
              </a:ext>
            </a:extLst>
          </p:cNvPr>
          <p:cNvSpPr/>
          <p:nvPr/>
        </p:nvSpPr>
        <p:spPr>
          <a:xfrm>
            <a:off x="4141654" y="252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0C3611B-FFA4-758A-7CD5-3C8B77723F07}"/>
              </a:ext>
            </a:extLst>
          </p:cNvPr>
          <p:cNvSpPr/>
          <p:nvPr/>
        </p:nvSpPr>
        <p:spPr>
          <a:xfrm>
            <a:off x="1440000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4F7CB5F-D120-C033-BA8C-6A905CC1211D}"/>
              </a:ext>
            </a:extLst>
          </p:cNvPr>
          <p:cNvSpPr/>
          <p:nvPr/>
        </p:nvSpPr>
        <p:spPr>
          <a:xfrm>
            <a:off x="1620000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1D9F3B91-ABA2-7042-4178-38A809A9F718}"/>
              </a:ext>
            </a:extLst>
          </p:cNvPr>
          <p:cNvSpPr/>
          <p:nvPr/>
        </p:nvSpPr>
        <p:spPr>
          <a:xfrm>
            <a:off x="1800000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7FE4BBB-B309-8B23-1206-4114B5C8A059}"/>
              </a:ext>
            </a:extLst>
          </p:cNvPr>
          <p:cNvSpPr/>
          <p:nvPr/>
        </p:nvSpPr>
        <p:spPr>
          <a:xfrm>
            <a:off x="1980000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C33DC069-27AA-40EA-D967-A49B0584243D}"/>
              </a:ext>
            </a:extLst>
          </p:cNvPr>
          <p:cNvSpPr/>
          <p:nvPr/>
        </p:nvSpPr>
        <p:spPr>
          <a:xfrm>
            <a:off x="2160508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020A27C8-BA84-00D7-DB6A-E928956997D3}"/>
              </a:ext>
            </a:extLst>
          </p:cNvPr>
          <p:cNvSpPr/>
          <p:nvPr/>
        </p:nvSpPr>
        <p:spPr>
          <a:xfrm>
            <a:off x="2340508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656A1D5-9526-10C1-2E0A-DF67CECB4287}"/>
              </a:ext>
            </a:extLst>
          </p:cNvPr>
          <p:cNvSpPr/>
          <p:nvPr/>
        </p:nvSpPr>
        <p:spPr>
          <a:xfrm>
            <a:off x="2520508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E0EA3EF5-E78D-3C81-EC73-7B1142CDDEE4}"/>
              </a:ext>
            </a:extLst>
          </p:cNvPr>
          <p:cNvSpPr/>
          <p:nvPr/>
        </p:nvSpPr>
        <p:spPr>
          <a:xfrm>
            <a:off x="2700508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A333F903-C131-E27C-8930-361A4B950375}"/>
              </a:ext>
            </a:extLst>
          </p:cNvPr>
          <p:cNvSpPr/>
          <p:nvPr/>
        </p:nvSpPr>
        <p:spPr>
          <a:xfrm>
            <a:off x="2881146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978E384-E2B8-8674-1220-8C0949C2A537}"/>
              </a:ext>
            </a:extLst>
          </p:cNvPr>
          <p:cNvSpPr/>
          <p:nvPr/>
        </p:nvSpPr>
        <p:spPr>
          <a:xfrm>
            <a:off x="3061146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C045DB5-DA81-D299-50F5-98FE68312B97}"/>
              </a:ext>
            </a:extLst>
          </p:cNvPr>
          <p:cNvSpPr/>
          <p:nvPr/>
        </p:nvSpPr>
        <p:spPr>
          <a:xfrm>
            <a:off x="3241146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6145169-8A86-8234-B8FC-0522078E88B6}"/>
              </a:ext>
            </a:extLst>
          </p:cNvPr>
          <p:cNvSpPr/>
          <p:nvPr/>
        </p:nvSpPr>
        <p:spPr>
          <a:xfrm>
            <a:off x="3421146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556754E3-43E9-3F65-7AC4-5F7F24F880CF}"/>
              </a:ext>
            </a:extLst>
          </p:cNvPr>
          <p:cNvSpPr/>
          <p:nvPr/>
        </p:nvSpPr>
        <p:spPr>
          <a:xfrm>
            <a:off x="3601654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9F95E88C-038F-5385-09E4-28C908F456CD}"/>
              </a:ext>
            </a:extLst>
          </p:cNvPr>
          <p:cNvSpPr/>
          <p:nvPr/>
        </p:nvSpPr>
        <p:spPr>
          <a:xfrm>
            <a:off x="3781654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E78533C-3748-F8A2-4403-229E14A25C35}"/>
              </a:ext>
            </a:extLst>
          </p:cNvPr>
          <p:cNvSpPr/>
          <p:nvPr/>
        </p:nvSpPr>
        <p:spPr>
          <a:xfrm>
            <a:off x="3961654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A90734F-C590-8B94-16AC-3B0ED415FF7A}"/>
              </a:ext>
            </a:extLst>
          </p:cNvPr>
          <p:cNvSpPr/>
          <p:nvPr/>
        </p:nvSpPr>
        <p:spPr>
          <a:xfrm>
            <a:off x="4141654" y="2700749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8D916BC3-7B71-AC3F-DCE5-E0F1E03A9AC9}"/>
              </a:ext>
            </a:extLst>
          </p:cNvPr>
          <p:cNvSpPr/>
          <p:nvPr/>
        </p:nvSpPr>
        <p:spPr>
          <a:xfrm>
            <a:off x="1440000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FB86003D-987C-BE3A-24BC-E6D65F637B4F}"/>
              </a:ext>
            </a:extLst>
          </p:cNvPr>
          <p:cNvSpPr/>
          <p:nvPr/>
        </p:nvSpPr>
        <p:spPr>
          <a:xfrm>
            <a:off x="1620000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53318F5-0DE2-2E63-B429-6268FE0C2104}"/>
              </a:ext>
            </a:extLst>
          </p:cNvPr>
          <p:cNvSpPr/>
          <p:nvPr/>
        </p:nvSpPr>
        <p:spPr>
          <a:xfrm>
            <a:off x="1800000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BBE6FF4-B0E5-D471-4BD2-5947E05B6837}"/>
              </a:ext>
            </a:extLst>
          </p:cNvPr>
          <p:cNvSpPr/>
          <p:nvPr/>
        </p:nvSpPr>
        <p:spPr>
          <a:xfrm>
            <a:off x="1980000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6FBF5A7-6CD2-825D-6386-D604E935B78F}"/>
              </a:ext>
            </a:extLst>
          </p:cNvPr>
          <p:cNvSpPr/>
          <p:nvPr/>
        </p:nvSpPr>
        <p:spPr>
          <a:xfrm>
            <a:off x="2160508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19645E55-041F-FADC-61FB-C80C900F9D27}"/>
              </a:ext>
            </a:extLst>
          </p:cNvPr>
          <p:cNvSpPr/>
          <p:nvPr/>
        </p:nvSpPr>
        <p:spPr>
          <a:xfrm>
            <a:off x="2340508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D75B34AC-29C0-2C8F-8E7A-82C5FB843B58}"/>
              </a:ext>
            </a:extLst>
          </p:cNvPr>
          <p:cNvSpPr/>
          <p:nvPr/>
        </p:nvSpPr>
        <p:spPr>
          <a:xfrm>
            <a:off x="2520508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F3FE015B-ACDD-38B8-403B-53D04967F567}"/>
              </a:ext>
            </a:extLst>
          </p:cNvPr>
          <p:cNvSpPr/>
          <p:nvPr/>
        </p:nvSpPr>
        <p:spPr>
          <a:xfrm>
            <a:off x="2700508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D8C0228-8018-D3DD-868F-DA899CD97BA0}"/>
              </a:ext>
            </a:extLst>
          </p:cNvPr>
          <p:cNvSpPr/>
          <p:nvPr/>
        </p:nvSpPr>
        <p:spPr>
          <a:xfrm>
            <a:off x="2881146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229F1A71-B4E4-B868-B2C6-F351339213CB}"/>
              </a:ext>
            </a:extLst>
          </p:cNvPr>
          <p:cNvSpPr/>
          <p:nvPr/>
        </p:nvSpPr>
        <p:spPr>
          <a:xfrm>
            <a:off x="3061146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B11093FE-191B-CD84-FA0E-E0266DDA10B4}"/>
              </a:ext>
            </a:extLst>
          </p:cNvPr>
          <p:cNvSpPr/>
          <p:nvPr/>
        </p:nvSpPr>
        <p:spPr>
          <a:xfrm>
            <a:off x="3241146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3F0156EE-BF0B-2B5C-C5FD-D42732A2ECBD}"/>
              </a:ext>
            </a:extLst>
          </p:cNvPr>
          <p:cNvSpPr/>
          <p:nvPr/>
        </p:nvSpPr>
        <p:spPr>
          <a:xfrm>
            <a:off x="3421146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F9A6F6BB-69E2-FB03-C7FE-552CA453EE84}"/>
              </a:ext>
            </a:extLst>
          </p:cNvPr>
          <p:cNvSpPr/>
          <p:nvPr/>
        </p:nvSpPr>
        <p:spPr>
          <a:xfrm>
            <a:off x="3601654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6EFB5CB-2BD3-C742-6230-F2AE1AF7986C}"/>
              </a:ext>
            </a:extLst>
          </p:cNvPr>
          <p:cNvSpPr/>
          <p:nvPr/>
        </p:nvSpPr>
        <p:spPr>
          <a:xfrm>
            <a:off x="3781654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F3B16A8A-7E4E-3A4B-C979-E03889A74927}"/>
              </a:ext>
            </a:extLst>
          </p:cNvPr>
          <p:cNvSpPr/>
          <p:nvPr/>
        </p:nvSpPr>
        <p:spPr>
          <a:xfrm>
            <a:off x="3961654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A14EA8ED-BDB4-D5C4-B590-DD0401C37C55}"/>
              </a:ext>
            </a:extLst>
          </p:cNvPr>
          <p:cNvSpPr/>
          <p:nvPr/>
        </p:nvSpPr>
        <p:spPr>
          <a:xfrm>
            <a:off x="4141654" y="288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A9E09851-D16B-9809-E420-4C14650FFA5D}"/>
              </a:ext>
            </a:extLst>
          </p:cNvPr>
          <p:cNvSpPr/>
          <p:nvPr/>
        </p:nvSpPr>
        <p:spPr>
          <a:xfrm>
            <a:off x="1440000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E030885-7AF3-7644-5969-C4B27EF11039}"/>
              </a:ext>
            </a:extLst>
          </p:cNvPr>
          <p:cNvSpPr/>
          <p:nvPr/>
        </p:nvSpPr>
        <p:spPr>
          <a:xfrm>
            <a:off x="1620000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613CDE6-13A8-5B6C-3FA4-1CA0B69D3E4A}"/>
              </a:ext>
            </a:extLst>
          </p:cNvPr>
          <p:cNvSpPr/>
          <p:nvPr/>
        </p:nvSpPr>
        <p:spPr>
          <a:xfrm>
            <a:off x="1800000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B5C1B2D-8C7B-B1AD-0E03-806EE25F13DE}"/>
              </a:ext>
            </a:extLst>
          </p:cNvPr>
          <p:cNvSpPr/>
          <p:nvPr/>
        </p:nvSpPr>
        <p:spPr>
          <a:xfrm>
            <a:off x="1980000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BDED6F8-09EC-4E5C-03A5-96C3D6B86937}"/>
              </a:ext>
            </a:extLst>
          </p:cNvPr>
          <p:cNvSpPr/>
          <p:nvPr/>
        </p:nvSpPr>
        <p:spPr>
          <a:xfrm>
            <a:off x="2160508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91A66209-D481-45E9-3E4A-E8328D96036E}"/>
              </a:ext>
            </a:extLst>
          </p:cNvPr>
          <p:cNvSpPr/>
          <p:nvPr/>
        </p:nvSpPr>
        <p:spPr>
          <a:xfrm>
            <a:off x="2340508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FEA12095-603A-3AD9-CD28-AEB835A312AC}"/>
              </a:ext>
            </a:extLst>
          </p:cNvPr>
          <p:cNvSpPr/>
          <p:nvPr/>
        </p:nvSpPr>
        <p:spPr>
          <a:xfrm>
            <a:off x="2520508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C005E784-DFE4-F81B-258A-804E58C086FE}"/>
              </a:ext>
            </a:extLst>
          </p:cNvPr>
          <p:cNvSpPr/>
          <p:nvPr/>
        </p:nvSpPr>
        <p:spPr>
          <a:xfrm>
            <a:off x="2700508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5927F131-557E-FB08-CA25-26F2A4F032AF}"/>
              </a:ext>
            </a:extLst>
          </p:cNvPr>
          <p:cNvSpPr/>
          <p:nvPr/>
        </p:nvSpPr>
        <p:spPr>
          <a:xfrm>
            <a:off x="2881146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C038B6A-373D-472A-D33A-6EE6120203FC}"/>
              </a:ext>
            </a:extLst>
          </p:cNvPr>
          <p:cNvSpPr/>
          <p:nvPr/>
        </p:nvSpPr>
        <p:spPr>
          <a:xfrm>
            <a:off x="3061146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4DCCDB9-3D3E-55D5-9298-D6A288B1F4C1}"/>
              </a:ext>
            </a:extLst>
          </p:cNvPr>
          <p:cNvSpPr/>
          <p:nvPr/>
        </p:nvSpPr>
        <p:spPr>
          <a:xfrm>
            <a:off x="3241146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73A9D653-6741-EE44-239D-D37EBF31148C}"/>
              </a:ext>
            </a:extLst>
          </p:cNvPr>
          <p:cNvSpPr/>
          <p:nvPr/>
        </p:nvSpPr>
        <p:spPr>
          <a:xfrm>
            <a:off x="3421146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DB6CFC9C-E0CE-BA87-CEC0-79649086449E}"/>
              </a:ext>
            </a:extLst>
          </p:cNvPr>
          <p:cNvSpPr/>
          <p:nvPr/>
        </p:nvSpPr>
        <p:spPr>
          <a:xfrm>
            <a:off x="3601654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C320D354-4677-90D1-C384-B88F673E417C}"/>
              </a:ext>
            </a:extLst>
          </p:cNvPr>
          <p:cNvSpPr/>
          <p:nvPr/>
        </p:nvSpPr>
        <p:spPr>
          <a:xfrm>
            <a:off x="3781654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1ECB56CC-4A8F-AF42-2419-350DCBF9E486}"/>
              </a:ext>
            </a:extLst>
          </p:cNvPr>
          <p:cNvSpPr/>
          <p:nvPr/>
        </p:nvSpPr>
        <p:spPr>
          <a:xfrm>
            <a:off x="3961654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A84AB43D-4AAC-C3DF-0C74-F7DE95F27E8F}"/>
              </a:ext>
            </a:extLst>
          </p:cNvPr>
          <p:cNvSpPr/>
          <p:nvPr/>
        </p:nvSpPr>
        <p:spPr>
          <a:xfrm>
            <a:off x="4141654" y="306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614D51BC-CA2C-E277-4451-C5567474AC06}"/>
              </a:ext>
            </a:extLst>
          </p:cNvPr>
          <p:cNvSpPr/>
          <p:nvPr/>
        </p:nvSpPr>
        <p:spPr>
          <a:xfrm>
            <a:off x="1440000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D9FF33C0-F2AC-5351-9837-372A228927B6}"/>
              </a:ext>
            </a:extLst>
          </p:cNvPr>
          <p:cNvSpPr/>
          <p:nvPr/>
        </p:nvSpPr>
        <p:spPr>
          <a:xfrm>
            <a:off x="1620000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97852F3C-D55D-271E-73AA-87C019B40370}"/>
              </a:ext>
            </a:extLst>
          </p:cNvPr>
          <p:cNvSpPr/>
          <p:nvPr/>
        </p:nvSpPr>
        <p:spPr>
          <a:xfrm>
            <a:off x="1800000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0FC9C80F-4EE4-B5BC-8397-3D39E701F215}"/>
              </a:ext>
            </a:extLst>
          </p:cNvPr>
          <p:cNvSpPr/>
          <p:nvPr/>
        </p:nvSpPr>
        <p:spPr>
          <a:xfrm>
            <a:off x="1980000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FE36B1F6-1C34-A64E-365C-228AD8B834B2}"/>
              </a:ext>
            </a:extLst>
          </p:cNvPr>
          <p:cNvSpPr/>
          <p:nvPr/>
        </p:nvSpPr>
        <p:spPr>
          <a:xfrm>
            <a:off x="2160508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1F9DEA6-2652-AAA9-3A5D-01EF700EF266}"/>
              </a:ext>
            </a:extLst>
          </p:cNvPr>
          <p:cNvSpPr/>
          <p:nvPr/>
        </p:nvSpPr>
        <p:spPr>
          <a:xfrm>
            <a:off x="2340508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E0B87A37-40A7-41E7-5B07-D916687D2D67}"/>
              </a:ext>
            </a:extLst>
          </p:cNvPr>
          <p:cNvSpPr/>
          <p:nvPr/>
        </p:nvSpPr>
        <p:spPr>
          <a:xfrm>
            <a:off x="2520508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0CF2542-720A-269B-4811-2D042358998B}"/>
              </a:ext>
            </a:extLst>
          </p:cNvPr>
          <p:cNvSpPr/>
          <p:nvPr/>
        </p:nvSpPr>
        <p:spPr>
          <a:xfrm>
            <a:off x="2700508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C5E122DF-52B9-2F59-8C0E-31E78E0C5109}"/>
              </a:ext>
            </a:extLst>
          </p:cNvPr>
          <p:cNvSpPr/>
          <p:nvPr/>
        </p:nvSpPr>
        <p:spPr>
          <a:xfrm>
            <a:off x="2881146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7E5E762B-C725-E6AB-8B58-D8A57575018F}"/>
              </a:ext>
            </a:extLst>
          </p:cNvPr>
          <p:cNvSpPr/>
          <p:nvPr/>
        </p:nvSpPr>
        <p:spPr>
          <a:xfrm>
            <a:off x="3061146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BB08B0D4-272E-61D3-B49F-E064BB2BB566}"/>
              </a:ext>
            </a:extLst>
          </p:cNvPr>
          <p:cNvSpPr/>
          <p:nvPr/>
        </p:nvSpPr>
        <p:spPr>
          <a:xfrm>
            <a:off x="3241146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1249C217-1D8B-C118-EA70-5092CCABC185}"/>
              </a:ext>
            </a:extLst>
          </p:cNvPr>
          <p:cNvSpPr/>
          <p:nvPr/>
        </p:nvSpPr>
        <p:spPr>
          <a:xfrm>
            <a:off x="3421146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C309859F-2E61-0143-AE71-C4F3D1188C2D}"/>
              </a:ext>
            </a:extLst>
          </p:cNvPr>
          <p:cNvSpPr/>
          <p:nvPr/>
        </p:nvSpPr>
        <p:spPr>
          <a:xfrm>
            <a:off x="3601654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72AAB7E8-4B01-C76B-5400-99E9197885DD}"/>
              </a:ext>
            </a:extLst>
          </p:cNvPr>
          <p:cNvSpPr/>
          <p:nvPr/>
        </p:nvSpPr>
        <p:spPr>
          <a:xfrm>
            <a:off x="3781654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A416BFE-8E1B-C09E-BED2-3EEC5952620A}"/>
              </a:ext>
            </a:extLst>
          </p:cNvPr>
          <p:cNvSpPr/>
          <p:nvPr/>
        </p:nvSpPr>
        <p:spPr>
          <a:xfrm>
            <a:off x="3961654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AACFEC55-46AF-8EE6-0CD2-4F83B18BE742}"/>
              </a:ext>
            </a:extLst>
          </p:cNvPr>
          <p:cNvSpPr/>
          <p:nvPr/>
        </p:nvSpPr>
        <p:spPr>
          <a:xfrm>
            <a:off x="4141654" y="324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43ADA66-03BF-DB0F-0E7A-4C374E005126}"/>
              </a:ext>
            </a:extLst>
          </p:cNvPr>
          <p:cNvSpPr/>
          <p:nvPr/>
        </p:nvSpPr>
        <p:spPr>
          <a:xfrm>
            <a:off x="1440000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01ED676-34CD-67E3-A81A-DA9B50893956}"/>
              </a:ext>
            </a:extLst>
          </p:cNvPr>
          <p:cNvSpPr/>
          <p:nvPr/>
        </p:nvSpPr>
        <p:spPr>
          <a:xfrm>
            <a:off x="1620000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96C8360-6783-A258-B6FF-6D73E291C997}"/>
              </a:ext>
            </a:extLst>
          </p:cNvPr>
          <p:cNvSpPr/>
          <p:nvPr/>
        </p:nvSpPr>
        <p:spPr>
          <a:xfrm>
            <a:off x="1800000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74936C69-1866-5254-CBB2-0F99276703CD}"/>
              </a:ext>
            </a:extLst>
          </p:cNvPr>
          <p:cNvSpPr/>
          <p:nvPr/>
        </p:nvSpPr>
        <p:spPr>
          <a:xfrm>
            <a:off x="1980000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966665F-77E4-0BE5-06BD-3A1C0455254A}"/>
              </a:ext>
            </a:extLst>
          </p:cNvPr>
          <p:cNvSpPr/>
          <p:nvPr/>
        </p:nvSpPr>
        <p:spPr>
          <a:xfrm>
            <a:off x="2160508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41A1343-1FA5-D631-D461-EA18CE556096}"/>
              </a:ext>
            </a:extLst>
          </p:cNvPr>
          <p:cNvSpPr/>
          <p:nvPr/>
        </p:nvSpPr>
        <p:spPr>
          <a:xfrm>
            <a:off x="2340508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73E411B-9B57-01E0-CD3D-6AF8C0844A0D}"/>
              </a:ext>
            </a:extLst>
          </p:cNvPr>
          <p:cNvSpPr/>
          <p:nvPr/>
        </p:nvSpPr>
        <p:spPr>
          <a:xfrm>
            <a:off x="2520508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79B47FD8-3DC4-4A33-8997-C00AB66437AB}"/>
              </a:ext>
            </a:extLst>
          </p:cNvPr>
          <p:cNvSpPr/>
          <p:nvPr/>
        </p:nvSpPr>
        <p:spPr>
          <a:xfrm>
            <a:off x="2700508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0FB18548-F05A-ACCA-A8B5-27C8DD8B0F5A}"/>
              </a:ext>
            </a:extLst>
          </p:cNvPr>
          <p:cNvSpPr/>
          <p:nvPr/>
        </p:nvSpPr>
        <p:spPr>
          <a:xfrm>
            <a:off x="2881146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8AD043D6-8691-1DC2-CCAA-8535BB041D57}"/>
              </a:ext>
            </a:extLst>
          </p:cNvPr>
          <p:cNvSpPr/>
          <p:nvPr/>
        </p:nvSpPr>
        <p:spPr>
          <a:xfrm>
            <a:off x="3061146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9759B5DA-DE1C-0CD7-1EA0-F4C4AF34A518}"/>
              </a:ext>
            </a:extLst>
          </p:cNvPr>
          <p:cNvSpPr/>
          <p:nvPr/>
        </p:nvSpPr>
        <p:spPr>
          <a:xfrm>
            <a:off x="3241146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DAFC08AF-6E02-F5C7-8977-6AAA4B453BF3}"/>
              </a:ext>
            </a:extLst>
          </p:cNvPr>
          <p:cNvSpPr/>
          <p:nvPr/>
        </p:nvSpPr>
        <p:spPr>
          <a:xfrm>
            <a:off x="3421146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8F7D17F4-645F-5EB8-CA67-677332432029}"/>
              </a:ext>
            </a:extLst>
          </p:cNvPr>
          <p:cNvSpPr/>
          <p:nvPr/>
        </p:nvSpPr>
        <p:spPr>
          <a:xfrm>
            <a:off x="3601654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768B5DEF-5EFC-64B8-9CAE-B2B180B8C4AF}"/>
              </a:ext>
            </a:extLst>
          </p:cNvPr>
          <p:cNvSpPr/>
          <p:nvPr/>
        </p:nvSpPr>
        <p:spPr>
          <a:xfrm>
            <a:off x="3781654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5FED6520-3F9F-BDC1-C0D4-47235EFC4224}"/>
              </a:ext>
            </a:extLst>
          </p:cNvPr>
          <p:cNvSpPr/>
          <p:nvPr/>
        </p:nvSpPr>
        <p:spPr>
          <a:xfrm>
            <a:off x="3961654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5231A662-62D2-C9C3-0A28-041F781AE90C}"/>
              </a:ext>
            </a:extLst>
          </p:cNvPr>
          <p:cNvSpPr/>
          <p:nvPr/>
        </p:nvSpPr>
        <p:spPr>
          <a:xfrm>
            <a:off x="4141654" y="3421090"/>
            <a:ext cx="18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7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Pramook Khungurn</dc:creator>
  <cp:lastModifiedBy>Pramook Khungurn</cp:lastModifiedBy>
  <cp:revision>2</cp:revision>
  <dcterms:created xsi:type="dcterms:W3CDTF">2025-08-31T08:57:49Z</dcterms:created>
  <dcterms:modified xsi:type="dcterms:W3CDTF">2025-08-31T09:38:05Z</dcterms:modified>
</cp:coreProperties>
</file>