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7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88" autoAdjust="0"/>
    <p:restoredTop sz="94660"/>
  </p:normalViewPr>
  <p:slideViewPr>
    <p:cSldViewPr snapToGrid="0">
      <p:cViewPr>
        <p:scale>
          <a:sx n="200" d="100"/>
          <a:sy n="200" d="100"/>
        </p:scale>
        <p:origin x="-1284" y="-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2542-F2BA-7449-A3AC-32461DFD1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354C6-E564-9F79-185B-793BE5FAB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E75D8-B337-E8BF-1510-3CF42F6A6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3A5B-D156-46BA-AAE8-FB02E175922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694EE-921A-F10B-D03B-82C0329E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9ED38-0A6A-797D-E860-C921983E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073B-000F-4642-A3C7-1E60676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3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DBEB-D2F5-B71A-2943-5EEDE361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93216-2558-71B2-84C7-1DE8C420A9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407B-5F0B-7C77-63AA-F0E0231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3A5B-D156-46BA-AAE8-FB02E175922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94AC2-5FB4-F685-F5A1-A30F35BF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81826-4079-C04C-C4B4-790A95F6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073B-000F-4642-A3C7-1E60676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5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28704-79DE-9214-45CD-027943C67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16B72-68A4-2593-641C-40F32D308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B6699-C711-D38F-6E3B-0BC30E1F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3A5B-D156-46BA-AAE8-FB02E175922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69656-D572-E18D-59A6-D820D9930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A872F-516D-BCB0-A1CE-54175D97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073B-000F-4642-A3C7-1E60676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77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D86B-072F-B50C-459F-022781D8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AA054-48FE-5111-7E93-0A33ACC8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CA07E-6C15-76B6-0B94-989A8B27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3A5B-D156-46BA-AAE8-FB02E175922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942DE-9843-5173-086C-7E0C5D21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B7BC0-CC88-0D73-5171-5E8907CC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073B-000F-4642-A3C7-1E60676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2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1F0E-56DB-C6AE-1CF8-1870BAC3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E092-82A3-E3E8-5D3D-DB5EC3523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A7CD7-2BD7-1A4B-A433-7AFD40B9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3A5B-D156-46BA-AAE8-FB02E175922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20F31-F47D-25D1-24E6-6C72AB07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145C0-D465-4BE8-1B1D-377BEA14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073B-000F-4642-A3C7-1E60676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7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83F2-5460-2FE4-81E0-44D105EA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805C-965C-998C-05D7-202347B04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639A9-39EF-9F3B-3551-26C31EFF3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E16CC-DCEB-172E-72D0-D47AD917A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3A5B-D156-46BA-AAE8-FB02E175922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62771-1FB8-F7D2-443E-3E11AFA3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53238-76DE-AE59-4C15-DD51A31E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073B-000F-4642-A3C7-1E60676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7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007F-9748-5C61-6D87-DAF89D73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BF7CC-67A8-AE6E-8B2B-5B4F6B379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3D029-10D2-A00D-2372-D891EBDA1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18027-B5C3-0F19-E7E8-A66B0D2AD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110CFB-1FF7-2D1F-3A08-33B06FDFA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9AFAA-29F5-1263-97E2-57FB8362B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3A5B-D156-46BA-AAE8-FB02E175922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E8546-6635-DB2D-93D1-8D6C7102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9B731-1EF0-60E1-6834-94FC1006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073B-000F-4642-A3C7-1E60676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8D2EA-DFD9-8306-B1AE-7D0256975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EEC789-1A4D-88BE-02B1-EB116F58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3A5B-D156-46BA-AAE8-FB02E175922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3379B-A485-1476-02DD-BF67358B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5B8A8-87F5-2D75-B2BC-F63EF7C1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073B-000F-4642-A3C7-1E60676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0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C6E324-7829-C6C1-760E-DA99C69F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3A5B-D156-46BA-AAE8-FB02E175922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CB154-50E1-9202-D359-2F1398E1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85492-0CAA-87EE-492D-F3A5894B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073B-000F-4642-A3C7-1E60676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0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3EC4-153D-B6E8-6895-0E1431DE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543D5-FBDB-3692-A356-CCD94091E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DA195-424F-824D-53E9-5BAEB176D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26542-9EEE-5DF7-F74C-3311CCA9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3A5B-D156-46BA-AAE8-FB02E175922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5D8B6-2D7F-3134-8F3A-9CDA7F0D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B210C-AD21-52C8-21DE-C8573E84A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073B-000F-4642-A3C7-1E60676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3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28EC-1C1A-B887-A4FA-7A0A7711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AABB6-968B-AEE6-7C3D-C3EF07C2E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02156-EE3A-3218-624F-90483E194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3AE21-E1B2-AF25-5DD0-70B31ABC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3A5B-D156-46BA-AAE8-FB02E175922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E746D-95F1-4C63-BF81-755F28C6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DA9FA-0A82-712B-5B1F-BC278DC9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9073B-000F-4642-A3C7-1E60676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01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3915C-5C08-C2C1-8EE8-4A63285B3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277A7-F8B7-5DD1-FE9F-7DFFE093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80E7B-AEA9-0ECF-C7F6-A92714E38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3A5B-D156-46BA-AAE8-FB02E175922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EE509-D909-7963-B2F6-1B4AD43B8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BEF4-1768-F4CF-0B23-B5955091A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9073B-000F-4642-A3C7-1E60676B4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80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3.png"/><Relationship Id="rId7" Type="http://schemas.openxmlformats.org/officeDocument/2006/relationships/image" Target="../media/image147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6.png"/><Relationship Id="rId5" Type="http://schemas.openxmlformats.org/officeDocument/2006/relationships/image" Target="../media/image145.png"/><Relationship Id="rId4" Type="http://schemas.openxmlformats.org/officeDocument/2006/relationships/image" Target="../media/image144.png"/><Relationship Id="rId9" Type="http://schemas.openxmlformats.org/officeDocument/2006/relationships/image" Target="../media/image1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18" Type="http://schemas.openxmlformats.org/officeDocument/2006/relationships/image" Target="../media/image187.png"/><Relationship Id="rId3" Type="http://schemas.openxmlformats.org/officeDocument/2006/relationships/image" Target="../media/image172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17" Type="http://schemas.openxmlformats.org/officeDocument/2006/relationships/image" Target="../media/image186.png"/><Relationship Id="rId2" Type="http://schemas.openxmlformats.org/officeDocument/2006/relationships/image" Target="../media/image171.png"/><Relationship Id="rId16" Type="http://schemas.openxmlformats.org/officeDocument/2006/relationships/image" Target="../media/image1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.png"/><Relationship Id="rId11" Type="http://schemas.openxmlformats.org/officeDocument/2006/relationships/image" Target="../media/image180.png"/><Relationship Id="rId5" Type="http://schemas.openxmlformats.org/officeDocument/2006/relationships/image" Target="../media/image174.png"/><Relationship Id="rId15" Type="http://schemas.openxmlformats.org/officeDocument/2006/relationships/image" Target="../media/image184.png"/><Relationship Id="rId10" Type="http://schemas.openxmlformats.org/officeDocument/2006/relationships/image" Target="../media/image179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3" Type="http://schemas.openxmlformats.org/officeDocument/2006/relationships/image" Target="../media/image189.png"/><Relationship Id="rId7" Type="http://schemas.openxmlformats.org/officeDocument/2006/relationships/image" Target="../media/image193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.png"/><Relationship Id="rId11" Type="http://schemas.openxmlformats.org/officeDocument/2006/relationships/image" Target="../media/image197.png"/><Relationship Id="rId5" Type="http://schemas.openxmlformats.org/officeDocument/2006/relationships/image" Target="../media/image191.png"/><Relationship Id="rId10" Type="http://schemas.openxmlformats.org/officeDocument/2006/relationships/image" Target="../media/image196.png"/><Relationship Id="rId4" Type="http://schemas.openxmlformats.org/officeDocument/2006/relationships/image" Target="../media/image190.png"/><Relationship Id="rId9" Type="http://schemas.openxmlformats.org/officeDocument/2006/relationships/image" Target="../media/image19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0.png"/><Relationship Id="rId13" Type="http://schemas.openxmlformats.org/officeDocument/2006/relationships/image" Target="../media/image204.png"/><Relationship Id="rId3" Type="http://schemas.openxmlformats.org/officeDocument/2006/relationships/image" Target="../media/image198.png"/><Relationship Id="rId7" Type="http://schemas.openxmlformats.org/officeDocument/2006/relationships/image" Target="../media/image1980.png"/><Relationship Id="rId12" Type="http://schemas.openxmlformats.org/officeDocument/2006/relationships/image" Target="../media/image203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4.png"/><Relationship Id="rId11" Type="http://schemas.openxmlformats.org/officeDocument/2006/relationships/image" Target="../media/image202.png"/><Relationship Id="rId5" Type="http://schemas.openxmlformats.org/officeDocument/2006/relationships/image" Target="../media/image193.png"/><Relationship Id="rId10" Type="http://schemas.openxmlformats.org/officeDocument/2006/relationships/image" Target="../media/image201.png"/><Relationship Id="rId4" Type="http://schemas.openxmlformats.org/officeDocument/2006/relationships/image" Target="../media/image199.png"/><Relationship Id="rId9" Type="http://schemas.openxmlformats.org/officeDocument/2006/relationships/image" Target="../media/image20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206.png"/><Relationship Id="rId7" Type="http://schemas.openxmlformats.org/officeDocument/2006/relationships/image" Target="../media/image210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9.png"/><Relationship Id="rId5" Type="http://schemas.openxmlformats.org/officeDocument/2006/relationships/image" Target="../media/image208.png"/><Relationship Id="rId4" Type="http://schemas.openxmlformats.org/officeDocument/2006/relationships/image" Target="../media/image207.png"/><Relationship Id="rId9" Type="http://schemas.openxmlformats.org/officeDocument/2006/relationships/image" Target="../media/image2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0.png"/><Relationship Id="rId3" Type="http://schemas.openxmlformats.org/officeDocument/2006/relationships/image" Target="../media/image1890.png"/><Relationship Id="rId7" Type="http://schemas.openxmlformats.org/officeDocument/2006/relationships/image" Target="../media/image1930.png"/><Relationship Id="rId2" Type="http://schemas.openxmlformats.org/officeDocument/2006/relationships/image" Target="../media/image18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20.png"/><Relationship Id="rId5" Type="http://schemas.openxmlformats.org/officeDocument/2006/relationships/image" Target="../media/image1910.png"/><Relationship Id="rId4" Type="http://schemas.openxmlformats.org/officeDocument/2006/relationships/image" Target="../media/image19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14.sv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" Type="http://schemas.openxmlformats.org/officeDocument/2006/relationships/image" Target="../media/image13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8E199A-BBFC-4E0D-5EF7-37C43A535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41" y="176267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B5D9C6-7522-BFE3-466E-663410330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241" y="176267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CCAE79-1868-4CCD-7A7D-A182D0121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7241" y="176267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29ECBB-DFC6-FC9B-FCF1-8A23A8EC1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241" y="1762677"/>
            <a:ext cx="1833258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529F32-7376-33A1-3EB9-1C65390093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241" y="1762678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5F36314-02BC-5B60-B1E6-77F00B1DFD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241" y="1762677"/>
            <a:ext cx="1833258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D6C7B4-F7DA-4A7A-7806-FFB30FE36D22}"/>
                  </a:ext>
                </a:extLst>
              </p:cNvPr>
              <p:cNvSpPr txBox="1"/>
              <p:nvPr/>
            </p:nvSpPr>
            <p:spPr>
              <a:xfrm>
                <a:off x="10147860" y="3600000"/>
                <a:ext cx="8587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円形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oto Sans CJK JP Regular" panose="020B0500000000000000" pitchFamily="34" charset="-128"/>
                      </a:rPr>
                      <m:t>𝑂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D6C7B4-F7DA-4A7A-7806-FFB30FE36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7860" y="3600000"/>
                <a:ext cx="858761" cy="369332"/>
              </a:xfrm>
              <a:prstGeom prst="rect">
                <a:avLst/>
              </a:prstGeom>
              <a:blipFill>
                <a:blip r:embed="rId8"/>
                <a:stretch>
                  <a:fillRect l="-567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FC6607-C8B5-0DAC-33A3-5368617DDD05}"/>
                  </a:ext>
                </a:extLst>
              </p:cNvPr>
              <p:cNvSpPr txBox="1"/>
              <p:nvPr/>
            </p:nvSpPr>
            <p:spPr>
              <a:xfrm>
                <a:off x="8011489" y="3600000"/>
                <a:ext cx="1531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四角形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oto Sans CJK JP Regular" panose="020B0500000000000000" pitchFamily="34" charset="-128"/>
                      </a:rPr>
                      <m:t>𝐴𝐵𝐶𝐷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FC6607-C8B5-0DAC-33A3-5368617DD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489" y="3600000"/>
                <a:ext cx="1531510" cy="369332"/>
              </a:xfrm>
              <a:prstGeom prst="rect">
                <a:avLst/>
              </a:prstGeom>
              <a:blipFill>
                <a:blip r:embed="rId9"/>
                <a:stretch>
                  <a:fillRect l="-278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6959A3-C1B6-545F-B7D4-7F48CC82DDFC}"/>
                  </a:ext>
                </a:extLst>
              </p:cNvPr>
              <p:cNvSpPr txBox="1"/>
              <p:nvPr/>
            </p:nvSpPr>
            <p:spPr>
              <a:xfrm>
                <a:off x="6306567" y="3600000"/>
                <a:ext cx="1374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三角形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Noto Sans CJK JP Regular" panose="020B0500000000000000" pitchFamily="34" charset="-128"/>
                      </a:rPr>
                      <m:t>𝐴𝐵𝐶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6959A3-C1B6-545F-B7D4-7F48CC82D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567" y="3600000"/>
                <a:ext cx="1374607" cy="369332"/>
              </a:xfrm>
              <a:prstGeom prst="rect">
                <a:avLst/>
              </a:prstGeom>
              <a:blipFill>
                <a:blip r:embed="rId10"/>
                <a:stretch>
                  <a:fillRect l="-355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3EAB52F-4173-9452-845B-B56BC6D170C3}"/>
                  </a:ext>
                </a:extLst>
              </p:cNvPr>
              <p:cNvSpPr txBox="1"/>
              <p:nvPr/>
            </p:nvSpPr>
            <p:spPr>
              <a:xfrm>
                <a:off x="4676237" y="3600000"/>
                <a:ext cx="1002005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dirty="0">
                    <a:solidFill>
                      <a:schemeClr val="tx1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線分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ja-JP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oto Sans CJK JP Regular" panose="020B0500000000000000" pitchFamily="34" charset="-128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Noto Sans CJK JP Regular" panose="020B0500000000000000" pitchFamily="34" charset="-128"/>
                          </a:rPr>
                          <m:t>𝐴𝐵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3EAB52F-4173-9452-845B-B56BC6D17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237" y="3600000"/>
                <a:ext cx="1002005" cy="369909"/>
              </a:xfrm>
              <a:prstGeom prst="rect">
                <a:avLst/>
              </a:prstGeom>
              <a:blipFill>
                <a:blip r:embed="rId11"/>
                <a:stretch>
                  <a:fillRect l="-4268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06998F-AE07-33BE-7C63-C072B9690824}"/>
                  </a:ext>
                </a:extLst>
              </p:cNvPr>
              <p:cNvSpPr txBox="1"/>
              <p:nvPr/>
            </p:nvSpPr>
            <p:spPr>
              <a:xfrm>
                <a:off x="2767031" y="3600000"/>
                <a:ext cx="1232838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dirty="0"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半直線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en-US" i="1" smtClean="0">
                            <a:latin typeface="Cambria Math" panose="02040503050406030204" pitchFamily="18" charset="0"/>
                            <a:ea typeface="Noto Sans CJK JP Regular" panose="020B0500000000000000" pitchFamily="34" charset="-128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Noto Sans CJK JP Regular" panose="020B0500000000000000" pitchFamily="34" charset="-128"/>
                          </a:rPr>
                          <m:t>𝐴𝐵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06998F-AE07-33BE-7C63-C072B9690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31" y="3600000"/>
                <a:ext cx="1232838" cy="404791"/>
              </a:xfrm>
              <a:prstGeom prst="rect">
                <a:avLst/>
              </a:prstGeom>
              <a:blipFill>
                <a:blip r:embed="rId12"/>
                <a:stretch>
                  <a:fillRect l="-3960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A0AE65-5051-5E27-651D-49E650FB5B5C}"/>
                  </a:ext>
                </a:extLst>
              </p:cNvPr>
              <p:cNvSpPr txBox="1"/>
              <p:nvPr/>
            </p:nvSpPr>
            <p:spPr>
              <a:xfrm>
                <a:off x="1076239" y="3600000"/>
                <a:ext cx="1002006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dirty="0"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直線</a:t>
                </a:r>
                <a:r>
                  <a:rPr lang="en-US" altLang="ja-JP" dirty="0"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en-US" altLang="ja-JP" i="1" smtClean="0">
                            <a:latin typeface="Cambria Math" panose="02040503050406030204" pitchFamily="18" charset="0"/>
                            <a:ea typeface="Noto Sans CJK JP Regular" panose="020B0500000000000000" pitchFamily="34" charset="-128"/>
                          </a:rPr>
                        </m:ctrlPr>
                      </m:acc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Noto Sans CJK JP Regular" panose="020B0500000000000000" pitchFamily="34" charset="-128"/>
                          </a:rPr>
                          <m:t>𝐴𝐵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2A0AE65-5051-5E27-651D-49E650FB5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39" y="3600000"/>
                <a:ext cx="1002006" cy="404791"/>
              </a:xfrm>
              <a:prstGeom prst="rect">
                <a:avLst/>
              </a:prstGeom>
              <a:blipFill>
                <a:blip r:embed="rId13"/>
                <a:stretch>
                  <a:fillRect l="-4878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690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65F323D-4501-4E23-2C7F-CE3E7C367CC3}"/>
              </a:ext>
            </a:extLst>
          </p:cNvPr>
          <p:cNvCxnSpPr>
            <a:cxnSpLocks/>
          </p:cNvCxnSpPr>
          <p:nvPr/>
        </p:nvCxnSpPr>
        <p:spPr>
          <a:xfrm>
            <a:off x="3060000" y="2880000"/>
            <a:ext cx="720000" cy="144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3E0690-31AE-16BC-1823-AFDABDD24D25}"/>
              </a:ext>
            </a:extLst>
          </p:cNvPr>
          <p:cNvCxnSpPr>
            <a:cxnSpLocks/>
          </p:cNvCxnSpPr>
          <p:nvPr/>
        </p:nvCxnSpPr>
        <p:spPr>
          <a:xfrm>
            <a:off x="5760000" y="2880000"/>
            <a:ext cx="516000" cy="24795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8DADD0-7FF6-115D-C1EF-B873F8768FFE}"/>
              </a:ext>
            </a:extLst>
          </p:cNvPr>
          <p:cNvSpPr txBox="1"/>
          <p:nvPr/>
        </p:nvSpPr>
        <p:spPr>
          <a:xfrm>
            <a:off x="6224147" y="3019890"/>
            <a:ext cx="7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FF0000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終点</a:t>
            </a:r>
            <a:endParaRPr lang="en-US" sz="2000" dirty="0">
              <a:solidFill>
                <a:srgbClr val="FF0000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99A805-CB3D-0707-3465-E09E5D257C0A}"/>
                  </a:ext>
                </a:extLst>
              </p:cNvPr>
              <p:cNvSpPr txBox="1"/>
              <p:nvPr/>
            </p:nvSpPr>
            <p:spPr>
              <a:xfrm rot="19977116">
                <a:off x="3933393" y="2333893"/>
                <a:ext cx="6227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299A805-CB3D-0707-3465-E09E5D257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77116">
                <a:off x="3933393" y="2333893"/>
                <a:ext cx="62279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2DCCA8E-418C-427C-27C9-801693F1D759}"/>
              </a:ext>
            </a:extLst>
          </p:cNvPr>
          <p:cNvCxnSpPr>
            <a:cxnSpLocks/>
          </p:cNvCxnSpPr>
          <p:nvPr/>
        </p:nvCxnSpPr>
        <p:spPr>
          <a:xfrm flipH="1">
            <a:off x="3600000" y="2880000"/>
            <a:ext cx="2160000" cy="1080000"/>
          </a:xfrm>
          <a:prstGeom prst="straightConnector1">
            <a:avLst/>
          </a:prstGeom>
          <a:ln w="3810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6179E6D-EEFD-938A-CE3C-1BC9784EBFD7}"/>
              </a:ext>
            </a:extLst>
          </p:cNvPr>
          <p:cNvCxnSpPr>
            <a:cxnSpLocks/>
          </p:cNvCxnSpPr>
          <p:nvPr/>
        </p:nvCxnSpPr>
        <p:spPr>
          <a:xfrm>
            <a:off x="5220000" y="1800000"/>
            <a:ext cx="720000" cy="144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45D9B3-C9D8-36A0-D22C-B04B2F42E54E}"/>
              </a:ext>
            </a:extLst>
          </p:cNvPr>
          <p:cNvCxnSpPr>
            <a:cxnSpLocks/>
          </p:cNvCxnSpPr>
          <p:nvPr/>
        </p:nvCxnSpPr>
        <p:spPr>
          <a:xfrm flipH="1">
            <a:off x="3420000" y="3960000"/>
            <a:ext cx="180000" cy="482460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FF65F78-B2B9-01E5-821F-D36DAD0AC90C}"/>
              </a:ext>
            </a:extLst>
          </p:cNvPr>
          <p:cNvSpPr txBox="1"/>
          <p:nvPr/>
        </p:nvSpPr>
        <p:spPr>
          <a:xfrm>
            <a:off x="3060000" y="4442460"/>
            <a:ext cx="72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FF0000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始点</a:t>
            </a:r>
            <a:endParaRPr lang="en-US" sz="2000" dirty="0">
              <a:solidFill>
                <a:srgbClr val="FF0000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A23846C-FFB9-6BB3-DC71-B97D6CB0849B}"/>
              </a:ext>
            </a:extLst>
          </p:cNvPr>
          <p:cNvCxnSpPr>
            <a:cxnSpLocks/>
          </p:cNvCxnSpPr>
          <p:nvPr/>
        </p:nvCxnSpPr>
        <p:spPr>
          <a:xfrm flipH="1">
            <a:off x="3340972" y="3072175"/>
            <a:ext cx="720000" cy="360000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CF93A1C-80AB-CD9B-B2D6-B61487570752}"/>
              </a:ext>
            </a:extLst>
          </p:cNvPr>
          <p:cNvCxnSpPr>
            <a:cxnSpLocks/>
          </p:cNvCxnSpPr>
          <p:nvPr/>
        </p:nvCxnSpPr>
        <p:spPr>
          <a:xfrm flipH="1">
            <a:off x="4768667" y="2361431"/>
            <a:ext cx="720000" cy="360000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86A1BF1-6364-0625-AE56-91AACB2E0BDF}"/>
              </a:ext>
            </a:extLst>
          </p:cNvPr>
          <p:cNvSpPr txBox="1"/>
          <p:nvPr/>
        </p:nvSpPr>
        <p:spPr>
          <a:xfrm rot="20034401">
            <a:off x="3885793" y="2679945"/>
            <a:ext cx="1098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solidFill>
                  <a:srgbClr val="FF0000"/>
                </a:solidFill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大きさ</a:t>
            </a:r>
            <a:endParaRPr lang="en-US" sz="2000" dirty="0">
              <a:solidFill>
                <a:srgbClr val="FF0000"/>
              </a:solidFill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19586EF-14CE-553B-AC5C-95E54FF0AD53}"/>
              </a:ext>
            </a:extLst>
          </p:cNvPr>
          <p:cNvCxnSpPr>
            <a:cxnSpLocks/>
          </p:cNvCxnSpPr>
          <p:nvPr/>
        </p:nvCxnSpPr>
        <p:spPr>
          <a:xfrm>
            <a:off x="5452667" y="2268000"/>
            <a:ext cx="72000" cy="144000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2D2EE24-1BDC-324B-D534-470B2498882C}"/>
              </a:ext>
            </a:extLst>
          </p:cNvPr>
          <p:cNvCxnSpPr>
            <a:cxnSpLocks/>
          </p:cNvCxnSpPr>
          <p:nvPr/>
        </p:nvCxnSpPr>
        <p:spPr>
          <a:xfrm>
            <a:off x="3300350" y="3355670"/>
            <a:ext cx="72000" cy="144000"/>
          </a:xfrm>
          <a:prstGeom prst="straightConnector1">
            <a:avLst/>
          </a:prstGeom>
          <a:ln w="6350">
            <a:solidFill>
              <a:srgbClr val="FF000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CA16524-EFB6-06BE-65DD-5BE859A5DA7D}"/>
                  </a:ext>
                </a:extLst>
              </p:cNvPr>
              <p:cNvSpPr txBox="1"/>
              <p:nvPr/>
            </p:nvSpPr>
            <p:spPr>
              <a:xfrm>
                <a:off x="4600972" y="3338390"/>
                <a:ext cx="3866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CA16524-EFB6-06BE-65DD-5BE859A5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972" y="3338390"/>
                <a:ext cx="38664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547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628BED5-DCC5-29C3-78FD-B0EB75424650}"/>
              </a:ext>
            </a:extLst>
          </p:cNvPr>
          <p:cNvCxnSpPr>
            <a:cxnSpLocks/>
          </p:cNvCxnSpPr>
          <p:nvPr/>
        </p:nvCxnSpPr>
        <p:spPr>
          <a:xfrm flipV="1">
            <a:off x="720000" y="7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DF5A02-3096-D96E-729A-DE627F56B78C}"/>
              </a:ext>
            </a:extLst>
          </p:cNvPr>
          <p:cNvCxnSpPr>
            <a:cxnSpLocks/>
          </p:cNvCxnSpPr>
          <p:nvPr/>
        </p:nvCxnSpPr>
        <p:spPr>
          <a:xfrm flipV="1">
            <a:off x="720000" y="10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8CAF75-6355-E52B-3D60-3505770E1C72}"/>
              </a:ext>
            </a:extLst>
          </p:cNvPr>
          <p:cNvCxnSpPr>
            <a:cxnSpLocks/>
          </p:cNvCxnSpPr>
          <p:nvPr/>
        </p:nvCxnSpPr>
        <p:spPr>
          <a:xfrm flipV="1">
            <a:off x="720000" y="14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318F0A-93E8-9D74-014E-D4A9520DFDD5}"/>
              </a:ext>
            </a:extLst>
          </p:cNvPr>
          <p:cNvCxnSpPr>
            <a:cxnSpLocks/>
          </p:cNvCxnSpPr>
          <p:nvPr/>
        </p:nvCxnSpPr>
        <p:spPr>
          <a:xfrm flipV="1">
            <a:off x="720000" y="18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C95B67-D71A-7042-1AFB-4E75B31230EA}"/>
              </a:ext>
            </a:extLst>
          </p:cNvPr>
          <p:cNvCxnSpPr>
            <a:cxnSpLocks/>
          </p:cNvCxnSpPr>
          <p:nvPr/>
        </p:nvCxnSpPr>
        <p:spPr>
          <a:xfrm flipV="1">
            <a:off x="720000" y="21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E00E74-F880-CA13-D52D-1D8B26CFB176}"/>
              </a:ext>
            </a:extLst>
          </p:cNvPr>
          <p:cNvCxnSpPr>
            <a:cxnSpLocks/>
          </p:cNvCxnSpPr>
          <p:nvPr/>
        </p:nvCxnSpPr>
        <p:spPr>
          <a:xfrm flipV="1">
            <a:off x="7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4D5600-A306-C5A7-C77B-AF3AB1B97737}"/>
              </a:ext>
            </a:extLst>
          </p:cNvPr>
          <p:cNvCxnSpPr>
            <a:cxnSpLocks/>
          </p:cNvCxnSpPr>
          <p:nvPr/>
        </p:nvCxnSpPr>
        <p:spPr>
          <a:xfrm flipV="1">
            <a:off x="108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5CAF77-9713-959D-9C76-BD3942BAA25D}"/>
              </a:ext>
            </a:extLst>
          </p:cNvPr>
          <p:cNvCxnSpPr>
            <a:cxnSpLocks/>
          </p:cNvCxnSpPr>
          <p:nvPr/>
        </p:nvCxnSpPr>
        <p:spPr>
          <a:xfrm flipV="1">
            <a:off x="144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2C9C51-D3BA-50EC-4DD5-4A023FA0EB6B}"/>
              </a:ext>
            </a:extLst>
          </p:cNvPr>
          <p:cNvCxnSpPr>
            <a:cxnSpLocks/>
          </p:cNvCxnSpPr>
          <p:nvPr/>
        </p:nvCxnSpPr>
        <p:spPr>
          <a:xfrm flipV="1">
            <a:off x="180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BF12B3-9119-E119-F862-919A80E3C509}"/>
              </a:ext>
            </a:extLst>
          </p:cNvPr>
          <p:cNvCxnSpPr>
            <a:cxnSpLocks/>
          </p:cNvCxnSpPr>
          <p:nvPr/>
        </p:nvCxnSpPr>
        <p:spPr>
          <a:xfrm flipV="1">
            <a:off x="216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A28483-0B61-5F8D-DB61-F9EFF2FB9CC5}"/>
              </a:ext>
            </a:extLst>
          </p:cNvPr>
          <p:cNvCxnSpPr>
            <a:cxnSpLocks/>
          </p:cNvCxnSpPr>
          <p:nvPr/>
        </p:nvCxnSpPr>
        <p:spPr>
          <a:xfrm flipV="1">
            <a:off x="252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0B1A61-41F5-88F9-EEA4-D7B2F688D351}"/>
              </a:ext>
            </a:extLst>
          </p:cNvPr>
          <p:cNvCxnSpPr>
            <a:cxnSpLocks/>
          </p:cNvCxnSpPr>
          <p:nvPr/>
        </p:nvCxnSpPr>
        <p:spPr>
          <a:xfrm flipV="1">
            <a:off x="288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E5064E-167C-C597-B7B2-DA531AAFB9A7}"/>
              </a:ext>
            </a:extLst>
          </p:cNvPr>
          <p:cNvCxnSpPr>
            <a:cxnSpLocks/>
          </p:cNvCxnSpPr>
          <p:nvPr/>
        </p:nvCxnSpPr>
        <p:spPr>
          <a:xfrm flipV="1">
            <a:off x="324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5075BD-5D3B-2FE5-50E5-327974B9806B}"/>
              </a:ext>
            </a:extLst>
          </p:cNvPr>
          <p:cNvCxnSpPr>
            <a:cxnSpLocks/>
          </p:cNvCxnSpPr>
          <p:nvPr/>
        </p:nvCxnSpPr>
        <p:spPr>
          <a:xfrm flipV="1">
            <a:off x="360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77752-4C4B-711F-7327-3DACB19F14B0}"/>
              </a:ext>
            </a:extLst>
          </p:cNvPr>
          <p:cNvCxnSpPr>
            <a:cxnSpLocks/>
          </p:cNvCxnSpPr>
          <p:nvPr/>
        </p:nvCxnSpPr>
        <p:spPr>
          <a:xfrm flipV="1">
            <a:off x="396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27A7C9-A7E6-96A0-7DB3-0BBA567BFB5A}"/>
              </a:ext>
            </a:extLst>
          </p:cNvPr>
          <p:cNvCxnSpPr>
            <a:cxnSpLocks/>
          </p:cNvCxnSpPr>
          <p:nvPr/>
        </p:nvCxnSpPr>
        <p:spPr>
          <a:xfrm flipH="1">
            <a:off x="1080000" y="720000"/>
            <a:ext cx="1080000" cy="72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FA0756-C2E2-851B-3E68-5A08E4FBC809}"/>
              </a:ext>
            </a:extLst>
          </p:cNvPr>
          <p:cNvCxnSpPr>
            <a:cxnSpLocks/>
          </p:cNvCxnSpPr>
          <p:nvPr/>
        </p:nvCxnSpPr>
        <p:spPr>
          <a:xfrm flipH="1">
            <a:off x="2520000" y="720000"/>
            <a:ext cx="1080000" cy="72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2913AA-7603-CC47-B1FC-C0BD8349AF97}"/>
              </a:ext>
            </a:extLst>
          </p:cNvPr>
          <p:cNvCxnSpPr>
            <a:cxnSpLocks/>
          </p:cNvCxnSpPr>
          <p:nvPr/>
        </p:nvCxnSpPr>
        <p:spPr>
          <a:xfrm flipV="1">
            <a:off x="1080000" y="1799999"/>
            <a:ext cx="1080000" cy="720001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6EBFECE-392E-61C5-125E-36444F70A89F}"/>
              </a:ext>
            </a:extLst>
          </p:cNvPr>
          <p:cNvCxnSpPr>
            <a:cxnSpLocks/>
          </p:cNvCxnSpPr>
          <p:nvPr/>
        </p:nvCxnSpPr>
        <p:spPr>
          <a:xfrm flipH="1" flipV="1">
            <a:off x="2519999" y="1799999"/>
            <a:ext cx="1440001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A493CB-6641-3606-EF2E-45114D2A4C4E}"/>
                  </a:ext>
                </a:extLst>
              </p:cNvPr>
              <p:cNvSpPr txBox="1"/>
              <p:nvPr/>
            </p:nvSpPr>
            <p:spPr>
              <a:xfrm>
                <a:off x="1363670" y="638780"/>
                <a:ext cx="386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A493CB-6641-3606-EF2E-45114D2A4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670" y="638780"/>
                <a:ext cx="38664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F22591-6DE7-F27B-8420-199FC263D7B1}"/>
                  </a:ext>
                </a:extLst>
              </p:cNvPr>
              <p:cNvSpPr txBox="1"/>
              <p:nvPr/>
            </p:nvSpPr>
            <p:spPr>
              <a:xfrm>
                <a:off x="2840035" y="638779"/>
                <a:ext cx="386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9F22591-6DE7-F27B-8420-199FC263D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035" y="638779"/>
                <a:ext cx="386644" cy="461665"/>
              </a:xfrm>
              <a:prstGeom prst="rect">
                <a:avLst/>
              </a:prstGeom>
              <a:blipFill>
                <a:blip r:embed="rId3"/>
                <a:stretch>
                  <a:fillRect l="-3175"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D31267-04A9-A90A-B66E-C895B8FFF00E}"/>
                  </a:ext>
                </a:extLst>
              </p:cNvPr>
              <p:cNvSpPr txBox="1"/>
              <p:nvPr/>
            </p:nvSpPr>
            <p:spPr>
              <a:xfrm>
                <a:off x="1375074" y="1669908"/>
                <a:ext cx="386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𝐜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6D31267-04A9-A90A-B66E-C895B8FFF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074" y="1669908"/>
                <a:ext cx="38664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914DDD2-E4AB-73E8-3AEE-0EBC32F18095}"/>
                  </a:ext>
                </a:extLst>
              </p:cNvPr>
              <p:cNvSpPr txBox="1"/>
              <p:nvPr/>
            </p:nvSpPr>
            <p:spPr>
              <a:xfrm>
                <a:off x="3033357" y="1554953"/>
                <a:ext cx="386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𝐝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914DDD2-E4AB-73E8-3AEE-0EBC32F18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357" y="1554953"/>
                <a:ext cx="386644" cy="461665"/>
              </a:xfrm>
              <a:prstGeom prst="rect">
                <a:avLst/>
              </a:prstGeom>
              <a:blipFill>
                <a:blip r:embed="rId5"/>
                <a:stretch>
                  <a:fillRect l="-4762"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70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9C8ECFF-EADE-7352-09A6-3E7EE7147BB6}"/>
              </a:ext>
            </a:extLst>
          </p:cNvPr>
          <p:cNvCxnSpPr>
            <a:cxnSpLocks/>
          </p:cNvCxnSpPr>
          <p:nvPr/>
        </p:nvCxnSpPr>
        <p:spPr>
          <a:xfrm flipV="1">
            <a:off x="720000" y="720000"/>
            <a:ext cx="288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823F313-45B4-D1A1-2D9D-11E98F039390}"/>
              </a:ext>
            </a:extLst>
          </p:cNvPr>
          <p:cNvCxnSpPr>
            <a:cxnSpLocks/>
          </p:cNvCxnSpPr>
          <p:nvPr/>
        </p:nvCxnSpPr>
        <p:spPr>
          <a:xfrm flipV="1">
            <a:off x="720000" y="1080000"/>
            <a:ext cx="288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8CDD50-4A7B-2EE7-53B0-E088A1220EC2}"/>
              </a:ext>
            </a:extLst>
          </p:cNvPr>
          <p:cNvCxnSpPr>
            <a:cxnSpLocks/>
          </p:cNvCxnSpPr>
          <p:nvPr/>
        </p:nvCxnSpPr>
        <p:spPr>
          <a:xfrm flipV="1">
            <a:off x="720000" y="1440000"/>
            <a:ext cx="288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BF5FB39-CDA3-4177-5A67-1283C9D5A080}"/>
              </a:ext>
            </a:extLst>
          </p:cNvPr>
          <p:cNvCxnSpPr>
            <a:cxnSpLocks/>
          </p:cNvCxnSpPr>
          <p:nvPr/>
        </p:nvCxnSpPr>
        <p:spPr>
          <a:xfrm flipV="1">
            <a:off x="720000" y="1800000"/>
            <a:ext cx="288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BB10AB-5DDF-44FB-C4E5-7FCAEF1589D4}"/>
              </a:ext>
            </a:extLst>
          </p:cNvPr>
          <p:cNvCxnSpPr>
            <a:cxnSpLocks/>
          </p:cNvCxnSpPr>
          <p:nvPr/>
        </p:nvCxnSpPr>
        <p:spPr>
          <a:xfrm flipV="1">
            <a:off x="720000" y="2160000"/>
            <a:ext cx="288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2E401-3C0B-40A3-E093-9F5B0A7AE43E}"/>
              </a:ext>
            </a:extLst>
          </p:cNvPr>
          <p:cNvCxnSpPr>
            <a:cxnSpLocks/>
          </p:cNvCxnSpPr>
          <p:nvPr/>
        </p:nvCxnSpPr>
        <p:spPr>
          <a:xfrm flipV="1">
            <a:off x="720000" y="2520000"/>
            <a:ext cx="288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CA7C93-D465-0FD8-D19F-0D02551E42AB}"/>
              </a:ext>
            </a:extLst>
          </p:cNvPr>
          <p:cNvCxnSpPr>
            <a:cxnSpLocks/>
          </p:cNvCxnSpPr>
          <p:nvPr/>
        </p:nvCxnSpPr>
        <p:spPr>
          <a:xfrm flipV="1">
            <a:off x="108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F9A41A-6EED-EE20-2BFB-064EE8BC5227}"/>
              </a:ext>
            </a:extLst>
          </p:cNvPr>
          <p:cNvCxnSpPr>
            <a:cxnSpLocks/>
          </p:cNvCxnSpPr>
          <p:nvPr/>
        </p:nvCxnSpPr>
        <p:spPr>
          <a:xfrm flipV="1">
            <a:off x="144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03E6CC-0345-EA80-547E-F353569AEBA8}"/>
              </a:ext>
            </a:extLst>
          </p:cNvPr>
          <p:cNvCxnSpPr>
            <a:cxnSpLocks/>
          </p:cNvCxnSpPr>
          <p:nvPr/>
        </p:nvCxnSpPr>
        <p:spPr>
          <a:xfrm flipV="1">
            <a:off x="180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669916-51A7-C9FB-1EEA-24FAE8F25DE5}"/>
              </a:ext>
            </a:extLst>
          </p:cNvPr>
          <p:cNvCxnSpPr>
            <a:cxnSpLocks/>
          </p:cNvCxnSpPr>
          <p:nvPr/>
        </p:nvCxnSpPr>
        <p:spPr>
          <a:xfrm flipV="1">
            <a:off x="216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5E48D6-2F88-F3F0-A214-1383B0814EA7}"/>
              </a:ext>
            </a:extLst>
          </p:cNvPr>
          <p:cNvCxnSpPr>
            <a:cxnSpLocks/>
          </p:cNvCxnSpPr>
          <p:nvPr/>
        </p:nvCxnSpPr>
        <p:spPr>
          <a:xfrm flipV="1">
            <a:off x="252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80393D-7A92-D152-AE2C-DD81CF5B45EE}"/>
              </a:ext>
            </a:extLst>
          </p:cNvPr>
          <p:cNvCxnSpPr>
            <a:cxnSpLocks/>
          </p:cNvCxnSpPr>
          <p:nvPr/>
        </p:nvCxnSpPr>
        <p:spPr>
          <a:xfrm flipV="1">
            <a:off x="288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723ADB8-8862-1E6D-B3F9-17D86B06AE04}"/>
              </a:ext>
            </a:extLst>
          </p:cNvPr>
          <p:cNvCxnSpPr>
            <a:cxnSpLocks/>
          </p:cNvCxnSpPr>
          <p:nvPr/>
        </p:nvCxnSpPr>
        <p:spPr>
          <a:xfrm flipV="1">
            <a:off x="324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8F3B30-72E9-93DF-F2FD-663279F75D06}"/>
              </a:ext>
            </a:extLst>
          </p:cNvPr>
          <p:cNvCxnSpPr>
            <a:cxnSpLocks/>
          </p:cNvCxnSpPr>
          <p:nvPr/>
        </p:nvCxnSpPr>
        <p:spPr>
          <a:xfrm flipH="1">
            <a:off x="1079999" y="716660"/>
            <a:ext cx="1080000" cy="360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6D42F2-40A9-4D3B-BFC9-6D5807FA6ACC}"/>
              </a:ext>
            </a:extLst>
          </p:cNvPr>
          <p:cNvCxnSpPr>
            <a:cxnSpLocks/>
          </p:cNvCxnSpPr>
          <p:nvPr/>
        </p:nvCxnSpPr>
        <p:spPr>
          <a:xfrm flipH="1">
            <a:off x="1076637" y="1080001"/>
            <a:ext cx="2160000" cy="719999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18F530-3EE3-8A07-45D2-499623B37A10}"/>
                  </a:ext>
                </a:extLst>
              </p:cNvPr>
              <p:cNvSpPr txBox="1"/>
              <p:nvPr/>
            </p:nvSpPr>
            <p:spPr>
              <a:xfrm>
                <a:off x="1319632" y="509281"/>
                <a:ext cx="386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18F530-3EE3-8A07-45D2-499623B37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632" y="509281"/>
                <a:ext cx="38664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60693E3-0CF1-E3E0-7CA4-BF71EB638A1A}"/>
                  </a:ext>
                </a:extLst>
              </p:cNvPr>
              <p:cNvSpPr txBox="1"/>
              <p:nvPr/>
            </p:nvSpPr>
            <p:spPr>
              <a:xfrm>
                <a:off x="1988287" y="1418265"/>
                <a:ext cx="386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𝟐𝐚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60693E3-0CF1-E3E0-7CA4-BF71EB638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287" y="1418265"/>
                <a:ext cx="386644" cy="369332"/>
              </a:xfrm>
              <a:prstGeom prst="rect">
                <a:avLst/>
              </a:prstGeom>
              <a:blipFill>
                <a:blip r:embed="rId3"/>
                <a:stretch>
                  <a:fillRect r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ight Brace 30">
            <a:extLst>
              <a:ext uri="{FF2B5EF4-FFF2-40B4-BE49-F238E27FC236}">
                <a16:creationId xmlns:a16="http://schemas.microsoft.com/office/drawing/2014/main" id="{A0B8B80A-6F43-935D-4DA7-50DAA37BB011}"/>
              </a:ext>
            </a:extLst>
          </p:cNvPr>
          <p:cNvSpPr/>
          <p:nvPr/>
        </p:nvSpPr>
        <p:spPr>
          <a:xfrm rot="15084365">
            <a:off x="1539361" y="977912"/>
            <a:ext cx="99430" cy="112750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8F9392BC-B342-6268-733F-CF8247D27E42}"/>
              </a:ext>
            </a:extLst>
          </p:cNvPr>
          <p:cNvSpPr/>
          <p:nvPr/>
        </p:nvSpPr>
        <p:spPr>
          <a:xfrm rot="15084365">
            <a:off x="2620262" y="608979"/>
            <a:ext cx="95099" cy="1137900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365C1-2D9E-C01E-FA0A-4DF50CCD57E6}"/>
                  </a:ext>
                </a:extLst>
              </p:cNvPr>
              <p:cNvSpPr txBox="1"/>
              <p:nvPr/>
            </p:nvSpPr>
            <p:spPr>
              <a:xfrm rot="20537925">
                <a:off x="2306158" y="837398"/>
                <a:ext cx="622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18365C1-2D9E-C01E-FA0A-4DF50CCD5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37925">
                <a:off x="2306158" y="837398"/>
                <a:ext cx="6227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00ACA25-3A18-08ED-2C74-50E2E1E7E472}"/>
                  </a:ext>
                </a:extLst>
              </p:cNvPr>
              <p:cNvSpPr txBox="1"/>
              <p:nvPr/>
            </p:nvSpPr>
            <p:spPr>
              <a:xfrm rot="20537925">
                <a:off x="1219999" y="1188623"/>
                <a:ext cx="622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00ACA25-3A18-08ED-2C74-50E2E1E7E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37925">
                <a:off x="1219999" y="1188623"/>
                <a:ext cx="622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F1D115A-B6CD-A684-F912-E377A5C0D694}"/>
              </a:ext>
            </a:extLst>
          </p:cNvPr>
          <p:cNvCxnSpPr>
            <a:cxnSpLocks/>
          </p:cNvCxnSpPr>
          <p:nvPr/>
        </p:nvCxnSpPr>
        <p:spPr>
          <a:xfrm flipV="1">
            <a:off x="1619999" y="1811341"/>
            <a:ext cx="1623365" cy="518726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B5B873-31F0-03F0-C01C-1FFF39233662}"/>
                  </a:ext>
                </a:extLst>
              </p:cNvPr>
              <p:cNvSpPr txBox="1"/>
              <p:nvPr/>
            </p:nvSpPr>
            <p:spPr>
              <a:xfrm>
                <a:off x="1945028" y="2031564"/>
                <a:ext cx="1170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B5B873-31F0-03F0-C01C-1FFF39233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028" y="2031564"/>
                <a:ext cx="11703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ight Brace 42">
            <a:extLst>
              <a:ext uri="{FF2B5EF4-FFF2-40B4-BE49-F238E27FC236}">
                <a16:creationId xmlns:a16="http://schemas.microsoft.com/office/drawing/2014/main" id="{2B1076C1-881A-BB51-DF5F-FF4FC92FBFA4}"/>
              </a:ext>
            </a:extLst>
          </p:cNvPr>
          <p:cNvSpPr/>
          <p:nvPr/>
        </p:nvSpPr>
        <p:spPr>
          <a:xfrm rot="15084365">
            <a:off x="2641400" y="1326462"/>
            <a:ext cx="95099" cy="1137900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4C1F128-EFA1-B911-6D1D-64F993A6B234}"/>
                  </a:ext>
                </a:extLst>
              </p:cNvPr>
              <p:cNvSpPr txBox="1"/>
              <p:nvPr/>
            </p:nvSpPr>
            <p:spPr>
              <a:xfrm rot="20537925">
                <a:off x="2327296" y="1554881"/>
                <a:ext cx="6227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4C1F128-EFA1-B911-6D1D-64F993A6B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37925">
                <a:off x="2327296" y="1554881"/>
                <a:ext cx="6227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ight Brace 44">
            <a:extLst>
              <a:ext uri="{FF2B5EF4-FFF2-40B4-BE49-F238E27FC236}">
                <a16:creationId xmlns:a16="http://schemas.microsoft.com/office/drawing/2014/main" id="{C309214E-C1FA-FD79-10F1-DDCBDE80F7A4}"/>
              </a:ext>
            </a:extLst>
          </p:cNvPr>
          <p:cNvSpPr/>
          <p:nvPr/>
        </p:nvSpPr>
        <p:spPr>
          <a:xfrm rot="15084365">
            <a:off x="1825582" y="1877221"/>
            <a:ext cx="95099" cy="576000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C08E643-778F-AB40-652F-2D6B0DF0603D}"/>
                  </a:ext>
                </a:extLst>
              </p:cNvPr>
              <p:cNvSpPr txBox="1"/>
              <p:nvPr/>
            </p:nvSpPr>
            <p:spPr>
              <a:xfrm rot="20537925">
                <a:off x="1528318" y="1878292"/>
                <a:ext cx="6227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sz="12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</m:e>
                          </m:d>
                        </m:num>
                        <m:den>
                          <m:r>
                            <a:rPr lang="en-US" sz="1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C08E643-778F-AB40-652F-2D6B0DF06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37925">
                <a:off x="1528318" y="1878292"/>
                <a:ext cx="622799" cy="276999"/>
              </a:xfrm>
              <a:prstGeom prst="rect">
                <a:avLst/>
              </a:prstGeom>
              <a:blipFill>
                <a:blip r:embed="rId8"/>
                <a:stretch>
                  <a:fillRect l="-893" t="-72368" r="-58036" b="-7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449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6FED806-6BA4-5A5E-6130-EE763350F116}"/>
              </a:ext>
            </a:extLst>
          </p:cNvPr>
          <p:cNvCxnSpPr>
            <a:cxnSpLocks/>
          </p:cNvCxnSpPr>
          <p:nvPr/>
        </p:nvCxnSpPr>
        <p:spPr>
          <a:xfrm flipV="1">
            <a:off x="720000" y="72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3926EB-1D36-BEB7-63ED-923C733A4FFF}"/>
              </a:ext>
            </a:extLst>
          </p:cNvPr>
          <p:cNvCxnSpPr>
            <a:cxnSpLocks/>
          </p:cNvCxnSpPr>
          <p:nvPr/>
        </p:nvCxnSpPr>
        <p:spPr>
          <a:xfrm flipV="1">
            <a:off x="720000" y="108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3A43E5-64C9-6011-CEAD-A7B55E6D1AF0}"/>
              </a:ext>
            </a:extLst>
          </p:cNvPr>
          <p:cNvCxnSpPr>
            <a:cxnSpLocks/>
          </p:cNvCxnSpPr>
          <p:nvPr/>
        </p:nvCxnSpPr>
        <p:spPr>
          <a:xfrm flipV="1">
            <a:off x="720000" y="144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5DD105-A24E-F22D-03D2-9827E2F1E5C3}"/>
              </a:ext>
            </a:extLst>
          </p:cNvPr>
          <p:cNvCxnSpPr>
            <a:cxnSpLocks/>
          </p:cNvCxnSpPr>
          <p:nvPr/>
        </p:nvCxnSpPr>
        <p:spPr>
          <a:xfrm flipV="1">
            <a:off x="720000" y="180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F95635-738A-5289-91CE-79596A633747}"/>
              </a:ext>
            </a:extLst>
          </p:cNvPr>
          <p:cNvCxnSpPr>
            <a:cxnSpLocks/>
          </p:cNvCxnSpPr>
          <p:nvPr/>
        </p:nvCxnSpPr>
        <p:spPr>
          <a:xfrm flipV="1">
            <a:off x="720000" y="216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36B569-FB10-3565-C7A1-7F2B2E83882D}"/>
              </a:ext>
            </a:extLst>
          </p:cNvPr>
          <p:cNvCxnSpPr>
            <a:cxnSpLocks/>
          </p:cNvCxnSpPr>
          <p:nvPr/>
        </p:nvCxnSpPr>
        <p:spPr>
          <a:xfrm flipV="1">
            <a:off x="720000" y="252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2DD4C4-74C7-9737-6F74-5E002C3FE483}"/>
              </a:ext>
            </a:extLst>
          </p:cNvPr>
          <p:cNvCxnSpPr>
            <a:cxnSpLocks/>
          </p:cNvCxnSpPr>
          <p:nvPr/>
        </p:nvCxnSpPr>
        <p:spPr>
          <a:xfrm flipV="1">
            <a:off x="108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9C8BA9-8493-E883-8EA3-BF00268FF3C7}"/>
              </a:ext>
            </a:extLst>
          </p:cNvPr>
          <p:cNvCxnSpPr>
            <a:cxnSpLocks/>
          </p:cNvCxnSpPr>
          <p:nvPr/>
        </p:nvCxnSpPr>
        <p:spPr>
          <a:xfrm flipV="1">
            <a:off x="144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040E57-83B5-3E6C-ADF3-9549E3F6C17B}"/>
              </a:ext>
            </a:extLst>
          </p:cNvPr>
          <p:cNvCxnSpPr>
            <a:cxnSpLocks/>
          </p:cNvCxnSpPr>
          <p:nvPr/>
        </p:nvCxnSpPr>
        <p:spPr>
          <a:xfrm flipV="1">
            <a:off x="180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704CC4-E04A-C98E-CB8A-48418E5ED360}"/>
              </a:ext>
            </a:extLst>
          </p:cNvPr>
          <p:cNvCxnSpPr>
            <a:cxnSpLocks/>
          </p:cNvCxnSpPr>
          <p:nvPr/>
        </p:nvCxnSpPr>
        <p:spPr>
          <a:xfrm flipV="1">
            <a:off x="216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513F53-9A9E-553F-F5DF-4268A066C807}"/>
              </a:ext>
            </a:extLst>
          </p:cNvPr>
          <p:cNvCxnSpPr>
            <a:cxnSpLocks/>
          </p:cNvCxnSpPr>
          <p:nvPr/>
        </p:nvCxnSpPr>
        <p:spPr>
          <a:xfrm flipV="1">
            <a:off x="252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282BA6-775E-625E-812C-C5348629352C}"/>
              </a:ext>
            </a:extLst>
          </p:cNvPr>
          <p:cNvCxnSpPr>
            <a:cxnSpLocks/>
          </p:cNvCxnSpPr>
          <p:nvPr/>
        </p:nvCxnSpPr>
        <p:spPr>
          <a:xfrm flipV="1">
            <a:off x="288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908ABF-8BB9-F7F4-F1F7-DA082D3159FD}"/>
              </a:ext>
            </a:extLst>
          </p:cNvPr>
          <p:cNvCxnSpPr>
            <a:cxnSpLocks/>
          </p:cNvCxnSpPr>
          <p:nvPr/>
        </p:nvCxnSpPr>
        <p:spPr>
          <a:xfrm flipV="1">
            <a:off x="324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9BBA01-AACC-0C46-6488-05F5FAD27E71}"/>
              </a:ext>
            </a:extLst>
          </p:cNvPr>
          <p:cNvCxnSpPr>
            <a:cxnSpLocks/>
          </p:cNvCxnSpPr>
          <p:nvPr/>
        </p:nvCxnSpPr>
        <p:spPr>
          <a:xfrm flipV="1">
            <a:off x="360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5AF2E2-949A-9495-EFC4-4785A3A1A304}"/>
              </a:ext>
            </a:extLst>
          </p:cNvPr>
          <p:cNvCxnSpPr>
            <a:cxnSpLocks/>
          </p:cNvCxnSpPr>
          <p:nvPr/>
        </p:nvCxnSpPr>
        <p:spPr>
          <a:xfrm flipH="1">
            <a:off x="1080000" y="720000"/>
            <a:ext cx="1080000" cy="720000"/>
          </a:xfrm>
          <a:prstGeom prst="straightConnector1">
            <a:avLst/>
          </a:prstGeom>
          <a:ln w="25400">
            <a:solidFill>
              <a:srgbClr val="0070C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4FB942-6DCC-5833-CE7E-D444363D1D09}"/>
              </a:ext>
            </a:extLst>
          </p:cNvPr>
          <p:cNvCxnSpPr>
            <a:cxnSpLocks/>
          </p:cNvCxnSpPr>
          <p:nvPr/>
        </p:nvCxnSpPr>
        <p:spPr>
          <a:xfrm flipH="1" flipV="1">
            <a:off x="2160000" y="720000"/>
            <a:ext cx="1440000" cy="1810223"/>
          </a:xfrm>
          <a:prstGeom prst="straightConnector1">
            <a:avLst/>
          </a:prstGeom>
          <a:ln w="25400">
            <a:solidFill>
              <a:srgbClr val="00B05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FAF27F-9C46-258C-2303-1F56C346F2AD}"/>
                  </a:ext>
                </a:extLst>
              </p:cNvPr>
              <p:cNvSpPr txBox="1"/>
              <p:nvPr/>
            </p:nvSpPr>
            <p:spPr>
              <a:xfrm>
                <a:off x="1363670" y="638780"/>
                <a:ext cx="386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FAF27F-9C46-258C-2303-1F56C346F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670" y="638780"/>
                <a:ext cx="38664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7C1131-6388-2608-AB46-B04A3B8F1C82}"/>
                  </a:ext>
                </a:extLst>
              </p:cNvPr>
              <p:cNvSpPr txBox="1"/>
              <p:nvPr/>
            </p:nvSpPr>
            <p:spPr>
              <a:xfrm>
                <a:off x="2779075" y="1159267"/>
                <a:ext cx="386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7C1131-6388-2608-AB46-B04A3B8F1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075" y="1159267"/>
                <a:ext cx="386644" cy="461665"/>
              </a:xfrm>
              <a:prstGeom prst="rect">
                <a:avLst/>
              </a:prstGeom>
              <a:blipFill>
                <a:blip r:embed="rId3"/>
                <a:stretch>
                  <a:fillRect l="-3175"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83EE6FA-C98F-B67D-C7A0-DA6E0327428D}"/>
              </a:ext>
            </a:extLst>
          </p:cNvPr>
          <p:cNvCxnSpPr>
            <a:cxnSpLocks/>
          </p:cNvCxnSpPr>
          <p:nvPr/>
        </p:nvCxnSpPr>
        <p:spPr>
          <a:xfrm flipH="1" flipV="1">
            <a:off x="1079999" y="1439999"/>
            <a:ext cx="2520001" cy="1090224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C7B22E-1AE8-7106-E4E3-7BE75BB3ABE7}"/>
                  </a:ext>
                </a:extLst>
              </p:cNvPr>
              <p:cNvSpPr txBox="1"/>
              <p:nvPr/>
            </p:nvSpPr>
            <p:spPr>
              <a:xfrm rot="1390978">
                <a:off x="1652702" y="1887491"/>
                <a:ext cx="10145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3C7B22E-1AE8-7106-E4E3-7BE75BB3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390978">
                <a:off x="1652702" y="1887491"/>
                <a:ext cx="101459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130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c 25">
            <a:extLst>
              <a:ext uri="{FF2B5EF4-FFF2-40B4-BE49-F238E27FC236}">
                <a16:creationId xmlns:a16="http://schemas.microsoft.com/office/drawing/2014/main" id="{764567F7-C229-7FA2-999C-1641A23076EB}"/>
              </a:ext>
            </a:extLst>
          </p:cNvPr>
          <p:cNvSpPr/>
          <p:nvPr/>
        </p:nvSpPr>
        <p:spPr>
          <a:xfrm>
            <a:off x="1917212" y="2781727"/>
            <a:ext cx="1080000" cy="1080000"/>
          </a:xfrm>
          <a:prstGeom prst="arc">
            <a:avLst>
              <a:gd name="adj1" fmla="val 21525055"/>
              <a:gd name="adj2" fmla="val 3108780"/>
            </a:avLst>
          </a:prstGeom>
          <a:ln w="254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EB2A19D-7682-92AE-9396-4C5004D78051}"/>
              </a:ext>
            </a:extLst>
          </p:cNvPr>
          <p:cNvSpPr/>
          <p:nvPr/>
        </p:nvSpPr>
        <p:spPr>
          <a:xfrm>
            <a:off x="2021008" y="1872395"/>
            <a:ext cx="1080000" cy="1080000"/>
          </a:xfrm>
          <a:prstGeom prst="arc">
            <a:avLst>
              <a:gd name="adj1" fmla="val 18776990"/>
              <a:gd name="adj2" fmla="val 0"/>
            </a:avLst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FCC3E57-D779-E4FB-F4E5-FB3209F223A4}"/>
              </a:ext>
            </a:extLst>
          </p:cNvPr>
          <p:cNvCxnSpPr>
            <a:cxnSpLocks/>
          </p:cNvCxnSpPr>
          <p:nvPr/>
        </p:nvCxnSpPr>
        <p:spPr>
          <a:xfrm flipH="1">
            <a:off x="2519999" y="2412395"/>
            <a:ext cx="1548662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D30C313-4608-4ADF-DEE3-9D484054E2D5}"/>
              </a:ext>
            </a:extLst>
          </p:cNvPr>
          <p:cNvCxnSpPr>
            <a:cxnSpLocks/>
          </p:cNvCxnSpPr>
          <p:nvPr/>
        </p:nvCxnSpPr>
        <p:spPr>
          <a:xfrm flipH="1">
            <a:off x="2519999" y="1384183"/>
            <a:ext cx="1045322" cy="1028212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D3B176-7D00-65C2-2471-E8F4110A5691}"/>
                  </a:ext>
                </a:extLst>
              </p:cNvPr>
              <p:cNvSpPr txBox="1"/>
              <p:nvPr/>
            </p:nvSpPr>
            <p:spPr>
              <a:xfrm>
                <a:off x="3101008" y="2412395"/>
                <a:ext cx="386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5D3B176-7D00-65C2-2471-E8F4110A5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8" y="2412395"/>
                <a:ext cx="3866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2577E9-57D6-E592-C36B-495347AECEDA}"/>
                  </a:ext>
                </a:extLst>
              </p:cNvPr>
              <p:cNvSpPr txBox="1"/>
              <p:nvPr/>
            </p:nvSpPr>
            <p:spPr>
              <a:xfrm>
                <a:off x="2672794" y="1558987"/>
                <a:ext cx="386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2577E9-57D6-E592-C36B-495347AE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794" y="1558987"/>
                <a:ext cx="3866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82C70-9069-280C-EEAE-9D58E4EF5C83}"/>
                  </a:ext>
                </a:extLst>
              </p:cNvPr>
              <p:cNvSpPr txBox="1"/>
              <p:nvPr/>
            </p:nvSpPr>
            <p:spPr>
              <a:xfrm>
                <a:off x="2730467" y="2054268"/>
                <a:ext cx="31219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082C70-9069-280C-EEAE-9D58E4EF5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67" y="2054268"/>
                <a:ext cx="312193" cy="400110"/>
              </a:xfrm>
              <a:prstGeom prst="rect">
                <a:avLst/>
              </a:prstGeom>
              <a:blipFill>
                <a:blip r:embed="rId4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ACEC7D50-67C6-4D34-DD2C-324BEF1BBCE8}"/>
              </a:ext>
            </a:extLst>
          </p:cNvPr>
          <p:cNvSpPr/>
          <p:nvPr/>
        </p:nvSpPr>
        <p:spPr>
          <a:xfrm>
            <a:off x="5148274" y="2052395"/>
            <a:ext cx="720000" cy="720000"/>
          </a:xfrm>
          <a:prstGeom prst="arc">
            <a:avLst>
              <a:gd name="adj1" fmla="val 13891464"/>
              <a:gd name="adj2" fmla="val 0"/>
            </a:avLst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7ACCF9-BA1E-0E30-3B63-A96D3D6085EA}"/>
              </a:ext>
            </a:extLst>
          </p:cNvPr>
          <p:cNvCxnSpPr>
            <a:cxnSpLocks/>
          </p:cNvCxnSpPr>
          <p:nvPr/>
        </p:nvCxnSpPr>
        <p:spPr>
          <a:xfrm flipH="1">
            <a:off x="5442557" y="2412395"/>
            <a:ext cx="1548662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B45999-3074-3F62-5DD7-2907633FED20}"/>
              </a:ext>
            </a:extLst>
          </p:cNvPr>
          <p:cNvCxnSpPr>
            <a:cxnSpLocks/>
          </p:cNvCxnSpPr>
          <p:nvPr/>
        </p:nvCxnSpPr>
        <p:spPr>
          <a:xfrm flipV="1">
            <a:off x="4451350" y="3307745"/>
            <a:ext cx="991207" cy="777861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D52E0B-06A3-F9F7-C936-FECD67693D8D}"/>
                  </a:ext>
                </a:extLst>
              </p:cNvPr>
              <p:cNvSpPr txBox="1"/>
              <p:nvPr/>
            </p:nvSpPr>
            <p:spPr>
              <a:xfrm>
                <a:off x="6016344" y="2412395"/>
                <a:ext cx="386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ED52E0B-06A3-F9F7-C936-FECD67693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344" y="2412395"/>
                <a:ext cx="3866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0274EB-B526-5169-19C0-7F6B8933DD86}"/>
                  </a:ext>
                </a:extLst>
              </p:cNvPr>
              <p:cNvSpPr txBox="1"/>
              <p:nvPr/>
            </p:nvSpPr>
            <p:spPr>
              <a:xfrm>
                <a:off x="4737744" y="1646765"/>
                <a:ext cx="386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0274EB-B526-5169-19C0-7F6B8933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744" y="1646765"/>
                <a:ext cx="3866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C3C3EE-5FAE-68A0-FB05-46E3E51B5232}"/>
                  </a:ext>
                </a:extLst>
              </p:cNvPr>
              <p:cNvSpPr txBox="1"/>
              <p:nvPr/>
            </p:nvSpPr>
            <p:spPr>
              <a:xfrm>
                <a:off x="5442557" y="2016097"/>
                <a:ext cx="31219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C3C3EE-5FAE-68A0-FB05-46E3E51B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557" y="2016097"/>
                <a:ext cx="312193" cy="400110"/>
              </a:xfrm>
              <a:prstGeom prst="rect">
                <a:avLst/>
              </a:prstGeom>
              <a:blipFill>
                <a:blip r:embed="rId7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CB9B6A-2A33-BC97-FABB-6B38DC359343}"/>
              </a:ext>
            </a:extLst>
          </p:cNvPr>
          <p:cNvCxnSpPr>
            <a:cxnSpLocks/>
          </p:cNvCxnSpPr>
          <p:nvPr/>
        </p:nvCxnSpPr>
        <p:spPr>
          <a:xfrm flipH="1">
            <a:off x="2519999" y="3307745"/>
            <a:ext cx="1548662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DD479A-216B-03E0-3A08-A1609739CE37}"/>
              </a:ext>
            </a:extLst>
          </p:cNvPr>
          <p:cNvCxnSpPr>
            <a:cxnSpLocks/>
          </p:cNvCxnSpPr>
          <p:nvPr/>
        </p:nvCxnSpPr>
        <p:spPr>
          <a:xfrm flipH="1" flipV="1">
            <a:off x="2519999" y="3307745"/>
            <a:ext cx="401712" cy="672862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29B6A2-E6B0-4A1C-CB91-990D5CCB8743}"/>
                  </a:ext>
                </a:extLst>
              </p:cNvPr>
              <p:cNvSpPr txBox="1"/>
              <p:nvPr/>
            </p:nvSpPr>
            <p:spPr>
              <a:xfrm>
                <a:off x="2647268" y="3279744"/>
                <a:ext cx="31219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29B6A2-E6B0-4A1C-CB91-990D5CCB8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7268" y="3279744"/>
                <a:ext cx="312193" cy="400110"/>
              </a:xfrm>
              <a:prstGeom prst="rect">
                <a:avLst/>
              </a:prstGeom>
              <a:blipFill>
                <a:blip r:embed="rId8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FAECB7A-B863-5479-0235-3F72FD81C9C9}"/>
                  </a:ext>
                </a:extLst>
              </p:cNvPr>
              <p:cNvSpPr txBox="1"/>
              <p:nvPr/>
            </p:nvSpPr>
            <p:spPr>
              <a:xfrm>
                <a:off x="3101008" y="2971356"/>
                <a:ext cx="386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FAECB7A-B863-5479-0235-3F72FD81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8" y="2971356"/>
                <a:ext cx="3866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44FFBA-9DB9-F61A-3772-F02B8AE1055D}"/>
                  </a:ext>
                </a:extLst>
              </p:cNvPr>
              <p:cNvSpPr txBox="1"/>
              <p:nvPr/>
            </p:nvSpPr>
            <p:spPr>
              <a:xfrm>
                <a:off x="2360620" y="3498464"/>
                <a:ext cx="386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44FFBA-9DB9-F61A-3772-F02B8AE10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620" y="3498464"/>
                <a:ext cx="3866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D53393-0222-B0BC-E025-1AF77086B2A5}"/>
              </a:ext>
            </a:extLst>
          </p:cNvPr>
          <p:cNvCxnSpPr>
            <a:cxnSpLocks/>
          </p:cNvCxnSpPr>
          <p:nvPr/>
        </p:nvCxnSpPr>
        <p:spPr>
          <a:xfrm flipH="1">
            <a:off x="5442557" y="3307745"/>
            <a:ext cx="1548662" cy="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2AB35C-D9D4-5DD9-47B6-79E2E5E73CFC}"/>
                  </a:ext>
                </a:extLst>
              </p:cNvPr>
              <p:cNvSpPr txBox="1"/>
              <p:nvPr/>
            </p:nvSpPr>
            <p:spPr>
              <a:xfrm>
                <a:off x="6023566" y="2971356"/>
                <a:ext cx="386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42AB35C-D9D4-5DD9-47B6-79E2E5E73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566" y="2971356"/>
                <a:ext cx="3866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7435478-DC13-5A60-77BB-12ECCF9EEBE8}"/>
              </a:ext>
            </a:extLst>
          </p:cNvPr>
          <p:cNvCxnSpPr>
            <a:cxnSpLocks/>
          </p:cNvCxnSpPr>
          <p:nvPr/>
        </p:nvCxnSpPr>
        <p:spPr>
          <a:xfrm>
            <a:off x="4720060" y="1261112"/>
            <a:ext cx="729406" cy="1155095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CF01DB9B-209B-5AB5-ACCA-102BC96584D8}"/>
              </a:ext>
            </a:extLst>
          </p:cNvPr>
          <p:cNvSpPr/>
          <p:nvPr/>
        </p:nvSpPr>
        <p:spPr>
          <a:xfrm>
            <a:off x="5059868" y="2961727"/>
            <a:ext cx="720000" cy="720000"/>
          </a:xfrm>
          <a:prstGeom prst="arc">
            <a:avLst>
              <a:gd name="adj1" fmla="val 21525055"/>
              <a:gd name="adj2" fmla="val 8361537"/>
            </a:avLst>
          </a:prstGeom>
          <a:ln w="254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03632E-0BC3-416A-FCC2-1162B984F5CA}"/>
                  </a:ext>
                </a:extLst>
              </p:cNvPr>
              <p:cNvSpPr txBox="1"/>
              <p:nvPr/>
            </p:nvSpPr>
            <p:spPr>
              <a:xfrm>
                <a:off x="4798717" y="3305040"/>
                <a:ext cx="386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403632E-0BC3-416A-FCC2-1162B984F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17" y="3305040"/>
                <a:ext cx="38664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1510004-6B4C-ECF7-140D-637CB4253485}"/>
                  </a:ext>
                </a:extLst>
              </p:cNvPr>
              <p:cNvSpPr txBox="1"/>
              <p:nvPr/>
            </p:nvSpPr>
            <p:spPr>
              <a:xfrm>
                <a:off x="5328684" y="3296565"/>
                <a:ext cx="31219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1510004-6B4C-ECF7-140D-637CB4253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8684" y="3296565"/>
                <a:ext cx="312193" cy="400110"/>
              </a:xfrm>
              <a:prstGeom prst="rect">
                <a:avLst/>
              </a:prstGeom>
              <a:blipFill>
                <a:blip r:embed="rId13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749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2A32F46-C6C1-9C27-588C-5D8184017D90}"/>
              </a:ext>
            </a:extLst>
          </p:cNvPr>
          <p:cNvCxnSpPr>
            <a:cxnSpLocks/>
          </p:cNvCxnSpPr>
          <p:nvPr/>
        </p:nvCxnSpPr>
        <p:spPr>
          <a:xfrm flipH="1">
            <a:off x="2091373" y="3086100"/>
            <a:ext cx="1556702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13AD5C-4986-45B1-4A74-03441FFA5C84}"/>
              </a:ext>
            </a:extLst>
          </p:cNvPr>
          <p:cNvCxnSpPr>
            <a:cxnSpLocks/>
          </p:cNvCxnSpPr>
          <p:nvPr/>
        </p:nvCxnSpPr>
        <p:spPr>
          <a:xfrm flipH="1" flipV="1">
            <a:off x="1785937" y="3080884"/>
            <a:ext cx="2162175" cy="173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4C03D8-2628-7E47-391E-6F2041896156}"/>
              </a:ext>
            </a:extLst>
          </p:cNvPr>
          <p:cNvCxnSpPr>
            <a:cxnSpLocks/>
          </p:cNvCxnSpPr>
          <p:nvPr/>
        </p:nvCxnSpPr>
        <p:spPr>
          <a:xfrm flipH="1">
            <a:off x="2091372" y="1876425"/>
            <a:ext cx="1" cy="1552575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8310C-F085-11F1-513D-DF8C761B8224}"/>
                  </a:ext>
                </a:extLst>
              </p:cNvPr>
              <p:cNvSpPr txBox="1"/>
              <p:nvPr/>
            </p:nvSpPr>
            <p:spPr>
              <a:xfrm>
                <a:off x="3532893" y="2760959"/>
                <a:ext cx="386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8310C-F085-11F1-513D-DF8C761B8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893" y="2760959"/>
                <a:ext cx="38664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7AB6A0-75D0-5B59-1DDB-E6A0D0773059}"/>
              </a:ext>
            </a:extLst>
          </p:cNvPr>
          <p:cNvCxnSpPr>
            <a:cxnSpLocks/>
          </p:cNvCxnSpPr>
          <p:nvPr/>
        </p:nvCxnSpPr>
        <p:spPr>
          <a:xfrm flipH="1" flipV="1">
            <a:off x="2091372" y="3082622"/>
            <a:ext cx="699453" cy="3478"/>
          </a:xfrm>
          <a:prstGeom prst="straightConnector1">
            <a:avLst/>
          </a:prstGeom>
          <a:ln w="254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473A2A-45E3-9C18-A57D-5CD129B03A5C}"/>
              </a:ext>
            </a:extLst>
          </p:cNvPr>
          <p:cNvCxnSpPr>
            <a:cxnSpLocks/>
          </p:cNvCxnSpPr>
          <p:nvPr/>
        </p:nvCxnSpPr>
        <p:spPr>
          <a:xfrm>
            <a:off x="2790825" y="2195513"/>
            <a:ext cx="0" cy="887109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51C1F1-84CF-8BA0-1B51-28C0FFC8A06B}"/>
              </a:ext>
            </a:extLst>
          </p:cNvPr>
          <p:cNvCxnSpPr>
            <a:cxnSpLocks/>
          </p:cNvCxnSpPr>
          <p:nvPr/>
        </p:nvCxnSpPr>
        <p:spPr>
          <a:xfrm flipH="1">
            <a:off x="2091372" y="2195513"/>
            <a:ext cx="699453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75224F-6ED2-49C6-6AD7-01F2DEF590C9}"/>
              </a:ext>
            </a:extLst>
          </p:cNvPr>
          <p:cNvCxnSpPr>
            <a:cxnSpLocks/>
          </p:cNvCxnSpPr>
          <p:nvPr/>
        </p:nvCxnSpPr>
        <p:spPr>
          <a:xfrm>
            <a:off x="2091372" y="2192035"/>
            <a:ext cx="0" cy="891871"/>
          </a:xfrm>
          <a:prstGeom prst="straightConnector1">
            <a:avLst/>
          </a:prstGeom>
          <a:ln w="25400">
            <a:solidFill>
              <a:srgbClr val="00B05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E73E9D-EA98-46A4-B9AA-B32D38D431F3}"/>
              </a:ext>
            </a:extLst>
          </p:cNvPr>
          <p:cNvCxnSpPr>
            <a:cxnSpLocks/>
          </p:cNvCxnSpPr>
          <p:nvPr/>
        </p:nvCxnSpPr>
        <p:spPr>
          <a:xfrm flipH="1">
            <a:off x="2091372" y="2195513"/>
            <a:ext cx="699453" cy="896634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694BAC4-8461-60CA-6D27-0321BCDA6D4E}"/>
                  </a:ext>
                </a:extLst>
              </p:cNvPr>
              <p:cNvSpPr txBox="1"/>
              <p:nvPr/>
            </p:nvSpPr>
            <p:spPr>
              <a:xfrm>
                <a:off x="2203486" y="2329936"/>
                <a:ext cx="386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694BAC4-8461-60CA-6D27-0321BCDA6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86" y="2329936"/>
                <a:ext cx="3866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0D50DF-C539-114E-5F8E-5060A8929AA7}"/>
                  </a:ext>
                </a:extLst>
              </p:cNvPr>
              <p:cNvSpPr txBox="1"/>
              <p:nvPr/>
            </p:nvSpPr>
            <p:spPr>
              <a:xfrm>
                <a:off x="2247777" y="3015949"/>
                <a:ext cx="386644" cy="37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0D50DF-C539-114E-5F8E-5060A8929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777" y="3015949"/>
                <a:ext cx="386644" cy="375231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E82DB59-F3F5-1D9D-5DF2-741735D7D424}"/>
                  </a:ext>
                </a:extLst>
              </p:cNvPr>
              <p:cNvSpPr txBox="1"/>
              <p:nvPr/>
            </p:nvSpPr>
            <p:spPr>
              <a:xfrm>
                <a:off x="1716495" y="2418116"/>
                <a:ext cx="386644" cy="37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E82DB59-F3F5-1D9D-5DF2-741735D7D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495" y="2418116"/>
                <a:ext cx="386644" cy="3752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FFA6EF-F385-B750-9B6A-5AB2A53DA5D9}"/>
              </a:ext>
            </a:extLst>
          </p:cNvPr>
          <p:cNvCxnSpPr>
            <a:cxnSpLocks/>
          </p:cNvCxnSpPr>
          <p:nvPr/>
        </p:nvCxnSpPr>
        <p:spPr>
          <a:xfrm flipH="1">
            <a:off x="5260232" y="3084362"/>
            <a:ext cx="6888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4AD247-333E-CAA9-1012-7C5586B1EF15}"/>
              </a:ext>
            </a:extLst>
          </p:cNvPr>
          <p:cNvCxnSpPr>
            <a:cxnSpLocks/>
          </p:cNvCxnSpPr>
          <p:nvPr/>
        </p:nvCxnSpPr>
        <p:spPr>
          <a:xfrm flipH="1">
            <a:off x="4148807" y="3079146"/>
            <a:ext cx="2063750" cy="1738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2D5A72-3CD6-0D5F-6390-42860AC53F98}"/>
              </a:ext>
            </a:extLst>
          </p:cNvPr>
          <p:cNvCxnSpPr>
            <a:cxnSpLocks/>
          </p:cNvCxnSpPr>
          <p:nvPr/>
        </p:nvCxnSpPr>
        <p:spPr>
          <a:xfrm flipH="1">
            <a:off x="5260231" y="1874687"/>
            <a:ext cx="1" cy="1552575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20991C8-19CD-AB59-3844-17D2DA04FFF9}"/>
                  </a:ext>
                </a:extLst>
              </p:cNvPr>
              <p:cNvSpPr txBox="1"/>
              <p:nvPr/>
            </p:nvSpPr>
            <p:spPr>
              <a:xfrm>
                <a:off x="5819187" y="2782230"/>
                <a:ext cx="386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20991C8-19CD-AB59-3844-17D2DA04F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187" y="2782230"/>
                <a:ext cx="3866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573400B-8EFF-3DB2-145C-04FF76F98ECF}"/>
              </a:ext>
            </a:extLst>
          </p:cNvPr>
          <p:cNvCxnSpPr>
            <a:cxnSpLocks/>
          </p:cNvCxnSpPr>
          <p:nvPr/>
        </p:nvCxnSpPr>
        <p:spPr>
          <a:xfrm>
            <a:off x="4348189" y="3079146"/>
            <a:ext cx="912042" cy="1738"/>
          </a:xfrm>
          <a:prstGeom prst="straightConnector1">
            <a:avLst/>
          </a:prstGeom>
          <a:ln w="254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95BFA5-8C36-592D-7B16-8E2C111AC9BB}"/>
              </a:ext>
            </a:extLst>
          </p:cNvPr>
          <p:cNvCxnSpPr>
            <a:cxnSpLocks/>
          </p:cNvCxnSpPr>
          <p:nvPr/>
        </p:nvCxnSpPr>
        <p:spPr>
          <a:xfrm>
            <a:off x="4349316" y="2192677"/>
            <a:ext cx="0" cy="887109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31246DF-52B9-E13E-280F-B56E7761B3BD}"/>
              </a:ext>
            </a:extLst>
          </p:cNvPr>
          <p:cNvCxnSpPr>
            <a:cxnSpLocks/>
          </p:cNvCxnSpPr>
          <p:nvPr/>
        </p:nvCxnSpPr>
        <p:spPr>
          <a:xfrm flipH="1">
            <a:off x="4355335" y="2190297"/>
            <a:ext cx="904896" cy="6957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71E3299-7884-6752-17F7-BCA1B6B40167}"/>
              </a:ext>
            </a:extLst>
          </p:cNvPr>
          <p:cNvCxnSpPr>
            <a:cxnSpLocks/>
          </p:cNvCxnSpPr>
          <p:nvPr/>
        </p:nvCxnSpPr>
        <p:spPr>
          <a:xfrm>
            <a:off x="5260231" y="2190297"/>
            <a:ext cx="0" cy="891871"/>
          </a:xfrm>
          <a:prstGeom prst="straightConnector1">
            <a:avLst/>
          </a:prstGeom>
          <a:ln w="25400">
            <a:solidFill>
              <a:srgbClr val="00B05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CB8CC6-814E-67D4-F315-D3C39628C771}"/>
              </a:ext>
            </a:extLst>
          </p:cNvPr>
          <p:cNvCxnSpPr>
            <a:cxnSpLocks/>
          </p:cNvCxnSpPr>
          <p:nvPr/>
        </p:nvCxnSpPr>
        <p:spPr>
          <a:xfrm>
            <a:off x="4348189" y="2197254"/>
            <a:ext cx="912042" cy="893155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2D1431-2F0F-B2E8-3F2D-CDB56644C33D}"/>
                  </a:ext>
                </a:extLst>
              </p:cNvPr>
              <p:cNvSpPr txBox="1"/>
              <p:nvPr/>
            </p:nvSpPr>
            <p:spPr>
              <a:xfrm>
                <a:off x="4500395" y="2491562"/>
                <a:ext cx="3866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2D1431-2F0F-B2E8-3F2D-CDB56644C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395" y="2491562"/>
                <a:ext cx="3866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BAFAA87-730A-474C-43A4-9ACE568272F4}"/>
                  </a:ext>
                </a:extLst>
              </p:cNvPr>
              <p:cNvSpPr txBox="1"/>
              <p:nvPr/>
            </p:nvSpPr>
            <p:spPr>
              <a:xfrm>
                <a:off x="4666311" y="3010733"/>
                <a:ext cx="386644" cy="37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∥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BAFAA87-730A-474C-43A4-9ACE56827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311" y="3010733"/>
                <a:ext cx="386644" cy="375231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529609-A91C-6C7B-FEFF-6A3D27D6F975}"/>
                  </a:ext>
                </a:extLst>
              </p:cNvPr>
              <p:cNvSpPr txBox="1"/>
              <p:nvPr/>
            </p:nvSpPr>
            <p:spPr>
              <a:xfrm>
                <a:off x="5252672" y="2415506"/>
                <a:ext cx="386644" cy="37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9529609-A91C-6C7B-FEFF-6A3D27D6F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72" y="2415506"/>
                <a:ext cx="386644" cy="3752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31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42CB625-166B-1612-9640-ED10EA952DD3}"/>
              </a:ext>
            </a:extLst>
          </p:cNvPr>
          <p:cNvCxnSpPr>
            <a:cxnSpLocks/>
          </p:cNvCxnSpPr>
          <p:nvPr/>
        </p:nvCxnSpPr>
        <p:spPr>
          <a:xfrm flipH="1">
            <a:off x="2097248" y="2592198"/>
            <a:ext cx="1015068" cy="627077"/>
          </a:xfrm>
          <a:prstGeom prst="straightConnector1">
            <a:avLst/>
          </a:prstGeom>
          <a:ln w="254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A4882E-0702-3B7C-3E67-BD28C2A17888}"/>
              </a:ext>
            </a:extLst>
          </p:cNvPr>
          <p:cNvCxnSpPr>
            <a:cxnSpLocks/>
          </p:cNvCxnSpPr>
          <p:nvPr/>
        </p:nvCxnSpPr>
        <p:spPr>
          <a:xfrm flipH="1">
            <a:off x="2676088" y="1424380"/>
            <a:ext cx="1015068" cy="627077"/>
          </a:xfrm>
          <a:prstGeom prst="straightConnector1">
            <a:avLst/>
          </a:prstGeom>
          <a:ln w="25400">
            <a:solidFill>
              <a:srgbClr val="FF000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75F810-86AC-2FD5-265A-60CB713515F1}"/>
              </a:ext>
            </a:extLst>
          </p:cNvPr>
          <p:cNvCxnSpPr>
            <a:cxnSpLocks/>
          </p:cNvCxnSpPr>
          <p:nvPr/>
        </p:nvCxnSpPr>
        <p:spPr>
          <a:xfrm flipH="1">
            <a:off x="2097248" y="2051457"/>
            <a:ext cx="578840" cy="1167818"/>
          </a:xfrm>
          <a:prstGeom prst="straightConnector1">
            <a:avLst/>
          </a:prstGeom>
          <a:ln w="25400">
            <a:solidFill>
              <a:srgbClr val="00B05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9C0F4C-5DD1-DB05-925F-3E1A106FAE03}"/>
              </a:ext>
            </a:extLst>
          </p:cNvPr>
          <p:cNvCxnSpPr>
            <a:cxnSpLocks/>
          </p:cNvCxnSpPr>
          <p:nvPr/>
        </p:nvCxnSpPr>
        <p:spPr>
          <a:xfrm flipH="1">
            <a:off x="3112316" y="1424380"/>
            <a:ext cx="578840" cy="1167818"/>
          </a:xfrm>
          <a:prstGeom prst="straightConnector1">
            <a:avLst/>
          </a:prstGeom>
          <a:ln w="25400">
            <a:solidFill>
              <a:srgbClr val="00B050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F8D7BE-2F77-18E1-3722-199752FB6F5A}"/>
                  </a:ext>
                </a:extLst>
              </p:cNvPr>
              <p:cNvSpPr txBox="1"/>
              <p:nvPr/>
            </p:nvSpPr>
            <p:spPr>
              <a:xfrm>
                <a:off x="2507558" y="2844044"/>
                <a:ext cx="386644" cy="37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F8D7BE-2F77-18E1-3722-199752FB6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558" y="2844044"/>
                <a:ext cx="386644" cy="3752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342613-8C23-62C2-4B16-06C7A12DDAB3}"/>
                  </a:ext>
                </a:extLst>
              </p:cNvPr>
              <p:cNvSpPr txBox="1"/>
              <p:nvPr/>
            </p:nvSpPr>
            <p:spPr>
              <a:xfrm>
                <a:off x="2918994" y="1402767"/>
                <a:ext cx="386644" cy="37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342613-8C23-62C2-4B16-06C7A12DD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994" y="1402767"/>
                <a:ext cx="386644" cy="3752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CD0433-ED11-C752-1962-E6E4ACE94A79}"/>
                  </a:ext>
                </a:extLst>
              </p:cNvPr>
              <p:cNvSpPr txBox="1"/>
              <p:nvPr/>
            </p:nvSpPr>
            <p:spPr>
              <a:xfrm>
                <a:off x="2097248" y="2342890"/>
                <a:ext cx="386644" cy="37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CD0433-ED11-C752-1962-E6E4ACE94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48" y="2342890"/>
                <a:ext cx="386644" cy="3752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04BA6-4B4B-5BC2-879B-16BEB1C9EB88}"/>
                  </a:ext>
                </a:extLst>
              </p:cNvPr>
              <p:cNvSpPr txBox="1"/>
              <p:nvPr/>
            </p:nvSpPr>
            <p:spPr>
              <a:xfrm>
                <a:off x="3381994" y="1820673"/>
                <a:ext cx="386644" cy="375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304BA6-4B4B-5BC2-879B-16BEB1C9E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994" y="1820673"/>
                <a:ext cx="386644" cy="3752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398AC6-6928-699D-0348-F0011BF8F62D}"/>
                  </a:ext>
                </a:extLst>
              </p:cNvPr>
              <p:cNvSpPr txBox="1"/>
              <p:nvPr/>
            </p:nvSpPr>
            <p:spPr>
              <a:xfrm>
                <a:off x="1848679" y="3154633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398AC6-6928-699D-0348-F0011BF8F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679" y="3154633"/>
                <a:ext cx="3856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63B8AE-9C26-54A1-890E-9C18120D7D2E}"/>
                  </a:ext>
                </a:extLst>
              </p:cNvPr>
              <p:cNvSpPr txBox="1"/>
              <p:nvPr/>
            </p:nvSpPr>
            <p:spPr>
              <a:xfrm>
                <a:off x="3076210" y="2472174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63B8AE-9C26-54A1-890E-9C18120D7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210" y="2472174"/>
                <a:ext cx="3960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C12870-EC15-D5CF-4E50-F9CD7A6A5DC3}"/>
                  </a:ext>
                </a:extLst>
              </p:cNvPr>
              <p:cNvSpPr txBox="1"/>
              <p:nvPr/>
            </p:nvSpPr>
            <p:spPr>
              <a:xfrm>
                <a:off x="3570603" y="109526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C12870-EC15-D5CF-4E50-F9CD7A6A5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603" y="1095266"/>
                <a:ext cx="3960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FEF29C-D745-7F8B-CBB0-C1483F240704}"/>
                  </a:ext>
                </a:extLst>
              </p:cNvPr>
              <p:cNvSpPr txBox="1"/>
              <p:nvPr/>
            </p:nvSpPr>
            <p:spPr>
              <a:xfrm>
                <a:off x="2318760" y="1806980"/>
                <a:ext cx="404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FEF29C-D745-7F8B-CBB0-C1483F240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760" y="1806980"/>
                <a:ext cx="4045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191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B485E14-B6E6-C535-C5B9-2EF83425253B}"/>
              </a:ext>
            </a:extLst>
          </p:cNvPr>
          <p:cNvCxnSpPr>
            <a:cxnSpLocks/>
          </p:cNvCxnSpPr>
          <p:nvPr/>
        </p:nvCxnSpPr>
        <p:spPr>
          <a:xfrm flipV="1">
            <a:off x="7719050" y="3600007"/>
            <a:ext cx="0" cy="16776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61658CE7-3A97-A89B-7E93-B2AF0844C141}"/>
              </a:ext>
            </a:extLst>
          </p:cNvPr>
          <p:cNvSpPr/>
          <p:nvPr/>
        </p:nvSpPr>
        <p:spPr>
          <a:xfrm>
            <a:off x="639639" y="2160000"/>
            <a:ext cx="5910451" cy="2177992"/>
          </a:xfrm>
          <a:prstGeom prst="parallelogram">
            <a:avLst>
              <a:gd name="adj" fmla="val 103398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AA1C6DF-B84A-C2BD-2936-16E7197CB052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C1E7BC-D955-C8C7-E525-3450F3D95C80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1886AC-484B-52B1-6FF6-94E80E7AB168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A40FDA-5615-F221-7E8B-BA925B619D65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1357FA-A02D-7CE8-5C43-9B794DF03671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C151D1-809B-02C6-186D-CB452F71DF83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7F2B94-C377-B586-55A7-64C32BCF23C1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E6ADBB-1AFE-475F-547C-F51CF1E83437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DBA5AC-4BB9-A62C-69C3-CA55DF6D80B9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5DEAA0-F1B8-D463-E2E6-0FB5BAB07BD3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7469D3C-DADA-8BF9-E0DA-D2010BE52BF0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BDDC67-D726-185C-2C5D-FBD2B24373E0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53E0CE-724E-C01D-F883-75A437736A8F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E42005-792A-50C2-B067-29A2970E22C6}"/>
              </a:ext>
            </a:extLst>
          </p:cNvPr>
          <p:cNvCxnSpPr>
            <a:cxnSpLocks/>
          </p:cNvCxnSpPr>
          <p:nvPr/>
        </p:nvCxnSpPr>
        <p:spPr>
          <a:xfrm flipH="1">
            <a:off x="2520000" y="3240000"/>
            <a:ext cx="1800000" cy="378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9CBD5C-3B2B-A176-20F6-AEBB16D16945}"/>
              </a:ext>
            </a:extLst>
          </p:cNvPr>
          <p:cNvCxnSpPr>
            <a:cxnSpLocks/>
          </p:cNvCxnSpPr>
          <p:nvPr/>
        </p:nvCxnSpPr>
        <p:spPr>
          <a:xfrm flipH="1">
            <a:off x="2520000" y="2520000"/>
            <a:ext cx="720000" cy="1098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DE657F-2166-1B68-27C3-8F935C8BE8FC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3CCC01C4-D9B2-8F58-4128-69DE5006D515}"/>
              </a:ext>
            </a:extLst>
          </p:cNvPr>
          <p:cNvSpPr/>
          <p:nvPr/>
        </p:nvSpPr>
        <p:spPr>
          <a:xfrm>
            <a:off x="1802278" y="2880000"/>
            <a:ext cx="1440000" cy="1440000"/>
          </a:xfrm>
          <a:prstGeom prst="arc">
            <a:avLst>
              <a:gd name="adj1" fmla="val 18280274"/>
              <a:gd name="adj2" fmla="val 20935249"/>
            </a:avLst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00DB4D-084E-E112-812B-D58FAC94F6E0}"/>
                  </a:ext>
                </a:extLst>
              </p:cNvPr>
              <p:cNvSpPr txBox="1"/>
              <p:nvPr/>
            </p:nvSpPr>
            <p:spPr>
              <a:xfrm>
                <a:off x="2770572" y="3078504"/>
                <a:ext cx="3121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00DB4D-084E-E112-812B-D58FAC94F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572" y="3078504"/>
                <a:ext cx="312193" cy="461665"/>
              </a:xfrm>
              <a:prstGeom prst="rect">
                <a:avLst/>
              </a:prstGeom>
              <a:blipFill>
                <a:blip r:embed="rId2"/>
                <a:stretch>
                  <a:fillRect l="-3846" r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98967E-98A9-1DF7-7821-095FFD70BEB3}"/>
                  </a:ext>
                </a:extLst>
              </p:cNvPr>
              <p:cNvSpPr txBox="1"/>
              <p:nvPr/>
            </p:nvSpPr>
            <p:spPr>
              <a:xfrm>
                <a:off x="4242391" y="2958335"/>
                <a:ext cx="386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98967E-98A9-1DF7-7821-095FFD70B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391" y="2958335"/>
                <a:ext cx="38664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14E058-0484-4B49-9256-E3C9882F533E}"/>
                  </a:ext>
                </a:extLst>
              </p:cNvPr>
              <p:cNvSpPr txBox="1"/>
              <p:nvPr/>
            </p:nvSpPr>
            <p:spPr>
              <a:xfrm>
                <a:off x="3134667" y="2157587"/>
                <a:ext cx="386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014E058-0484-4B49-9256-E3C9882F5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667" y="2157587"/>
                <a:ext cx="38664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97B23A-1453-3A90-3947-0B86F343AEAF}"/>
              </a:ext>
            </a:extLst>
          </p:cNvPr>
          <p:cNvCxnSpPr>
            <a:cxnSpLocks/>
          </p:cNvCxnSpPr>
          <p:nvPr/>
        </p:nvCxnSpPr>
        <p:spPr>
          <a:xfrm>
            <a:off x="2517723" y="1940767"/>
            <a:ext cx="478" cy="1677233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2AD9566-2482-5501-10BE-3D001B4B3011}"/>
                  </a:ext>
                </a:extLst>
              </p:cNvPr>
              <p:cNvSpPr txBox="1"/>
              <p:nvPr/>
            </p:nvSpPr>
            <p:spPr>
              <a:xfrm>
                <a:off x="1966028" y="1470106"/>
                <a:ext cx="11069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2AD9566-2482-5501-10BE-3D001B4B3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028" y="1470106"/>
                <a:ext cx="11069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Parallelogram 39">
            <a:extLst>
              <a:ext uri="{FF2B5EF4-FFF2-40B4-BE49-F238E27FC236}">
                <a16:creationId xmlns:a16="http://schemas.microsoft.com/office/drawing/2014/main" id="{40079CC9-995D-3760-F7BD-F9C2D872DBEE}"/>
              </a:ext>
            </a:extLst>
          </p:cNvPr>
          <p:cNvSpPr/>
          <p:nvPr/>
        </p:nvSpPr>
        <p:spPr>
          <a:xfrm>
            <a:off x="5838689" y="2142008"/>
            <a:ext cx="5910451" cy="2177992"/>
          </a:xfrm>
          <a:prstGeom prst="parallelogram">
            <a:avLst>
              <a:gd name="adj" fmla="val 103398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2C194C-E2A4-D410-1772-D58128C6F517}"/>
              </a:ext>
            </a:extLst>
          </p:cNvPr>
          <p:cNvCxnSpPr>
            <a:cxnSpLocks/>
          </p:cNvCxnSpPr>
          <p:nvPr/>
        </p:nvCxnSpPr>
        <p:spPr>
          <a:xfrm flipV="1">
            <a:off x="6279050" y="2142008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18AA62-7334-CD55-2CFB-A24DD55C8524}"/>
              </a:ext>
            </a:extLst>
          </p:cNvPr>
          <p:cNvCxnSpPr>
            <a:cxnSpLocks/>
          </p:cNvCxnSpPr>
          <p:nvPr/>
        </p:nvCxnSpPr>
        <p:spPr>
          <a:xfrm flipV="1">
            <a:off x="6639050" y="2142008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667B8E5-E3B0-CC2D-A6E8-F2CA8D5BE28F}"/>
              </a:ext>
            </a:extLst>
          </p:cNvPr>
          <p:cNvCxnSpPr>
            <a:cxnSpLocks/>
          </p:cNvCxnSpPr>
          <p:nvPr/>
        </p:nvCxnSpPr>
        <p:spPr>
          <a:xfrm flipV="1">
            <a:off x="6999050" y="2142008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C42D98-D582-1D5E-2E0F-A98B9D7E7D37}"/>
              </a:ext>
            </a:extLst>
          </p:cNvPr>
          <p:cNvCxnSpPr>
            <a:cxnSpLocks/>
          </p:cNvCxnSpPr>
          <p:nvPr/>
        </p:nvCxnSpPr>
        <p:spPr>
          <a:xfrm flipV="1">
            <a:off x="7359050" y="2142008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FB1071-A8D0-6159-3190-EAA69F4F1657}"/>
              </a:ext>
            </a:extLst>
          </p:cNvPr>
          <p:cNvCxnSpPr>
            <a:cxnSpLocks/>
          </p:cNvCxnSpPr>
          <p:nvPr/>
        </p:nvCxnSpPr>
        <p:spPr>
          <a:xfrm flipV="1">
            <a:off x="7719050" y="2142008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2A35063-36F7-75C7-FB61-52CD43B36AAA}"/>
              </a:ext>
            </a:extLst>
          </p:cNvPr>
          <p:cNvCxnSpPr>
            <a:cxnSpLocks/>
          </p:cNvCxnSpPr>
          <p:nvPr/>
        </p:nvCxnSpPr>
        <p:spPr>
          <a:xfrm flipV="1">
            <a:off x="8079050" y="2142008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EA143B-E185-D330-0480-FDEC458D9787}"/>
              </a:ext>
            </a:extLst>
          </p:cNvPr>
          <p:cNvCxnSpPr>
            <a:cxnSpLocks/>
          </p:cNvCxnSpPr>
          <p:nvPr/>
        </p:nvCxnSpPr>
        <p:spPr>
          <a:xfrm flipV="1">
            <a:off x="8439050" y="2142008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BEC4C6C-FB4F-6716-B403-482220DA3BEE}"/>
              </a:ext>
            </a:extLst>
          </p:cNvPr>
          <p:cNvCxnSpPr>
            <a:cxnSpLocks/>
          </p:cNvCxnSpPr>
          <p:nvPr/>
        </p:nvCxnSpPr>
        <p:spPr>
          <a:xfrm flipV="1">
            <a:off x="8799050" y="2142008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2716C9-D374-0063-4900-1279CF4F8936}"/>
              </a:ext>
            </a:extLst>
          </p:cNvPr>
          <p:cNvCxnSpPr>
            <a:cxnSpLocks/>
          </p:cNvCxnSpPr>
          <p:nvPr/>
        </p:nvCxnSpPr>
        <p:spPr>
          <a:xfrm>
            <a:off x="6279050" y="3942008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7A38B8F-E237-B25E-2647-E4A16D9CE219}"/>
              </a:ext>
            </a:extLst>
          </p:cNvPr>
          <p:cNvCxnSpPr>
            <a:cxnSpLocks/>
          </p:cNvCxnSpPr>
          <p:nvPr/>
        </p:nvCxnSpPr>
        <p:spPr>
          <a:xfrm>
            <a:off x="6639050" y="3582008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ABB043E-F3C8-3E71-FD5B-F2BE6B326866}"/>
              </a:ext>
            </a:extLst>
          </p:cNvPr>
          <p:cNvCxnSpPr>
            <a:cxnSpLocks/>
          </p:cNvCxnSpPr>
          <p:nvPr/>
        </p:nvCxnSpPr>
        <p:spPr>
          <a:xfrm>
            <a:off x="6999050" y="3222008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A7243B-7CBD-789E-44A2-CA5961C4D8A5}"/>
              </a:ext>
            </a:extLst>
          </p:cNvPr>
          <p:cNvCxnSpPr>
            <a:cxnSpLocks/>
          </p:cNvCxnSpPr>
          <p:nvPr/>
        </p:nvCxnSpPr>
        <p:spPr>
          <a:xfrm>
            <a:off x="7359050" y="2862008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ABBCBE6-CDCB-801C-2C37-5992ED79F1DC}"/>
              </a:ext>
            </a:extLst>
          </p:cNvPr>
          <p:cNvCxnSpPr>
            <a:cxnSpLocks/>
          </p:cNvCxnSpPr>
          <p:nvPr/>
        </p:nvCxnSpPr>
        <p:spPr>
          <a:xfrm>
            <a:off x="7719050" y="2502008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31E79E6-2C99-7E54-6857-D71ECDE524F6}"/>
              </a:ext>
            </a:extLst>
          </p:cNvPr>
          <p:cNvCxnSpPr>
            <a:cxnSpLocks/>
          </p:cNvCxnSpPr>
          <p:nvPr/>
        </p:nvCxnSpPr>
        <p:spPr>
          <a:xfrm flipH="1">
            <a:off x="7719050" y="3222008"/>
            <a:ext cx="1800000" cy="378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6608198-53C4-D177-CF08-D562D8DE922B}"/>
              </a:ext>
            </a:extLst>
          </p:cNvPr>
          <p:cNvCxnSpPr>
            <a:cxnSpLocks/>
          </p:cNvCxnSpPr>
          <p:nvPr/>
        </p:nvCxnSpPr>
        <p:spPr>
          <a:xfrm flipH="1">
            <a:off x="7719050" y="2502008"/>
            <a:ext cx="720000" cy="1098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11E997A-7B80-7D4B-2E11-2416CC84F47C}"/>
              </a:ext>
            </a:extLst>
          </p:cNvPr>
          <p:cNvCxnSpPr>
            <a:cxnSpLocks/>
          </p:cNvCxnSpPr>
          <p:nvPr/>
        </p:nvCxnSpPr>
        <p:spPr>
          <a:xfrm flipV="1">
            <a:off x="9159050" y="2142008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Arc 56">
            <a:extLst>
              <a:ext uri="{FF2B5EF4-FFF2-40B4-BE49-F238E27FC236}">
                <a16:creationId xmlns:a16="http://schemas.microsoft.com/office/drawing/2014/main" id="{2C19F859-F6BA-702B-1A3C-BCEFC0F32BD2}"/>
              </a:ext>
            </a:extLst>
          </p:cNvPr>
          <p:cNvSpPr/>
          <p:nvPr/>
        </p:nvSpPr>
        <p:spPr>
          <a:xfrm>
            <a:off x="7001328" y="2862008"/>
            <a:ext cx="1440000" cy="1440000"/>
          </a:xfrm>
          <a:prstGeom prst="arc">
            <a:avLst>
              <a:gd name="adj1" fmla="val 18280274"/>
              <a:gd name="adj2" fmla="val 20935249"/>
            </a:avLst>
          </a:prstGeom>
          <a:ln w="254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60104CB-100F-B1B9-91AB-4E0E6359BFA3}"/>
                  </a:ext>
                </a:extLst>
              </p:cNvPr>
              <p:cNvSpPr txBox="1"/>
              <p:nvPr/>
            </p:nvSpPr>
            <p:spPr>
              <a:xfrm>
                <a:off x="7969622" y="3060512"/>
                <a:ext cx="3121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60104CB-100F-B1B9-91AB-4E0E6359B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622" y="3060512"/>
                <a:ext cx="312193" cy="461665"/>
              </a:xfrm>
              <a:prstGeom prst="rect">
                <a:avLst/>
              </a:prstGeom>
              <a:blipFill>
                <a:blip r:embed="rId6"/>
                <a:stretch>
                  <a:fillRect l="-3846" r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039E-1A8B-A8C5-8D76-B1E01C7B0F65}"/>
                  </a:ext>
                </a:extLst>
              </p:cNvPr>
              <p:cNvSpPr txBox="1"/>
              <p:nvPr/>
            </p:nvSpPr>
            <p:spPr>
              <a:xfrm>
                <a:off x="8379101" y="2142008"/>
                <a:ext cx="386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039E-1A8B-A8C5-8D76-B1E01C7B0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101" y="2142008"/>
                <a:ext cx="38664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DB452D2-DCDA-FACD-7FEF-19D870242BE7}"/>
                  </a:ext>
                </a:extLst>
              </p:cNvPr>
              <p:cNvSpPr txBox="1"/>
              <p:nvPr/>
            </p:nvSpPr>
            <p:spPr>
              <a:xfrm>
                <a:off x="9479084" y="2940343"/>
                <a:ext cx="386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DB452D2-DCDA-FACD-7FEF-19D870242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084" y="2940343"/>
                <a:ext cx="38664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9678FE9-AA81-0597-B228-C6D347C75692}"/>
                  </a:ext>
                </a:extLst>
              </p:cNvPr>
              <p:cNvSpPr txBox="1"/>
              <p:nvPr/>
            </p:nvSpPr>
            <p:spPr>
              <a:xfrm>
                <a:off x="7165556" y="5226774"/>
                <a:ext cx="11069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en-US" sz="32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9678FE9-AA81-0597-B228-C6D347C7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556" y="5226774"/>
                <a:ext cx="110698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71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E7C9D6D-B6E8-3F50-8EE5-B595E4DBD996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3058704" y="3066470"/>
            <a:ext cx="2029664" cy="1226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6035C71-DBEA-03A1-A94A-D1E6B77A9AA3}"/>
              </a:ext>
            </a:extLst>
          </p:cNvPr>
          <p:cNvSpPr/>
          <p:nvPr/>
        </p:nvSpPr>
        <p:spPr>
          <a:xfrm>
            <a:off x="2966520" y="427738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07AC23-5866-BC4E-546F-205279FB8B09}"/>
              </a:ext>
            </a:extLst>
          </p:cNvPr>
          <p:cNvSpPr/>
          <p:nvPr/>
        </p:nvSpPr>
        <p:spPr>
          <a:xfrm>
            <a:off x="5072552" y="297428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5714F0-D668-D109-ED3F-576D7B0C10AC}"/>
                  </a:ext>
                </a:extLst>
              </p:cNvPr>
              <p:cNvSpPr txBox="1"/>
              <p:nvPr/>
            </p:nvSpPr>
            <p:spPr>
              <a:xfrm>
                <a:off x="2773679" y="4331385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5714F0-D668-D109-ED3F-576D7B0C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79" y="4331385"/>
                <a:ext cx="45217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BCBE33-21AA-464B-5EFD-5A384CC578A0}"/>
                  </a:ext>
                </a:extLst>
              </p:cNvPr>
              <p:cNvSpPr txBox="1"/>
              <p:nvPr/>
            </p:nvSpPr>
            <p:spPr>
              <a:xfrm>
                <a:off x="3988076" y="3575520"/>
                <a:ext cx="386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BCBE33-21AA-464B-5EFD-5A384CC57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076" y="3575520"/>
                <a:ext cx="38664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6E6DDE-6BD4-2324-44EE-50B3494DD5F4}"/>
                  </a:ext>
                </a:extLst>
              </p:cNvPr>
              <p:cNvSpPr txBox="1"/>
              <p:nvPr/>
            </p:nvSpPr>
            <p:spPr>
              <a:xfrm>
                <a:off x="4618047" y="2566621"/>
                <a:ext cx="10170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E6E6DDE-6BD4-2324-44EE-50B3494DD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047" y="2566621"/>
                <a:ext cx="101700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731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7882F2-B9C4-50D9-9FAF-1E445479FE30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3058704" y="3066470"/>
            <a:ext cx="2029664" cy="1226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863BA50-2C01-2473-0B24-6BB5F616CBDC}"/>
              </a:ext>
            </a:extLst>
          </p:cNvPr>
          <p:cNvSpPr/>
          <p:nvPr/>
        </p:nvSpPr>
        <p:spPr>
          <a:xfrm>
            <a:off x="2966520" y="427738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840A34-EAFB-C76D-2786-6F22CE3D767F}"/>
              </a:ext>
            </a:extLst>
          </p:cNvPr>
          <p:cNvSpPr/>
          <p:nvPr/>
        </p:nvSpPr>
        <p:spPr>
          <a:xfrm>
            <a:off x="5072552" y="297428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2F8597-C343-3797-85DF-326DAB4B2FBF}"/>
                  </a:ext>
                </a:extLst>
              </p:cNvPr>
              <p:cNvSpPr txBox="1"/>
              <p:nvPr/>
            </p:nvSpPr>
            <p:spPr>
              <a:xfrm>
                <a:off x="2773679" y="4331385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2F8597-C343-3797-85DF-326DAB4B2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679" y="4331385"/>
                <a:ext cx="45217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7CC924-5E93-10F0-9800-44F7ABD5269E}"/>
                  </a:ext>
                </a:extLst>
              </p:cNvPr>
              <p:cNvSpPr txBox="1"/>
              <p:nvPr/>
            </p:nvSpPr>
            <p:spPr>
              <a:xfrm rot="19681111">
                <a:off x="3394252" y="3346533"/>
                <a:ext cx="13163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7CC924-5E93-10F0-9800-44F7ABD52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81111">
                <a:off x="3394252" y="3346533"/>
                <a:ext cx="131639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7653B2-C5E1-0CE9-290F-8D94E1949DE4}"/>
                  </a:ext>
                </a:extLst>
              </p:cNvPr>
              <p:cNvSpPr txBox="1"/>
              <p:nvPr/>
            </p:nvSpPr>
            <p:spPr>
              <a:xfrm>
                <a:off x="4948629" y="2604805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7653B2-C5E1-0CE9-290F-8D94E1949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629" y="2604805"/>
                <a:ext cx="46384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2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rc 46">
            <a:extLst>
              <a:ext uri="{FF2B5EF4-FFF2-40B4-BE49-F238E27FC236}">
                <a16:creationId xmlns:a16="http://schemas.microsoft.com/office/drawing/2014/main" id="{2B56C454-692B-4A08-CAF0-B47058AAF35F}"/>
              </a:ext>
            </a:extLst>
          </p:cNvPr>
          <p:cNvSpPr/>
          <p:nvPr/>
        </p:nvSpPr>
        <p:spPr>
          <a:xfrm>
            <a:off x="7391857" y="1383504"/>
            <a:ext cx="2851200" cy="2851200"/>
          </a:xfrm>
          <a:prstGeom prst="arc">
            <a:avLst>
              <a:gd name="adj1" fmla="val 13619488"/>
              <a:gd name="adj2" fmla="val 19975247"/>
            </a:avLst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73FBD2DC-D6B0-9E2E-8917-D765A5A0EF72}"/>
              </a:ext>
            </a:extLst>
          </p:cNvPr>
          <p:cNvSpPr/>
          <p:nvPr/>
        </p:nvSpPr>
        <p:spPr>
          <a:xfrm rot="8220000">
            <a:off x="8153683" y="1643623"/>
            <a:ext cx="176447" cy="1417436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0222C5B8-A48B-F28E-E148-EC32942B4EAC}"/>
              </a:ext>
            </a:extLst>
          </p:cNvPr>
          <p:cNvSpPr/>
          <p:nvPr/>
        </p:nvSpPr>
        <p:spPr>
          <a:xfrm rot="3794893">
            <a:off x="9420453" y="1873098"/>
            <a:ext cx="176447" cy="1417436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3A2313F1-1212-3924-976A-265AE795A10E}"/>
              </a:ext>
            </a:extLst>
          </p:cNvPr>
          <p:cNvSpPr/>
          <p:nvPr/>
        </p:nvSpPr>
        <p:spPr>
          <a:xfrm rot="3794893">
            <a:off x="3530004" y="3285715"/>
            <a:ext cx="176447" cy="1417436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AF6BAD5-FDB9-4827-BAC9-6C9DF3637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40000">
            <a:off x="419141" y="-17817"/>
            <a:ext cx="4956109" cy="495610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30B4CE-8566-0BC3-C6DC-9606ECE0940C}"/>
              </a:ext>
            </a:extLst>
          </p:cNvPr>
          <p:cNvCxnSpPr>
            <a:cxnSpLocks/>
          </p:cNvCxnSpPr>
          <p:nvPr/>
        </p:nvCxnSpPr>
        <p:spPr>
          <a:xfrm flipV="1">
            <a:off x="2912552" y="3127560"/>
            <a:ext cx="2160000" cy="1080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2D8C3EB-6A2D-8A3A-9633-4BF03DABDDF7}"/>
              </a:ext>
            </a:extLst>
          </p:cNvPr>
          <p:cNvSpPr/>
          <p:nvPr/>
        </p:nvSpPr>
        <p:spPr>
          <a:xfrm>
            <a:off x="2858520" y="415356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6E677C7-A3FE-ACEB-4D42-E482997558E4}"/>
              </a:ext>
            </a:extLst>
          </p:cNvPr>
          <p:cNvSpPr/>
          <p:nvPr/>
        </p:nvSpPr>
        <p:spPr>
          <a:xfrm>
            <a:off x="4606459" y="328573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11C1007-D104-BD11-F507-5D82AC1E9E3B}"/>
              </a:ext>
            </a:extLst>
          </p:cNvPr>
          <p:cNvCxnSpPr>
            <a:cxnSpLocks/>
          </p:cNvCxnSpPr>
          <p:nvPr/>
        </p:nvCxnSpPr>
        <p:spPr>
          <a:xfrm flipH="1" flipV="1">
            <a:off x="1325880" y="2514238"/>
            <a:ext cx="1586556" cy="16934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02DF585-D0D0-F725-962C-8645CF275817}"/>
              </a:ext>
            </a:extLst>
          </p:cNvPr>
          <p:cNvSpPr/>
          <p:nvPr/>
        </p:nvSpPr>
        <p:spPr>
          <a:xfrm>
            <a:off x="1520359" y="273455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4816F1-1AFD-F0F7-5023-B15D47703591}"/>
                  </a:ext>
                </a:extLst>
              </p:cNvPr>
              <p:cNvSpPr txBox="1"/>
              <p:nvPr/>
            </p:nvSpPr>
            <p:spPr>
              <a:xfrm>
                <a:off x="2704354" y="4207560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44816F1-1AFD-F0F7-5023-B15D47703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354" y="4207560"/>
                <a:ext cx="3856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AD8DF0-64A9-AED0-0E91-B4FCC5286F06}"/>
                  </a:ext>
                </a:extLst>
              </p:cNvPr>
              <p:cNvSpPr txBox="1"/>
              <p:nvPr/>
            </p:nvSpPr>
            <p:spPr>
              <a:xfrm>
                <a:off x="4461848" y="3393738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CAD8DF0-64A9-AED0-0E91-B4FCC5286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848" y="3393738"/>
                <a:ext cx="3960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9B3C05-3C4F-1827-2396-F971CE8E07B4}"/>
                  </a:ext>
                </a:extLst>
              </p:cNvPr>
              <p:cNvSpPr txBox="1"/>
              <p:nvPr/>
            </p:nvSpPr>
            <p:spPr>
              <a:xfrm>
                <a:off x="1376324" y="284251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9B3C05-3C4F-1827-2396-F971CE8E0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24" y="2842516"/>
                <a:ext cx="3960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9286A1-9EE6-1E42-41F8-F0644483324D}"/>
                  </a:ext>
                </a:extLst>
              </p:cNvPr>
              <p:cNvSpPr txBox="1"/>
              <p:nvPr/>
            </p:nvSpPr>
            <p:spPr>
              <a:xfrm>
                <a:off x="3585206" y="402289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9286A1-9EE6-1E42-41F8-F06444833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206" y="4022893"/>
                <a:ext cx="166969" cy="276999"/>
              </a:xfrm>
              <a:prstGeom prst="rect">
                <a:avLst/>
              </a:prstGeom>
              <a:blipFill>
                <a:blip r:embed="rId7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Graphic 23">
            <a:extLst>
              <a:ext uri="{FF2B5EF4-FFF2-40B4-BE49-F238E27FC236}">
                <a16:creationId xmlns:a16="http://schemas.microsoft.com/office/drawing/2014/main" id="{07FCD7A8-15F2-00F6-D64F-1DB095A94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620000">
            <a:off x="4670530" y="858766"/>
            <a:ext cx="4956109" cy="495610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F12690-087D-EC9A-00E0-C4E63BFE3994}"/>
              </a:ext>
            </a:extLst>
          </p:cNvPr>
          <p:cNvCxnSpPr>
            <a:cxnSpLocks/>
          </p:cNvCxnSpPr>
          <p:nvPr/>
        </p:nvCxnSpPr>
        <p:spPr>
          <a:xfrm flipV="1">
            <a:off x="8803001" y="1714943"/>
            <a:ext cx="2160000" cy="1080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F67C0A2-4981-B7A9-E14E-24551C03EEEF}"/>
              </a:ext>
            </a:extLst>
          </p:cNvPr>
          <p:cNvSpPr/>
          <p:nvPr/>
        </p:nvSpPr>
        <p:spPr>
          <a:xfrm>
            <a:off x="8748969" y="2740943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D3C80E1-9329-ED05-84D0-4A557DB5AB72}"/>
              </a:ext>
            </a:extLst>
          </p:cNvPr>
          <p:cNvSpPr/>
          <p:nvPr/>
        </p:nvSpPr>
        <p:spPr>
          <a:xfrm>
            <a:off x="10496908" y="187312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311A9B-E891-C1E4-0778-08DB1617ABA7}"/>
              </a:ext>
            </a:extLst>
          </p:cNvPr>
          <p:cNvCxnSpPr>
            <a:cxnSpLocks/>
          </p:cNvCxnSpPr>
          <p:nvPr/>
        </p:nvCxnSpPr>
        <p:spPr>
          <a:xfrm flipH="1" flipV="1">
            <a:off x="7216329" y="1101621"/>
            <a:ext cx="1586556" cy="169340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6EDE980-3F51-A10B-C642-0258BD7825F6}"/>
              </a:ext>
            </a:extLst>
          </p:cNvPr>
          <p:cNvSpPr/>
          <p:nvPr/>
        </p:nvSpPr>
        <p:spPr>
          <a:xfrm>
            <a:off x="7410808" y="132194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3554A6-49AC-C0C2-206F-523C1231C07B}"/>
                  </a:ext>
                </a:extLst>
              </p:cNvPr>
              <p:cNvSpPr txBox="1"/>
              <p:nvPr/>
            </p:nvSpPr>
            <p:spPr>
              <a:xfrm>
                <a:off x="8594803" y="2794943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3554A6-49AC-C0C2-206F-523C1231C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803" y="2794943"/>
                <a:ext cx="3856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BB916-6182-1A66-2788-1385F8355E50}"/>
                  </a:ext>
                </a:extLst>
              </p:cNvPr>
              <p:cNvSpPr txBox="1"/>
              <p:nvPr/>
            </p:nvSpPr>
            <p:spPr>
              <a:xfrm>
                <a:off x="10352297" y="1981121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BB916-6182-1A66-2788-1385F8355E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297" y="1981121"/>
                <a:ext cx="3960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44FFBAC-BEBB-103B-75D5-EA965A95BF66}"/>
                  </a:ext>
                </a:extLst>
              </p:cNvPr>
              <p:cNvSpPr txBox="1"/>
              <p:nvPr/>
            </p:nvSpPr>
            <p:spPr>
              <a:xfrm>
                <a:off x="7266773" y="1429899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44FFBAC-BEBB-103B-75D5-EA965A95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773" y="1429899"/>
                <a:ext cx="3960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DE65B3-0568-72FE-C579-7F97368727AF}"/>
                  </a:ext>
                </a:extLst>
              </p:cNvPr>
              <p:cNvSpPr txBox="1"/>
              <p:nvPr/>
            </p:nvSpPr>
            <p:spPr>
              <a:xfrm>
                <a:off x="9475655" y="2610276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DE65B3-0568-72FE-C579-7F9736872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5655" y="2610276"/>
                <a:ext cx="166969" cy="276999"/>
              </a:xfrm>
              <a:prstGeom prst="rect">
                <a:avLst/>
              </a:prstGeom>
              <a:blipFill>
                <a:blip r:embed="rId11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C63D9E-0D91-E0D9-3236-0AD841B01429}"/>
                  </a:ext>
                </a:extLst>
              </p:cNvPr>
              <p:cNvSpPr txBox="1"/>
              <p:nvPr/>
            </p:nvSpPr>
            <p:spPr>
              <a:xfrm>
                <a:off x="8030732" y="2362333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7C63D9E-0D91-E0D9-3236-0AD841B01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732" y="2362333"/>
                <a:ext cx="166969" cy="276999"/>
              </a:xfrm>
              <a:prstGeom prst="rect">
                <a:avLst/>
              </a:prstGeom>
              <a:blipFill>
                <a:blip r:embed="rId12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C3DF70-ABD9-07AB-A2CA-BB75387F1DBC}"/>
                  </a:ext>
                </a:extLst>
              </p:cNvPr>
              <p:cNvSpPr txBox="1"/>
              <p:nvPr/>
            </p:nvSpPr>
            <p:spPr>
              <a:xfrm>
                <a:off x="8706015" y="1057371"/>
                <a:ext cx="63219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1C3DF70-ABD9-07AB-A2CA-BB75387F1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015" y="1057371"/>
                <a:ext cx="63219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5B6543D9-3971-3042-D752-259F9202C0B5}"/>
              </a:ext>
            </a:extLst>
          </p:cNvPr>
          <p:cNvSpPr/>
          <p:nvPr/>
        </p:nvSpPr>
        <p:spPr>
          <a:xfrm>
            <a:off x="4743865" y="2062547"/>
            <a:ext cx="1853778" cy="87657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630AC82-0E1E-3512-3275-224C8308BDAF}"/>
                  </a:ext>
                </a:extLst>
              </p:cNvPr>
              <p:cNvSpPr txBox="1"/>
              <p:nvPr/>
            </p:nvSpPr>
            <p:spPr>
              <a:xfrm>
                <a:off x="8686252" y="2243261"/>
                <a:ext cx="33586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630AC82-0E1E-3512-3275-224C8308B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252" y="2243261"/>
                <a:ext cx="335861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3889D0-B2DB-C3C8-8A55-BC3C9CC7CF46}"/>
                  </a:ext>
                </a:extLst>
              </p:cNvPr>
              <p:cNvSpPr txBox="1"/>
              <p:nvPr/>
            </p:nvSpPr>
            <p:spPr>
              <a:xfrm>
                <a:off x="9461829" y="3185182"/>
                <a:ext cx="1345145" cy="9644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3889D0-B2DB-C3C8-8A55-BC3C9CC7C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829" y="3185182"/>
                <a:ext cx="1345145" cy="9644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348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9C510C-75E3-2EB9-7FE0-B2C67B7A52F9}"/>
              </a:ext>
            </a:extLst>
          </p:cNvPr>
          <p:cNvCxnSpPr>
            <a:cxnSpLocks/>
          </p:cNvCxnSpPr>
          <p:nvPr/>
        </p:nvCxnSpPr>
        <p:spPr>
          <a:xfrm flipV="1">
            <a:off x="2531755" y="2570285"/>
            <a:ext cx="1188000" cy="118800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C8A93F0-B2EF-252A-AE5A-57E0AB4FEF3E}"/>
              </a:ext>
            </a:extLst>
          </p:cNvPr>
          <p:cNvSpPr/>
          <p:nvPr/>
        </p:nvSpPr>
        <p:spPr>
          <a:xfrm>
            <a:off x="3715260" y="248684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E1F024E-8D7D-34F0-C0F7-B929C55D51AA}"/>
              </a:ext>
            </a:extLst>
          </p:cNvPr>
          <p:cNvSpPr/>
          <p:nvPr/>
        </p:nvSpPr>
        <p:spPr>
          <a:xfrm>
            <a:off x="4740819" y="373128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B93C87-9B4B-B95C-81AE-25FCF21E9514}"/>
                  </a:ext>
                </a:extLst>
              </p:cNvPr>
              <p:cNvSpPr txBox="1"/>
              <p:nvPr/>
            </p:nvSpPr>
            <p:spPr>
              <a:xfrm>
                <a:off x="2279617" y="3835401"/>
                <a:ext cx="457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B93C87-9B4B-B95C-81AE-25FCF21E9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617" y="3835401"/>
                <a:ext cx="45743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678111-4DA5-7F15-5D4A-A71FEF114566}"/>
                  </a:ext>
                </a:extLst>
              </p:cNvPr>
              <p:cNvSpPr txBox="1"/>
              <p:nvPr/>
            </p:nvSpPr>
            <p:spPr>
              <a:xfrm>
                <a:off x="4593147" y="3825708"/>
                <a:ext cx="462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7678111-4DA5-7F15-5D4A-A71FEF114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147" y="3825708"/>
                <a:ext cx="4627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6C0BD-F23C-2A5B-DFD5-BF97F52ACA47}"/>
                  </a:ext>
                </a:extLst>
              </p:cNvPr>
              <p:cNvSpPr txBox="1"/>
              <p:nvPr/>
            </p:nvSpPr>
            <p:spPr>
              <a:xfrm>
                <a:off x="3627288" y="2124631"/>
                <a:ext cx="4627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56C0BD-F23C-2A5B-DFD5-BF97F52AC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288" y="2124631"/>
                <a:ext cx="4627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607546B-34DD-6007-C36F-B33C00A41946}"/>
              </a:ext>
            </a:extLst>
          </p:cNvPr>
          <p:cNvCxnSpPr>
            <a:cxnSpLocks/>
            <a:stCxn id="2" idx="6"/>
          </p:cNvCxnSpPr>
          <p:nvPr/>
        </p:nvCxnSpPr>
        <p:spPr>
          <a:xfrm>
            <a:off x="2585570" y="3785285"/>
            <a:ext cx="21600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389B02-75F9-6F94-E379-36ADFD370425}"/>
              </a:ext>
            </a:extLst>
          </p:cNvPr>
          <p:cNvCxnSpPr>
            <a:cxnSpLocks/>
          </p:cNvCxnSpPr>
          <p:nvPr/>
        </p:nvCxnSpPr>
        <p:spPr>
          <a:xfrm flipV="1">
            <a:off x="2508334" y="3389285"/>
            <a:ext cx="396000" cy="396000"/>
          </a:xfrm>
          <a:prstGeom prst="line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4942BF-48AD-96EC-7F38-6E4A979B3C6E}"/>
              </a:ext>
            </a:extLst>
          </p:cNvPr>
          <p:cNvCxnSpPr>
            <a:cxnSpLocks/>
          </p:cNvCxnSpPr>
          <p:nvPr/>
        </p:nvCxnSpPr>
        <p:spPr>
          <a:xfrm>
            <a:off x="2585570" y="3785285"/>
            <a:ext cx="720000" cy="0"/>
          </a:xfrm>
          <a:prstGeom prst="line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89D8FB-089B-BFA2-1D20-ECF78B652403}"/>
              </a:ext>
            </a:extLst>
          </p:cNvPr>
          <p:cNvCxnSpPr>
            <a:cxnSpLocks/>
          </p:cNvCxnSpPr>
          <p:nvPr/>
        </p:nvCxnSpPr>
        <p:spPr>
          <a:xfrm flipV="1">
            <a:off x="3295134" y="3389285"/>
            <a:ext cx="396000" cy="396000"/>
          </a:xfrm>
          <a:prstGeom prst="line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EEB27B0-6238-AE60-32A5-B80F6981B75D}"/>
              </a:ext>
            </a:extLst>
          </p:cNvPr>
          <p:cNvSpPr/>
          <p:nvPr/>
        </p:nvSpPr>
        <p:spPr>
          <a:xfrm>
            <a:off x="2477570" y="373128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2E69303-A9E0-027A-4EDE-979AB15BAFD5}"/>
              </a:ext>
            </a:extLst>
          </p:cNvPr>
          <p:cNvSpPr/>
          <p:nvPr/>
        </p:nvSpPr>
        <p:spPr>
          <a:xfrm>
            <a:off x="3680066" y="330384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79CA3404-F80D-717C-0D5F-D194A86A628B}"/>
              </a:ext>
            </a:extLst>
          </p:cNvPr>
          <p:cNvSpPr/>
          <p:nvPr/>
        </p:nvSpPr>
        <p:spPr>
          <a:xfrm>
            <a:off x="2386739" y="3551403"/>
            <a:ext cx="1382521" cy="915886"/>
          </a:xfrm>
          <a:prstGeom prst="arc">
            <a:avLst>
              <a:gd name="adj1" fmla="val 14229479"/>
              <a:gd name="adj2" fmla="val 18546441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DC02B2-97BE-444F-A466-5037DD313353}"/>
                  </a:ext>
                </a:extLst>
              </p:cNvPr>
              <p:cNvSpPr txBox="1"/>
              <p:nvPr/>
            </p:nvSpPr>
            <p:spPr>
              <a:xfrm>
                <a:off x="4363765" y="2430061"/>
                <a:ext cx="1969770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FDC02B2-97BE-444F-A466-5037DD313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765" y="2430061"/>
                <a:ext cx="1969770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0DFDC2-199F-5FC8-F779-A69C106FB520}"/>
              </a:ext>
            </a:extLst>
          </p:cNvPr>
          <p:cNvCxnSpPr>
            <a:cxnSpLocks/>
          </p:cNvCxnSpPr>
          <p:nvPr/>
        </p:nvCxnSpPr>
        <p:spPr>
          <a:xfrm flipV="1">
            <a:off x="3788066" y="2880953"/>
            <a:ext cx="521699" cy="422891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ight Brace 55">
            <a:extLst>
              <a:ext uri="{FF2B5EF4-FFF2-40B4-BE49-F238E27FC236}">
                <a16:creationId xmlns:a16="http://schemas.microsoft.com/office/drawing/2014/main" id="{D7F9B1BA-00DF-E302-9EE1-8CC81C35F289}"/>
              </a:ext>
            </a:extLst>
          </p:cNvPr>
          <p:cNvSpPr/>
          <p:nvPr/>
        </p:nvSpPr>
        <p:spPr>
          <a:xfrm rot="10800000">
            <a:off x="4344959" y="2496848"/>
            <a:ext cx="108000" cy="768211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D9C0874-F937-D36F-3189-A75AF9052C80}"/>
                  </a:ext>
                </a:extLst>
              </p:cNvPr>
              <p:cNvSpPr txBox="1"/>
              <p:nvPr/>
            </p:nvSpPr>
            <p:spPr>
              <a:xfrm>
                <a:off x="3677701" y="3791509"/>
                <a:ext cx="7727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D9C0874-F937-D36F-3189-A75AF9052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701" y="3791509"/>
                <a:ext cx="77276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50028C7-1B8E-0F03-73D5-D49EC25E87F8}"/>
                  </a:ext>
                </a:extLst>
              </p:cNvPr>
              <p:cNvSpPr txBox="1"/>
              <p:nvPr/>
            </p:nvSpPr>
            <p:spPr>
              <a:xfrm>
                <a:off x="2694561" y="2599179"/>
                <a:ext cx="79857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bg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50028C7-1B8E-0F03-73D5-D49EC25E8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561" y="2599179"/>
                <a:ext cx="79857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49AD90-55EF-7EF5-0CE7-D1F5B0194D9F}"/>
                  </a:ext>
                </a:extLst>
              </p:cNvPr>
              <p:cNvSpPr txBox="1"/>
              <p:nvPr/>
            </p:nvSpPr>
            <p:spPr>
              <a:xfrm>
                <a:off x="2014360" y="3305971"/>
                <a:ext cx="744758" cy="438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349AD90-55EF-7EF5-0CE7-D1F5B0194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360" y="3305971"/>
                <a:ext cx="744758" cy="438069"/>
              </a:xfrm>
              <a:prstGeom prst="rect">
                <a:avLst/>
              </a:prstGeom>
              <a:blipFill>
                <a:blip r:embed="rId8"/>
                <a:stretch>
                  <a:fillRect b="-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1658B97-2622-1794-0312-D8B57DD797A0}"/>
                  </a:ext>
                </a:extLst>
              </p:cNvPr>
              <p:cNvSpPr txBox="1"/>
              <p:nvPr/>
            </p:nvSpPr>
            <p:spPr>
              <a:xfrm>
                <a:off x="2567973" y="3815582"/>
                <a:ext cx="744758" cy="438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1658B97-2622-1794-0312-D8B57DD79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73" y="3815582"/>
                <a:ext cx="744758" cy="4380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8988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F681121-3A17-8EDA-CE8B-FF43BDDDB96E}"/>
                  </a:ext>
                </a:extLst>
              </p:cNvPr>
              <p:cNvSpPr txBox="1"/>
              <p:nvPr/>
            </p:nvSpPr>
            <p:spPr>
              <a:xfrm rot="18960658">
                <a:off x="4741718" y="3223881"/>
                <a:ext cx="811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F681121-3A17-8EDA-CE8B-FF43BDDDB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60658">
                <a:off x="4741718" y="3223881"/>
                <a:ext cx="811697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47C9FD-1946-1012-179E-CA3C80990F49}"/>
                  </a:ext>
                </a:extLst>
              </p:cNvPr>
              <p:cNvSpPr txBox="1"/>
              <p:nvPr/>
            </p:nvSpPr>
            <p:spPr>
              <a:xfrm rot="18960658">
                <a:off x="3267238" y="2661379"/>
                <a:ext cx="8116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147C9FD-1946-1012-179E-CA3C80990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60658">
                <a:off x="3267238" y="2661379"/>
                <a:ext cx="811697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7360A5-7F60-B33E-0D58-1602B9E294A6}"/>
              </a:ext>
            </a:extLst>
          </p:cNvPr>
          <p:cNvCxnSpPr>
            <a:cxnSpLocks/>
          </p:cNvCxnSpPr>
          <p:nvPr/>
        </p:nvCxnSpPr>
        <p:spPr>
          <a:xfrm flipV="1">
            <a:off x="774000" y="2214000"/>
            <a:ext cx="1800000" cy="1800000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B1C06B-A4BA-D03A-179D-3E6C37B1FAFD}"/>
              </a:ext>
            </a:extLst>
          </p:cNvPr>
          <p:cNvCxnSpPr>
            <a:cxnSpLocks/>
          </p:cNvCxnSpPr>
          <p:nvPr/>
        </p:nvCxnSpPr>
        <p:spPr>
          <a:xfrm flipV="1">
            <a:off x="1170000" y="2610000"/>
            <a:ext cx="1008000" cy="100800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B4B8369-D4AE-3089-BF74-1BA96E4FF8DA}"/>
              </a:ext>
            </a:extLst>
          </p:cNvPr>
          <p:cNvSpPr/>
          <p:nvPr/>
        </p:nvSpPr>
        <p:spPr>
          <a:xfrm>
            <a:off x="1080000" y="3600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B0876E-8A7F-1241-1037-95B3A794F84A}"/>
              </a:ext>
            </a:extLst>
          </p:cNvPr>
          <p:cNvSpPr/>
          <p:nvPr/>
        </p:nvSpPr>
        <p:spPr>
          <a:xfrm>
            <a:off x="2160000" y="2520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3D838-63EE-4184-1616-73770BDBA8F4}"/>
                  </a:ext>
                </a:extLst>
              </p:cNvPr>
              <p:cNvSpPr txBox="1"/>
              <p:nvPr/>
            </p:nvSpPr>
            <p:spPr>
              <a:xfrm>
                <a:off x="887159" y="3654000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3D838-63EE-4184-1616-73770BDBA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59" y="3654000"/>
                <a:ext cx="3856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A8A97A-EA7F-6B19-56BC-E1A6DE0C9231}"/>
                  </a:ext>
                </a:extLst>
              </p:cNvPr>
              <p:cNvSpPr txBox="1"/>
              <p:nvPr/>
            </p:nvSpPr>
            <p:spPr>
              <a:xfrm>
                <a:off x="2015965" y="2150668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A8A97A-EA7F-6B19-56BC-E1A6DE0C9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965" y="2150668"/>
                <a:ext cx="3960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31EE91-5036-FC5B-421C-611EE0891D4C}"/>
                  </a:ext>
                </a:extLst>
              </p:cNvPr>
              <p:cNvSpPr txBox="1"/>
              <p:nvPr/>
            </p:nvSpPr>
            <p:spPr>
              <a:xfrm rot="18896111">
                <a:off x="1509917" y="3171094"/>
                <a:ext cx="6080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200" b="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31EE91-5036-FC5B-421C-611EE0891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96111">
                <a:off x="1509917" y="3171094"/>
                <a:ext cx="60805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E727F3-AD98-6EDE-AF7B-D80E4F50ADB5}"/>
              </a:ext>
            </a:extLst>
          </p:cNvPr>
          <p:cNvCxnSpPr>
            <a:cxnSpLocks/>
          </p:cNvCxnSpPr>
          <p:nvPr/>
        </p:nvCxnSpPr>
        <p:spPr>
          <a:xfrm flipV="1">
            <a:off x="1170000" y="3076646"/>
            <a:ext cx="54000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2D3EB9-1207-E179-7FA3-A2F2A6C25012}"/>
                  </a:ext>
                </a:extLst>
              </p:cNvPr>
              <p:cNvSpPr txBox="1"/>
              <p:nvPr/>
            </p:nvSpPr>
            <p:spPr>
              <a:xfrm rot="18960658">
                <a:off x="915965" y="3133985"/>
                <a:ext cx="811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42D3EB9-1207-E179-7FA3-A2F2A6C25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60658">
                <a:off x="915965" y="3133985"/>
                <a:ext cx="81169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C538843A-D73E-11B3-83E7-313FAE3AE80E}"/>
              </a:ext>
            </a:extLst>
          </p:cNvPr>
          <p:cNvSpPr/>
          <p:nvPr/>
        </p:nvSpPr>
        <p:spPr>
          <a:xfrm>
            <a:off x="1691739" y="298664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EC6D83-57F1-76C8-7462-FA70FE61452E}"/>
              </a:ext>
            </a:extLst>
          </p:cNvPr>
          <p:cNvCxnSpPr>
            <a:cxnSpLocks/>
          </p:cNvCxnSpPr>
          <p:nvPr/>
        </p:nvCxnSpPr>
        <p:spPr>
          <a:xfrm flipH="1" flipV="1">
            <a:off x="1457609" y="2661970"/>
            <a:ext cx="240339" cy="310698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B42A9E-6A50-E62A-9260-CFA33D4ABB4F}"/>
                  </a:ext>
                </a:extLst>
              </p:cNvPr>
              <p:cNvSpPr txBox="1"/>
              <p:nvPr/>
            </p:nvSpPr>
            <p:spPr>
              <a:xfrm>
                <a:off x="892638" y="2409146"/>
                <a:ext cx="10947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9B42A9E-6A50-E62A-9260-CFA33D4AB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638" y="2409146"/>
                <a:ext cx="1094723" cy="276999"/>
              </a:xfrm>
              <a:prstGeom prst="rect">
                <a:avLst/>
              </a:prstGeom>
              <a:blipFill>
                <a:blip r:embed="rId8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04316642-F503-FB9D-1047-BF6DE5833934}"/>
              </a:ext>
            </a:extLst>
          </p:cNvPr>
          <p:cNvSpPr/>
          <p:nvPr/>
        </p:nvSpPr>
        <p:spPr>
          <a:xfrm rot="2700000">
            <a:off x="1677245" y="2489711"/>
            <a:ext cx="108000" cy="1440000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513B00-A69B-56FF-20F6-0A3292169A83}"/>
              </a:ext>
            </a:extLst>
          </p:cNvPr>
          <p:cNvCxnSpPr>
            <a:cxnSpLocks/>
          </p:cNvCxnSpPr>
          <p:nvPr/>
        </p:nvCxnSpPr>
        <p:spPr>
          <a:xfrm flipV="1">
            <a:off x="2628260" y="1822450"/>
            <a:ext cx="2177574" cy="2177574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AC4720F-E489-CD9B-2C56-E7A70957D9CA}"/>
              </a:ext>
            </a:extLst>
          </p:cNvPr>
          <p:cNvCxnSpPr>
            <a:cxnSpLocks/>
          </p:cNvCxnSpPr>
          <p:nvPr/>
        </p:nvCxnSpPr>
        <p:spPr>
          <a:xfrm flipV="1">
            <a:off x="3024260" y="2596024"/>
            <a:ext cx="1008000" cy="100800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7AEC56-D732-AD28-A61E-12B641DD2C41}"/>
              </a:ext>
            </a:extLst>
          </p:cNvPr>
          <p:cNvSpPr/>
          <p:nvPr/>
        </p:nvSpPr>
        <p:spPr>
          <a:xfrm>
            <a:off x="2934260" y="358602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B515F68-5D3A-D40E-01B0-1E66EE74FD78}"/>
              </a:ext>
            </a:extLst>
          </p:cNvPr>
          <p:cNvSpPr/>
          <p:nvPr/>
        </p:nvSpPr>
        <p:spPr>
          <a:xfrm>
            <a:off x="4014260" y="250602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FAF912-5747-41FB-EC84-9BDBD1CF2068}"/>
                  </a:ext>
                </a:extLst>
              </p:cNvPr>
              <p:cNvSpPr txBox="1"/>
              <p:nvPr/>
            </p:nvSpPr>
            <p:spPr>
              <a:xfrm>
                <a:off x="2741419" y="3640024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EFAF912-5747-41FB-EC84-9BDBD1CF2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419" y="3640024"/>
                <a:ext cx="3856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C34049-2724-AC4C-0543-A1C510E13AD1}"/>
                  </a:ext>
                </a:extLst>
              </p:cNvPr>
              <p:cNvSpPr txBox="1"/>
              <p:nvPr/>
            </p:nvSpPr>
            <p:spPr>
              <a:xfrm>
                <a:off x="4041159" y="2412577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C34049-2724-AC4C-0543-A1C510E1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159" y="2412577"/>
                <a:ext cx="3960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29EE72-F6F4-1D87-3914-6D4358768EF8}"/>
                  </a:ext>
                </a:extLst>
              </p:cNvPr>
              <p:cNvSpPr txBox="1"/>
              <p:nvPr/>
            </p:nvSpPr>
            <p:spPr>
              <a:xfrm rot="18896111">
                <a:off x="3364177" y="3157118"/>
                <a:ext cx="6080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200" b="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29EE72-F6F4-1D87-3914-6D435876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96111">
                <a:off x="3364177" y="3157118"/>
                <a:ext cx="60805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A5B32F-D7FA-9320-80F4-F12077D80C61}"/>
              </a:ext>
            </a:extLst>
          </p:cNvPr>
          <p:cNvCxnSpPr>
            <a:cxnSpLocks/>
          </p:cNvCxnSpPr>
          <p:nvPr/>
        </p:nvCxnSpPr>
        <p:spPr>
          <a:xfrm flipV="1">
            <a:off x="3024260" y="2150668"/>
            <a:ext cx="1458700" cy="145200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CBF6530-88E3-1F76-8F14-E4DD0123D5D9}"/>
              </a:ext>
            </a:extLst>
          </p:cNvPr>
          <p:cNvSpPr/>
          <p:nvPr/>
        </p:nvSpPr>
        <p:spPr>
          <a:xfrm>
            <a:off x="4457564" y="2061313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52DB241-7205-CCBA-01B3-EA19CB13EA46}"/>
              </a:ext>
            </a:extLst>
          </p:cNvPr>
          <p:cNvCxnSpPr>
            <a:cxnSpLocks/>
          </p:cNvCxnSpPr>
          <p:nvPr/>
        </p:nvCxnSpPr>
        <p:spPr>
          <a:xfrm flipH="1" flipV="1">
            <a:off x="4014260" y="2114381"/>
            <a:ext cx="442051" cy="287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1C987E-D675-3231-29D5-C59DEEE9F3F9}"/>
                  </a:ext>
                </a:extLst>
              </p:cNvPr>
              <p:cNvSpPr txBox="1"/>
              <p:nvPr/>
            </p:nvSpPr>
            <p:spPr>
              <a:xfrm>
                <a:off x="2980898" y="1975235"/>
                <a:ext cx="10947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01C987E-D675-3231-29D5-C59DEEE9F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898" y="1975235"/>
                <a:ext cx="1094723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ight Brace 37">
            <a:extLst>
              <a:ext uri="{FF2B5EF4-FFF2-40B4-BE49-F238E27FC236}">
                <a16:creationId xmlns:a16="http://schemas.microsoft.com/office/drawing/2014/main" id="{0F858BC2-AE8D-F3BB-4F65-3AF56BA295C7}"/>
              </a:ext>
            </a:extLst>
          </p:cNvPr>
          <p:cNvSpPr/>
          <p:nvPr/>
        </p:nvSpPr>
        <p:spPr>
          <a:xfrm rot="2700000">
            <a:off x="3531505" y="2475735"/>
            <a:ext cx="108000" cy="1440000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0680CCF-CCBA-3609-002B-1B1EC90987B6}"/>
              </a:ext>
            </a:extLst>
          </p:cNvPr>
          <p:cNvCxnSpPr>
            <a:cxnSpLocks/>
          </p:cNvCxnSpPr>
          <p:nvPr/>
        </p:nvCxnSpPr>
        <p:spPr>
          <a:xfrm flipV="1">
            <a:off x="4687170" y="1724266"/>
            <a:ext cx="2271125" cy="2271125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0DB8CA1-F5F8-3D20-5508-0D424EA4AF23}"/>
              </a:ext>
            </a:extLst>
          </p:cNvPr>
          <p:cNvCxnSpPr>
            <a:cxnSpLocks/>
          </p:cNvCxnSpPr>
          <p:nvPr/>
        </p:nvCxnSpPr>
        <p:spPr>
          <a:xfrm flipV="1">
            <a:off x="5554295" y="2120266"/>
            <a:ext cx="1008000" cy="100800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43FC2E2-E12D-C5B9-4F79-EE04E02A03EB}"/>
              </a:ext>
            </a:extLst>
          </p:cNvPr>
          <p:cNvSpPr/>
          <p:nvPr/>
        </p:nvSpPr>
        <p:spPr>
          <a:xfrm>
            <a:off x="5464295" y="311026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FB56856-7A79-3C9B-5E9E-1E4159300BF9}"/>
              </a:ext>
            </a:extLst>
          </p:cNvPr>
          <p:cNvSpPr/>
          <p:nvPr/>
        </p:nvSpPr>
        <p:spPr>
          <a:xfrm>
            <a:off x="6544295" y="203026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B039FD5-17A0-3FC4-7A2E-5965D9BCB2ED}"/>
                  </a:ext>
                </a:extLst>
              </p:cNvPr>
              <p:cNvSpPr txBox="1"/>
              <p:nvPr/>
            </p:nvSpPr>
            <p:spPr>
              <a:xfrm>
                <a:off x="5271454" y="3164266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B039FD5-17A0-3FC4-7A2E-5965D9BCB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454" y="3164266"/>
                <a:ext cx="38568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FAAAC04-ECF4-A630-AE23-B0E63F496B13}"/>
                  </a:ext>
                </a:extLst>
              </p:cNvPr>
              <p:cNvSpPr txBox="1"/>
              <p:nvPr/>
            </p:nvSpPr>
            <p:spPr>
              <a:xfrm>
                <a:off x="6400260" y="1660934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FAAAC04-ECF4-A630-AE23-B0E63F496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260" y="1660934"/>
                <a:ext cx="39606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06F698D-3D38-5020-C0CD-F07AF8D55D4D}"/>
                  </a:ext>
                </a:extLst>
              </p:cNvPr>
              <p:cNvSpPr txBox="1"/>
              <p:nvPr/>
            </p:nvSpPr>
            <p:spPr>
              <a:xfrm rot="18896111">
                <a:off x="5894212" y="2681360"/>
                <a:ext cx="60805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200" b="0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06F698D-3D38-5020-C0CD-F07AF8D55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96111">
                <a:off x="5894212" y="2681360"/>
                <a:ext cx="60805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904CC0D-266F-EA6F-8F00-50264099026F}"/>
              </a:ext>
            </a:extLst>
          </p:cNvPr>
          <p:cNvCxnSpPr>
            <a:cxnSpLocks/>
          </p:cNvCxnSpPr>
          <p:nvPr/>
        </p:nvCxnSpPr>
        <p:spPr>
          <a:xfrm flipH="1">
            <a:off x="4942293" y="3201416"/>
            <a:ext cx="540000" cy="540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20886CD-6318-99E9-BF31-0BA8ADFCC6DE}"/>
              </a:ext>
            </a:extLst>
          </p:cNvPr>
          <p:cNvSpPr/>
          <p:nvPr/>
        </p:nvSpPr>
        <p:spPr>
          <a:xfrm>
            <a:off x="4859029" y="372257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C3B9D0F-4C65-E887-5D75-1B6E570699BF}"/>
              </a:ext>
            </a:extLst>
          </p:cNvPr>
          <p:cNvCxnSpPr>
            <a:cxnSpLocks/>
            <a:stCxn id="56" idx="6"/>
            <a:endCxn id="58" idx="1"/>
          </p:cNvCxnSpPr>
          <p:nvPr/>
        </p:nvCxnSpPr>
        <p:spPr>
          <a:xfrm flipV="1">
            <a:off x="4967029" y="3775954"/>
            <a:ext cx="422268" cy="624"/>
          </a:xfrm>
          <a:prstGeom prst="straightConnector1">
            <a:avLst/>
          </a:prstGeom>
          <a:ln w="1270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473723B-0A80-9C46-4ABE-DB5A3BA655FC}"/>
                  </a:ext>
                </a:extLst>
              </p:cNvPr>
              <p:cNvSpPr txBox="1"/>
              <p:nvPr/>
            </p:nvSpPr>
            <p:spPr>
              <a:xfrm>
                <a:off x="5389297" y="3637454"/>
                <a:ext cx="109472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473723B-0A80-9C46-4ABE-DB5A3BA65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297" y="3637454"/>
                <a:ext cx="1094723" cy="276999"/>
              </a:xfrm>
              <a:prstGeom prst="rect">
                <a:avLst/>
              </a:prstGeom>
              <a:blipFill>
                <a:blip r:embed="rId1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ight Brace 58">
            <a:extLst>
              <a:ext uri="{FF2B5EF4-FFF2-40B4-BE49-F238E27FC236}">
                <a16:creationId xmlns:a16="http://schemas.microsoft.com/office/drawing/2014/main" id="{D38AD4E5-B29B-F87A-72D2-FFCD53489C91}"/>
              </a:ext>
            </a:extLst>
          </p:cNvPr>
          <p:cNvSpPr/>
          <p:nvPr/>
        </p:nvSpPr>
        <p:spPr>
          <a:xfrm rot="2700000">
            <a:off x="6061540" y="1999977"/>
            <a:ext cx="108000" cy="1440000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F14E9C8-7F95-88D5-A99E-EFB89744DB54}"/>
                  </a:ext>
                </a:extLst>
              </p:cNvPr>
              <p:cNvSpPr txBox="1"/>
              <p:nvPr/>
            </p:nvSpPr>
            <p:spPr>
              <a:xfrm>
                <a:off x="916840" y="4126145"/>
                <a:ext cx="1209883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F14E9C8-7F95-88D5-A99E-EFB89744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40" y="4126145"/>
                <a:ext cx="120988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4549B-7BE2-C097-35F8-0891AC9D406F}"/>
                  </a:ext>
                </a:extLst>
              </p:cNvPr>
              <p:cNvSpPr txBox="1"/>
              <p:nvPr/>
            </p:nvSpPr>
            <p:spPr>
              <a:xfrm>
                <a:off x="3363471" y="4126145"/>
                <a:ext cx="780278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4F4549B-7BE2-C097-35F8-0891AC9D4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471" y="4126145"/>
                <a:ext cx="78027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A3917C6-463A-12C0-6212-A593A7068A94}"/>
                  </a:ext>
                </a:extLst>
              </p:cNvPr>
              <p:cNvSpPr txBox="1"/>
              <p:nvPr/>
            </p:nvSpPr>
            <p:spPr>
              <a:xfrm>
                <a:off x="5535755" y="4122250"/>
                <a:ext cx="780278" cy="36933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A3917C6-463A-12C0-6212-A593A7068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755" y="4122250"/>
                <a:ext cx="78027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851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AA36714-21A8-A5CC-DAAE-F7C2668D1E4B}"/>
              </a:ext>
            </a:extLst>
          </p:cNvPr>
          <p:cNvCxnSpPr>
            <a:cxnSpLocks/>
          </p:cNvCxnSpPr>
          <p:nvPr/>
        </p:nvCxnSpPr>
        <p:spPr>
          <a:xfrm flipV="1">
            <a:off x="2640668" y="1911350"/>
            <a:ext cx="2443052" cy="2892829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0039BE-5B00-4C40-765C-52C8CB0E9232}"/>
              </a:ext>
            </a:extLst>
          </p:cNvPr>
          <p:cNvCxnSpPr>
            <a:cxnSpLocks/>
          </p:cNvCxnSpPr>
          <p:nvPr/>
        </p:nvCxnSpPr>
        <p:spPr>
          <a:xfrm>
            <a:off x="3481537" y="3802886"/>
            <a:ext cx="2701149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98D2C3-3DF3-7F0E-60EF-15E6E14D6334}"/>
                  </a:ext>
                </a:extLst>
              </p:cNvPr>
              <p:cNvSpPr txBox="1"/>
              <p:nvPr/>
            </p:nvSpPr>
            <p:spPr>
              <a:xfrm>
                <a:off x="3716733" y="3805664"/>
                <a:ext cx="89688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98D2C3-3DF3-7F0E-60EF-15E6E14D6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733" y="3805664"/>
                <a:ext cx="896885" cy="307777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C3D907-7ECE-C96A-AB04-1E325D807760}"/>
                  </a:ext>
                </a:extLst>
              </p:cNvPr>
              <p:cNvSpPr txBox="1"/>
              <p:nvPr/>
            </p:nvSpPr>
            <p:spPr>
              <a:xfrm>
                <a:off x="3288696" y="3806660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C3D907-7ECE-C96A-AB04-1E325D807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696" y="3806660"/>
                <a:ext cx="3856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C8E1FC-06E4-05BF-A436-1DFABB16F2F1}"/>
              </a:ext>
            </a:extLst>
          </p:cNvPr>
          <p:cNvCxnSpPr>
            <a:cxnSpLocks/>
          </p:cNvCxnSpPr>
          <p:nvPr/>
        </p:nvCxnSpPr>
        <p:spPr>
          <a:xfrm>
            <a:off x="3476774" y="3800109"/>
            <a:ext cx="1350574" cy="2777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D194875-CCAD-10EF-00C6-C924861A862E}"/>
              </a:ext>
            </a:extLst>
          </p:cNvPr>
          <p:cNvCxnSpPr>
            <a:cxnSpLocks/>
          </p:cNvCxnSpPr>
          <p:nvPr/>
        </p:nvCxnSpPr>
        <p:spPr>
          <a:xfrm flipV="1">
            <a:off x="3939243" y="2006600"/>
            <a:ext cx="2443052" cy="2892829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6E32F6C-A4FF-D423-F782-5A92158A2D28}"/>
              </a:ext>
            </a:extLst>
          </p:cNvPr>
          <p:cNvCxnSpPr>
            <a:cxnSpLocks/>
          </p:cNvCxnSpPr>
          <p:nvPr/>
        </p:nvCxnSpPr>
        <p:spPr>
          <a:xfrm flipV="1">
            <a:off x="4865400" y="2710204"/>
            <a:ext cx="918180" cy="108722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EB014F4-DD63-CE4D-E1BA-43B97D1A89D1}"/>
              </a:ext>
            </a:extLst>
          </p:cNvPr>
          <p:cNvSpPr/>
          <p:nvPr/>
        </p:nvSpPr>
        <p:spPr>
          <a:xfrm>
            <a:off x="4817927" y="375438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734721-4CD7-B226-8BED-4C9933EC6815}"/>
                  </a:ext>
                </a:extLst>
              </p:cNvPr>
              <p:cNvSpPr txBox="1"/>
              <p:nvPr/>
            </p:nvSpPr>
            <p:spPr>
              <a:xfrm>
                <a:off x="6024807" y="378587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734721-4CD7-B226-8BED-4C9933EC6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07" y="3785875"/>
                <a:ext cx="3960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5BC677-6049-E306-07AC-20D076ADA250}"/>
                  </a:ext>
                </a:extLst>
              </p:cNvPr>
              <p:cNvSpPr txBox="1"/>
              <p:nvPr/>
            </p:nvSpPr>
            <p:spPr>
              <a:xfrm>
                <a:off x="5206684" y="3805664"/>
                <a:ext cx="7727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5BC677-6049-E306-07AC-20D076ADA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684" y="3805664"/>
                <a:ext cx="77276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78C516-17F6-57BA-901C-CEF0140819E4}"/>
                  </a:ext>
                </a:extLst>
              </p:cNvPr>
              <p:cNvSpPr txBox="1"/>
              <p:nvPr/>
            </p:nvSpPr>
            <p:spPr>
              <a:xfrm>
                <a:off x="4980933" y="4139434"/>
                <a:ext cx="1657441" cy="32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400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A78C516-17F6-57BA-901C-CEF014081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933" y="4139434"/>
                <a:ext cx="1657441" cy="326949"/>
              </a:xfrm>
              <a:prstGeom prst="rect">
                <a:avLst/>
              </a:prstGeom>
              <a:blipFill>
                <a:blip r:embed="rId6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746D7A-32E9-C056-CA44-8B2961AD7B13}"/>
                  </a:ext>
                </a:extLst>
              </p:cNvPr>
              <p:cNvSpPr txBox="1"/>
              <p:nvPr/>
            </p:nvSpPr>
            <p:spPr>
              <a:xfrm>
                <a:off x="4477965" y="1983224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A746D7A-32E9-C056-CA44-8B2961AD7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965" y="1983224"/>
                <a:ext cx="3856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0132C6-5F5F-3230-ABD6-8AEA779C034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481537" y="2263140"/>
            <a:ext cx="1303533" cy="154352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47896B-CEB6-7406-6376-BF92A096CF1E}"/>
                  </a:ext>
                </a:extLst>
              </p:cNvPr>
              <p:cNvSpPr txBox="1"/>
              <p:nvPr/>
            </p:nvSpPr>
            <p:spPr>
              <a:xfrm rot="18643039">
                <a:off x="3652336" y="2829181"/>
                <a:ext cx="7727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D47896B-CEB6-7406-6376-BF92A096C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43039">
                <a:off x="3652336" y="2829181"/>
                <a:ext cx="77276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4AD513-825B-A2D6-1528-2B08168717F7}"/>
                  </a:ext>
                </a:extLst>
              </p:cNvPr>
              <p:cNvSpPr txBox="1"/>
              <p:nvPr/>
            </p:nvSpPr>
            <p:spPr>
              <a:xfrm rot="18643039">
                <a:off x="5089608" y="3099926"/>
                <a:ext cx="89109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4AD513-825B-A2D6-1528-2B0816871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43039">
                <a:off x="5089608" y="3099926"/>
                <a:ext cx="89109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B04173C6-9459-C90B-7B1D-CACB680F7447}"/>
              </a:ext>
            </a:extLst>
          </p:cNvPr>
          <p:cNvSpPr/>
          <p:nvPr/>
        </p:nvSpPr>
        <p:spPr>
          <a:xfrm>
            <a:off x="5766122" y="263148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E99F4B-7FE0-91F7-B2CF-F5D9036A2CAE}"/>
              </a:ext>
            </a:extLst>
          </p:cNvPr>
          <p:cNvSpPr/>
          <p:nvPr/>
        </p:nvSpPr>
        <p:spPr>
          <a:xfrm>
            <a:off x="4760542" y="218122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D12C64C-FAB4-03B8-85F7-CC7E05EEB70C}"/>
              </a:ext>
            </a:extLst>
          </p:cNvPr>
          <p:cNvSpPr/>
          <p:nvPr/>
        </p:nvSpPr>
        <p:spPr>
          <a:xfrm>
            <a:off x="3439811" y="3748365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7F0B2F0-B82B-A50B-3344-1A37CCFE00AB}"/>
              </a:ext>
            </a:extLst>
          </p:cNvPr>
          <p:cNvSpPr/>
          <p:nvPr/>
        </p:nvSpPr>
        <p:spPr>
          <a:xfrm>
            <a:off x="6175323" y="375627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C44066A-4D5A-EB4B-ED5C-F9C3409C3FC0}"/>
              </a:ext>
            </a:extLst>
          </p:cNvPr>
          <p:cNvCxnSpPr>
            <a:cxnSpLocks/>
            <a:endCxn id="5" idx="5"/>
          </p:cNvCxnSpPr>
          <p:nvPr/>
        </p:nvCxnSpPr>
        <p:spPr>
          <a:xfrm flipH="1" flipV="1">
            <a:off x="4895976" y="3832438"/>
            <a:ext cx="189591" cy="34355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4E3CD7-FD7D-86EB-1F12-19348F3C85DC}"/>
                  </a:ext>
                </a:extLst>
              </p:cNvPr>
              <p:cNvSpPr txBox="1"/>
              <p:nvPr/>
            </p:nvSpPr>
            <p:spPr>
              <a:xfrm>
                <a:off x="6429768" y="2513732"/>
                <a:ext cx="1345625" cy="32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4E3CD7-FD7D-86EB-1F12-19348F3C8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768" y="2513732"/>
                <a:ext cx="1345625" cy="326949"/>
              </a:xfrm>
              <a:prstGeom prst="rect">
                <a:avLst/>
              </a:prstGeom>
              <a:blipFill>
                <a:blip r:embed="rId10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C31E055-F7DD-6532-C051-711A2589FB25}"/>
              </a:ext>
            </a:extLst>
          </p:cNvPr>
          <p:cNvCxnSpPr>
            <a:cxnSpLocks/>
            <a:endCxn id="34" idx="6"/>
          </p:cNvCxnSpPr>
          <p:nvPr/>
        </p:nvCxnSpPr>
        <p:spPr>
          <a:xfrm flipH="1">
            <a:off x="5857562" y="2677207"/>
            <a:ext cx="644838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F651C36-E381-7EF7-1F5F-32FCD985424A}"/>
                  </a:ext>
                </a:extLst>
              </p:cNvPr>
              <p:cNvSpPr txBox="1"/>
              <p:nvPr/>
            </p:nvSpPr>
            <p:spPr>
              <a:xfrm>
                <a:off x="4671865" y="4549546"/>
                <a:ext cx="2615174" cy="326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14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1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4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F651C36-E381-7EF7-1F5F-32FCD9854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865" y="4549546"/>
                <a:ext cx="2615174" cy="326949"/>
              </a:xfrm>
              <a:prstGeom prst="rect">
                <a:avLst/>
              </a:prstGeom>
              <a:blipFill>
                <a:blip r:embed="rId11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09D432-EAAF-8020-E5E1-E786710F4A0E}"/>
              </a:ext>
            </a:extLst>
          </p:cNvPr>
          <p:cNvCxnSpPr>
            <a:cxnSpLocks/>
          </p:cNvCxnSpPr>
          <p:nvPr/>
        </p:nvCxnSpPr>
        <p:spPr>
          <a:xfrm flipH="1" flipV="1">
            <a:off x="4526156" y="4226684"/>
            <a:ext cx="251985" cy="486335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876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99F61A-FD59-0A5B-4B72-858189DF8059}"/>
              </a:ext>
            </a:extLst>
          </p:cNvPr>
          <p:cNvCxnSpPr>
            <a:cxnSpLocks/>
          </p:cNvCxnSpPr>
          <p:nvPr/>
        </p:nvCxnSpPr>
        <p:spPr>
          <a:xfrm flipV="1">
            <a:off x="4535424" y="1837944"/>
            <a:ext cx="2443052" cy="2892829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80E4CF-8BB6-8A91-86F4-06770EF99806}"/>
              </a:ext>
            </a:extLst>
          </p:cNvPr>
          <p:cNvCxnSpPr>
            <a:cxnSpLocks/>
          </p:cNvCxnSpPr>
          <p:nvPr/>
        </p:nvCxnSpPr>
        <p:spPr>
          <a:xfrm>
            <a:off x="2228850" y="3806298"/>
            <a:ext cx="4976813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85F9A5-F7C0-D459-C525-F18F5814FF15}"/>
              </a:ext>
            </a:extLst>
          </p:cNvPr>
          <p:cNvCxnSpPr>
            <a:cxnSpLocks/>
          </p:cNvCxnSpPr>
          <p:nvPr/>
        </p:nvCxnSpPr>
        <p:spPr>
          <a:xfrm flipV="1">
            <a:off x="2705035" y="1835149"/>
            <a:ext cx="2443052" cy="2892829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2AC3678-AE5E-B210-1910-DF07E23DDBCD}"/>
              </a:ext>
            </a:extLst>
          </p:cNvPr>
          <p:cNvCxnSpPr>
            <a:cxnSpLocks/>
          </p:cNvCxnSpPr>
          <p:nvPr/>
        </p:nvCxnSpPr>
        <p:spPr>
          <a:xfrm>
            <a:off x="3467248" y="3802886"/>
            <a:ext cx="182880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FA9837-420F-2B21-B2BF-A9657D8E01EA}"/>
                  </a:ext>
                </a:extLst>
              </p:cNvPr>
              <p:cNvSpPr txBox="1"/>
              <p:nvPr/>
            </p:nvSpPr>
            <p:spPr>
              <a:xfrm>
                <a:off x="3288696" y="3806660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FA9837-420F-2B21-B2BF-A9657D8E0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696" y="3806660"/>
                <a:ext cx="3856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90A141-7AD4-E425-E66D-3CEAAB9EFE4B}"/>
                  </a:ext>
                </a:extLst>
              </p:cNvPr>
              <p:cNvSpPr txBox="1"/>
              <p:nvPr/>
            </p:nvSpPr>
            <p:spPr>
              <a:xfrm>
                <a:off x="5257862" y="3801998"/>
                <a:ext cx="3960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90A141-7AD4-E425-E66D-3CEAAB9EF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62" y="3801998"/>
                <a:ext cx="3960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1F447E-7C97-E16E-B811-79347372C187}"/>
                  </a:ext>
                </a:extLst>
              </p:cNvPr>
              <p:cNvSpPr txBox="1"/>
              <p:nvPr/>
            </p:nvSpPr>
            <p:spPr>
              <a:xfrm>
                <a:off x="3898038" y="3756278"/>
                <a:ext cx="7727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1F447E-7C97-E16E-B811-79347372C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038" y="3756278"/>
                <a:ext cx="77276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04C56-DEAC-6B71-C9E6-F0A33BDFC411}"/>
                  </a:ext>
                </a:extLst>
              </p:cNvPr>
              <p:cNvSpPr txBox="1"/>
              <p:nvPr/>
            </p:nvSpPr>
            <p:spPr>
              <a:xfrm>
                <a:off x="4477965" y="1983224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304C56-DEAC-6B71-C9E6-F0A33BDFC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965" y="1983224"/>
                <a:ext cx="3856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9D84CC-BBBC-AFC8-73CC-7650BF384DC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481537" y="2263140"/>
            <a:ext cx="1303533" cy="154352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7014D3-0504-E969-AAFF-FBB06A7EDFFE}"/>
                  </a:ext>
                </a:extLst>
              </p:cNvPr>
              <p:cNvSpPr txBox="1"/>
              <p:nvPr/>
            </p:nvSpPr>
            <p:spPr>
              <a:xfrm rot="18643039">
                <a:off x="3652336" y="2829181"/>
                <a:ext cx="77276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C7014D3-0504-E969-AAFF-FBB06A7ED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43039">
                <a:off x="3652336" y="2829181"/>
                <a:ext cx="77276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06B90FDE-4C0E-9CBA-0A09-BBD039A68226}"/>
              </a:ext>
            </a:extLst>
          </p:cNvPr>
          <p:cNvSpPr/>
          <p:nvPr/>
        </p:nvSpPr>
        <p:spPr>
          <a:xfrm>
            <a:off x="4760542" y="218122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CBDBE0-8CCA-BA65-0675-431E4B92C6D1}"/>
              </a:ext>
            </a:extLst>
          </p:cNvPr>
          <p:cNvSpPr/>
          <p:nvPr/>
        </p:nvSpPr>
        <p:spPr>
          <a:xfrm>
            <a:off x="3439811" y="375789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8AA4182-A71E-A2F0-8D9D-942DE3FF8C84}"/>
              </a:ext>
            </a:extLst>
          </p:cNvPr>
          <p:cNvSpPr/>
          <p:nvPr/>
        </p:nvSpPr>
        <p:spPr>
          <a:xfrm>
            <a:off x="5279964" y="375627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75FB30D-E8F3-13F7-9A7D-FDA73B5B9CF2}"/>
              </a:ext>
            </a:extLst>
          </p:cNvPr>
          <p:cNvCxnSpPr>
            <a:cxnSpLocks/>
          </p:cNvCxnSpPr>
          <p:nvPr/>
        </p:nvCxnSpPr>
        <p:spPr>
          <a:xfrm flipV="1">
            <a:off x="3163824" y="1835150"/>
            <a:ext cx="2443052" cy="2892829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A152452-4E00-E6E5-BCEE-7E63E1258626}"/>
              </a:ext>
            </a:extLst>
          </p:cNvPr>
          <p:cNvCxnSpPr>
            <a:cxnSpLocks/>
          </p:cNvCxnSpPr>
          <p:nvPr/>
        </p:nvCxnSpPr>
        <p:spPr>
          <a:xfrm flipV="1">
            <a:off x="3621024" y="1835150"/>
            <a:ext cx="2443052" cy="2892829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00BFD8-2C24-AFAB-0F5A-9EAA73486760}"/>
              </a:ext>
            </a:extLst>
          </p:cNvPr>
          <p:cNvCxnSpPr>
            <a:cxnSpLocks/>
          </p:cNvCxnSpPr>
          <p:nvPr/>
        </p:nvCxnSpPr>
        <p:spPr>
          <a:xfrm flipV="1">
            <a:off x="4078224" y="1854195"/>
            <a:ext cx="2443052" cy="2892829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5DCBDF-DB8F-0C92-E837-2E1ACA558FB4}"/>
              </a:ext>
            </a:extLst>
          </p:cNvPr>
          <p:cNvCxnSpPr>
            <a:cxnSpLocks/>
          </p:cNvCxnSpPr>
          <p:nvPr/>
        </p:nvCxnSpPr>
        <p:spPr>
          <a:xfrm flipV="1">
            <a:off x="2266745" y="1837944"/>
            <a:ext cx="2443052" cy="2892829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E897519-04CB-7846-786F-A00D2CADA172}"/>
              </a:ext>
            </a:extLst>
          </p:cNvPr>
          <p:cNvCxnSpPr>
            <a:cxnSpLocks/>
          </p:cNvCxnSpPr>
          <p:nvPr/>
        </p:nvCxnSpPr>
        <p:spPr>
          <a:xfrm flipV="1">
            <a:off x="1792224" y="1837944"/>
            <a:ext cx="2443052" cy="2892829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0B0A02-5716-6AD7-69BB-C71FB6EE0A52}"/>
                  </a:ext>
                </a:extLst>
              </p:cNvPr>
              <p:cNvSpPr txBox="1"/>
              <p:nvPr/>
            </p:nvSpPr>
            <p:spPr>
              <a:xfrm>
                <a:off x="4534780" y="1498542"/>
                <a:ext cx="481912" cy="5298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0B0A02-5716-6AD7-69BB-C71FB6EE0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780" y="1498542"/>
                <a:ext cx="481912" cy="529889"/>
              </a:xfrm>
              <a:prstGeom prst="rect">
                <a:avLst/>
              </a:prstGeom>
              <a:blipFill>
                <a:blip r:embed="rId7"/>
                <a:stretch>
                  <a:fillRect r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5BC0E9-4286-CAC1-D0E9-F9755DEB3455}"/>
                  </a:ext>
                </a:extLst>
              </p:cNvPr>
              <p:cNvSpPr txBox="1"/>
              <p:nvPr/>
            </p:nvSpPr>
            <p:spPr>
              <a:xfrm>
                <a:off x="5067774" y="1504670"/>
                <a:ext cx="481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5BC0E9-4286-CAC1-D0E9-F9755DEB3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774" y="1504670"/>
                <a:ext cx="48191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B1868-6DF7-6C67-E883-9A27CEA90189}"/>
                  </a:ext>
                </a:extLst>
              </p:cNvPr>
              <p:cNvSpPr txBox="1"/>
              <p:nvPr/>
            </p:nvSpPr>
            <p:spPr>
              <a:xfrm>
                <a:off x="5506064" y="1499770"/>
                <a:ext cx="481912" cy="514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f>
                            <m:f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B1868-6DF7-6C67-E883-9A27CEA90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064" y="1499770"/>
                <a:ext cx="481912" cy="514949"/>
              </a:xfrm>
              <a:prstGeom prst="rect">
                <a:avLst/>
              </a:prstGeom>
              <a:blipFill>
                <a:blip r:embed="rId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93B0B7-52A8-F5FB-A5A7-17BFFB3EDD27}"/>
                  </a:ext>
                </a:extLst>
              </p:cNvPr>
              <p:cNvSpPr txBox="1"/>
              <p:nvPr/>
            </p:nvSpPr>
            <p:spPr>
              <a:xfrm>
                <a:off x="5968840" y="1491645"/>
                <a:ext cx="481912" cy="514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f>
                            <m:f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93B0B7-52A8-F5FB-A5A7-17BFFB3ED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840" y="1491645"/>
                <a:ext cx="481912" cy="514949"/>
              </a:xfrm>
              <a:prstGeom prst="rect">
                <a:avLst/>
              </a:prstGeom>
              <a:blipFill>
                <a:blip r:embed="rId10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BDD302-A627-2E0A-0B07-A61E95F31055}"/>
                  </a:ext>
                </a:extLst>
              </p:cNvPr>
              <p:cNvSpPr txBox="1"/>
              <p:nvPr/>
            </p:nvSpPr>
            <p:spPr>
              <a:xfrm>
                <a:off x="6422053" y="1494439"/>
                <a:ext cx="481912" cy="515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f>
                            <m:f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FBDD302-A627-2E0A-0B07-A61E95F31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053" y="1494439"/>
                <a:ext cx="481912" cy="515526"/>
              </a:xfrm>
              <a:prstGeom prst="rect">
                <a:avLst/>
              </a:prstGeom>
              <a:blipFill>
                <a:blip r:embed="rId11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18F1E3-7FFD-A872-F829-530038168298}"/>
                  </a:ext>
                </a:extLst>
              </p:cNvPr>
              <p:cNvSpPr txBox="1"/>
              <p:nvPr/>
            </p:nvSpPr>
            <p:spPr>
              <a:xfrm>
                <a:off x="6865537" y="1494439"/>
                <a:ext cx="4819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18F1E3-7FFD-A872-F829-530038168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537" y="1494439"/>
                <a:ext cx="48191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4FD2CD-5D49-1FC8-8575-F904485C4C28}"/>
                  </a:ext>
                </a:extLst>
              </p:cNvPr>
              <p:cNvSpPr txBox="1"/>
              <p:nvPr/>
            </p:nvSpPr>
            <p:spPr>
              <a:xfrm>
                <a:off x="4030690" y="1494756"/>
                <a:ext cx="481912" cy="514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4FD2CD-5D49-1FC8-8575-F904485C4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690" y="1494756"/>
                <a:ext cx="481912" cy="514949"/>
              </a:xfrm>
              <a:prstGeom prst="rect">
                <a:avLst/>
              </a:prstGeom>
              <a:blipFill>
                <a:blip r:embed="rId13"/>
                <a:stretch>
                  <a:fillRect r="-2532"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39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0DAE859-0285-4CBA-1EA4-CF7875E5B222}"/>
              </a:ext>
            </a:extLst>
          </p:cNvPr>
          <p:cNvCxnSpPr>
            <a:cxnSpLocks/>
          </p:cNvCxnSpPr>
          <p:nvPr/>
        </p:nvCxnSpPr>
        <p:spPr>
          <a:xfrm flipH="1" flipV="1">
            <a:off x="4183308" y="2977611"/>
            <a:ext cx="107791" cy="94582"/>
          </a:xfrm>
          <a:prstGeom prst="straightConnector1">
            <a:avLst/>
          </a:prstGeom>
          <a:ln w="12700">
            <a:solidFill>
              <a:srgbClr val="00B0F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BE41B4-E209-EA8D-9CD9-31A5AA2371A4}"/>
              </a:ext>
            </a:extLst>
          </p:cNvPr>
          <p:cNvCxnSpPr>
            <a:cxnSpLocks/>
          </p:cNvCxnSpPr>
          <p:nvPr/>
        </p:nvCxnSpPr>
        <p:spPr>
          <a:xfrm flipH="1" flipV="1">
            <a:off x="4266027" y="2881206"/>
            <a:ext cx="1057458" cy="919104"/>
          </a:xfrm>
          <a:prstGeom prst="straightConnector1">
            <a:avLst/>
          </a:prstGeom>
          <a:ln w="12700">
            <a:solidFill>
              <a:srgbClr val="00B0F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8C5309-74BF-5A02-21B3-BB61EDFBEFFE}"/>
              </a:ext>
            </a:extLst>
          </p:cNvPr>
          <p:cNvCxnSpPr>
            <a:cxnSpLocks/>
          </p:cNvCxnSpPr>
          <p:nvPr/>
        </p:nvCxnSpPr>
        <p:spPr>
          <a:xfrm flipH="1" flipV="1">
            <a:off x="4579968" y="2501978"/>
            <a:ext cx="522848" cy="458775"/>
          </a:xfrm>
          <a:prstGeom prst="straightConnector1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7505C9-1AFF-988D-F7B5-F612ED3B9FE2}"/>
              </a:ext>
            </a:extLst>
          </p:cNvPr>
          <p:cNvCxnSpPr>
            <a:cxnSpLocks/>
          </p:cNvCxnSpPr>
          <p:nvPr/>
        </p:nvCxnSpPr>
        <p:spPr>
          <a:xfrm>
            <a:off x="2986088" y="3806298"/>
            <a:ext cx="283845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3571B8-40D5-2974-4EA7-C8E7187E9111}"/>
              </a:ext>
            </a:extLst>
          </p:cNvPr>
          <p:cNvCxnSpPr>
            <a:cxnSpLocks/>
          </p:cNvCxnSpPr>
          <p:nvPr/>
        </p:nvCxnSpPr>
        <p:spPr>
          <a:xfrm flipV="1">
            <a:off x="3160682" y="1983224"/>
            <a:ext cx="1862353" cy="220522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A19DCE6-B4C2-8D3E-62FE-15A967B39C1B}"/>
              </a:ext>
            </a:extLst>
          </p:cNvPr>
          <p:cNvCxnSpPr>
            <a:cxnSpLocks/>
          </p:cNvCxnSpPr>
          <p:nvPr/>
        </p:nvCxnSpPr>
        <p:spPr>
          <a:xfrm>
            <a:off x="3467248" y="3802886"/>
            <a:ext cx="182880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B8FAE6-0021-9C58-7BB6-37681F5C41FC}"/>
                  </a:ext>
                </a:extLst>
              </p:cNvPr>
              <p:cNvSpPr txBox="1"/>
              <p:nvPr/>
            </p:nvSpPr>
            <p:spPr>
              <a:xfrm>
                <a:off x="3288696" y="3806660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B8FAE6-0021-9C58-7BB6-37681F5C4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696" y="3806660"/>
                <a:ext cx="3856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F6C78B-4B52-7FCC-62D3-EC09B49F6079}"/>
                  </a:ext>
                </a:extLst>
              </p:cNvPr>
              <p:cNvSpPr txBox="1"/>
              <p:nvPr/>
            </p:nvSpPr>
            <p:spPr>
              <a:xfrm>
                <a:off x="5143391" y="3821891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F6C78B-4B52-7FCC-62D3-EC09B49F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391" y="3821891"/>
                <a:ext cx="3960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61C202-7F17-2CE8-8565-E4E219FA8C48}"/>
                  </a:ext>
                </a:extLst>
              </p:cNvPr>
              <p:cNvSpPr txBox="1"/>
              <p:nvPr/>
            </p:nvSpPr>
            <p:spPr>
              <a:xfrm>
                <a:off x="4477965" y="1983224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61C202-7F17-2CE8-8565-E4E219FA8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7965" y="1983224"/>
                <a:ext cx="3856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D295448-3596-5E15-568F-43DF21E2021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481537" y="2263140"/>
            <a:ext cx="1303533" cy="154352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D04CB19-189C-AEDB-D05A-B0722DD3448E}"/>
              </a:ext>
            </a:extLst>
          </p:cNvPr>
          <p:cNvSpPr/>
          <p:nvPr/>
        </p:nvSpPr>
        <p:spPr>
          <a:xfrm>
            <a:off x="4770068" y="218122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F66E51-CE9B-01F2-C530-48A1578563A0}"/>
              </a:ext>
            </a:extLst>
          </p:cNvPr>
          <p:cNvSpPr/>
          <p:nvPr/>
        </p:nvSpPr>
        <p:spPr>
          <a:xfrm>
            <a:off x="3439811" y="375789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BC0EF30-B733-CD4C-41EF-126D431007DF}"/>
              </a:ext>
            </a:extLst>
          </p:cNvPr>
          <p:cNvSpPr/>
          <p:nvPr/>
        </p:nvSpPr>
        <p:spPr>
          <a:xfrm>
            <a:off x="5279964" y="3756278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B00929-2E2C-0207-E187-0C49CFE415D5}"/>
              </a:ext>
            </a:extLst>
          </p:cNvPr>
          <p:cNvCxnSpPr>
            <a:cxnSpLocks/>
          </p:cNvCxnSpPr>
          <p:nvPr/>
        </p:nvCxnSpPr>
        <p:spPr>
          <a:xfrm flipV="1">
            <a:off x="4069805" y="2192099"/>
            <a:ext cx="1692820" cy="2004476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50F05C-E7CB-9A58-070C-0A740B2A0ADE}"/>
                  </a:ext>
                </a:extLst>
              </p:cNvPr>
              <p:cNvSpPr txBox="1"/>
              <p:nvPr/>
            </p:nvSpPr>
            <p:spPr>
              <a:xfrm>
                <a:off x="5676140" y="1878584"/>
                <a:ext cx="481912" cy="394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50F05C-E7CB-9A58-070C-0A740B2A0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6140" y="1878584"/>
                <a:ext cx="481912" cy="394082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68A08320-B784-3C52-C5F9-E44BD3567003}"/>
              </a:ext>
            </a:extLst>
          </p:cNvPr>
          <p:cNvSpPr/>
          <p:nvPr/>
        </p:nvSpPr>
        <p:spPr>
          <a:xfrm>
            <a:off x="5071558" y="292146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676E63-9ACC-E900-2ED6-7006E9536854}"/>
              </a:ext>
            </a:extLst>
          </p:cNvPr>
          <p:cNvCxnSpPr>
            <a:cxnSpLocks/>
          </p:cNvCxnSpPr>
          <p:nvPr/>
        </p:nvCxnSpPr>
        <p:spPr>
          <a:xfrm flipH="1" flipV="1">
            <a:off x="4499325" y="2610832"/>
            <a:ext cx="107791" cy="94582"/>
          </a:xfrm>
          <a:prstGeom prst="straightConnector1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0C1C185-CA68-BF17-031C-9F2EE7D797CB}"/>
              </a:ext>
            </a:extLst>
          </p:cNvPr>
          <p:cNvCxnSpPr>
            <a:cxnSpLocks/>
          </p:cNvCxnSpPr>
          <p:nvPr/>
        </p:nvCxnSpPr>
        <p:spPr>
          <a:xfrm flipV="1">
            <a:off x="4604735" y="2592387"/>
            <a:ext cx="85767" cy="104303"/>
          </a:xfrm>
          <a:prstGeom prst="straightConnector1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C7AC85-6AC4-C6D8-D171-485211DB343F}"/>
              </a:ext>
            </a:extLst>
          </p:cNvPr>
          <p:cNvCxnSpPr>
            <a:cxnSpLocks/>
          </p:cNvCxnSpPr>
          <p:nvPr/>
        </p:nvCxnSpPr>
        <p:spPr>
          <a:xfrm flipV="1">
            <a:off x="4287924" y="2971073"/>
            <a:ext cx="85767" cy="104303"/>
          </a:xfrm>
          <a:prstGeom prst="straightConnector1">
            <a:avLst/>
          </a:prstGeom>
          <a:ln w="12700">
            <a:solidFill>
              <a:srgbClr val="00B0F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6E0952D-C0C4-F073-596F-E965D87C3D5B}"/>
                  </a:ext>
                </a:extLst>
              </p:cNvPr>
              <p:cNvSpPr txBox="1"/>
              <p:nvPr/>
            </p:nvSpPr>
            <p:spPr>
              <a:xfrm>
                <a:off x="5068533" y="2901300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6E0952D-C0C4-F073-596F-E965D87C3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533" y="2901300"/>
                <a:ext cx="3960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D98F3E-929F-C590-031A-D70330519302}"/>
                  </a:ext>
                </a:extLst>
              </p:cNvPr>
              <p:cNvSpPr txBox="1"/>
              <p:nvPr/>
            </p:nvSpPr>
            <p:spPr>
              <a:xfrm>
                <a:off x="5633421" y="2705414"/>
                <a:ext cx="1049262" cy="63196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𝑃𝑃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𝐵𝐵</m:t>
                          </m:r>
                          <m:r>
                            <a:rPr lang="en-US" altLang="ja-JP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D98F3E-929F-C590-031A-D70330519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421" y="2705414"/>
                <a:ext cx="1049262" cy="6319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EFDE71EB-4AD6-B9C3-D62A-0FABCE8AF5D4}"/>
              </a:ext>
            </a:extLst>
          </p:cNvPr>
          <p:cNvSpPr/>
          <p:nvPr/>
        </p:nvSpPr>
        <p:spPr>
          <a:xfrm>
            <a:off x="4534248" y="2461802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73C5346-58DA-9256-529E-8568561F8542}"/>
              </a:ext>
            </a:extLst>
          </p:cNvPr>
          <p:cNvSpPr/>
          <p:nvPr/>
        </p:nvSpPr>
        <p:spPr>
          <a:xfrm>
            <a:off x="4219251" y="2843500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B8FB37C-221D-EB2A-34A8-D9E80A8A7657}"/>
                  </a:ext>
                </a:extLst>
              </p:cNvPr>
              <p:cNvSpPr txBox="1"/>
              <p:nvPr/>
            </p:nvSpPr>
            <p:spPr>
              <a:xfrm>
                <a:off x="4258193" y="2226134"/>
                <a:ext cx="439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B8FB37C-221D-EB2A-34A8-D9E80A8A7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93" y="2226134"/>
                <a:ext cx="43954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EBC3BA6-0A13-4CBE-0D27-C06C06EC0B10}"/>
                  </a:ext>
                </a:extLst>
              </p:cNvPr>
              <p:cNvSpPr txBox="1"/>
              <p:nvPr/>
            </p:nvSpPr>
            <p:spPr>
              <a:xfrm>
                <a:off x="3955606" y="2572759"/>
                <a:ext cx="4491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EBC3BA6-0A13-4CBE-0D27-C06C06EC0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606" y="2572759"/>
                <a:ext cx="44916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139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rallelogram 24">
            <a:extLst>
              <a:ext uri="{FF2B5EF4-FFF2-40B4-BE49-F238E27FC236}">
                <a16:creationId xmlns:a16="http://schemas.microsoft.com/office/drawing/2014/main" id="{D7CEC953-D388-8354-8B99-9466DE0720A9}"/>
              </a:ext>
            </a:extLst>
          </p:cNvPr>
          <p:cNvSpPr/>
          <p:nvPr/>
        </p:nvSpPr>
        <p:spPr>
          <a:xfrm>
            <a:off x="639639" y="2160000"/>
            <a:ext cx="5910451" cy="2177992"/>
          </a:xfrm>
          <a:prstGeom prst="parallelogram">
            <a:avLst>
              <a:gd name="adj" fmla="val 103398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FA9B3E3-98CD-D667-DD5F-C9B61F74B6E9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182D9F-A9EE-D862-C353-DA263E5097D1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02069C-A941-9D54-16E7-CE3858C6CC45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04F911-5CA4-4BD6-4152-391A3C81325E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B311AC-5DC0-F66A-797F-53E639C80891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C44DDC-0AAE-83BF-0B14-45BD445148C0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CB2F47-E7AE-6414-E98F-3957BBA90497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124F051-E87C-A243-F2D6-8195F953CAFF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A56D80-C490-89B5-C34F-02241AA6F729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507F9D-BADC-5A58-9AC4-C751E731630B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rgbClr val="002060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065E20-F1DA-6ACF-C9B9-0D5627AC701D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2C8A05-61D5-16E8-4B86-B48F9895D549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911FE2-94DA-687F-E893-FA35341F8CAC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59DA56E-1602-C7A2-D050-A27610101AA3}"/>
              </a:ext>
            </a:extLst>
          </p:cNvPr>
          <p:cNvCxnSpPr>
            <a:cxnSpLocks/>
          </p:cNvCxnSpPr>
          <p:nvPr/>
        </p:nvCxnSpPr>
        <p:spPr>
          <a:xfrm flipH="1">
            <a:off x="2520000" y="3240000"/>
            <a:ext cx="1800000" cy="37800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697E515-5B60-6305-EED5-8815BFB9619B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01491D-45B7-27FF-4F83-BB0236473CAF}"/>
                  </a:ext>
                </a:extLst>
              </p:cNvPr>
              <p:cNvSpPr txBox="1"/>
              <p:nvPr/>
            </p:nvSpPr>
            <p:spPr>
              <a:xfrm>
                <a:off x="2256588" y="3592188"/>
                <a:ext cx="386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01491D-45B7-27FF-4F83-BB023647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588" y="3592188"/>
                <a:ext cx="386644" cy="461665"/>
              </a:xfrm>
              <a:prstGeom prst="rect">
                <a:avLst/>
              </a:prstGeom>
              <a:blipFill>
                <a:blip r:embed="rId2"/>
                <a:stretch>
                  <a:fillRect l="-1563"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043F727-064D-0E66-F6C7-42E92651FA71}"/>
                  </a:ext>
                </a:extLst>
              </p:cNvPr>
              <p:cNvSpPr txBox="1"/>
              <p:nvPr/>
            </p:nvSpPr>
            <p:spPr>
              <a:xfrm>
                <a:off x="1961370" y="1560312"/>
                <a:ext cx="11069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043F727-064D-0E66-F6C7-42E92651F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370" y="1560312"/>
                <a:ext cx="11069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CCC3C3-D5E7-B31C-EB66-1DDD068B9AA5}"/>
                  </a:ext>
                </a:extLst>
              </p:cNvPr>
              <p:cNvSpPr txBox="1"/>
              <p:nvPr/>
            </p:nvSpPr>
            <p:spPr>
              <a:xfrm>
                <a:off x="4356198" y="2945447"/>
                <a:ext cx="3866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BCCC3C3-D5E7-B31C-EB66-1DDD068B9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198" y="2945447"/>
                <a:ext cx="386644" cy="461665"/>
              </a:xfrm>
              <a:prstGeom prst="rect">
                <a:avLst/>
              </a:prstGeom>
              <a:blipFill>
                <a:blip r:embed="rId4"/>
                <a:stretch>
                  <a:fillRect l="-3175" r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49">
            <a:extLst>
              <a:ext uri="{FF2B5EF4-FFF2-40B4-BE49-F238E27FC236}">
                <a16:creationId xmlns:a16="http://schemas.microsoft.com/office/drawing/2014/main" id="{BB322EBE-41EC-FF28-2550-AFDEC50085F5}"/>
              </a:ext>
            </a:extLst>
          </p:cNvPr>
          <p:cNvSpPr/>
          <p:nvPr/>
        </p:nvSpPr>
        <p:spPr>
          <a:xfrm>
            <a:off x="4313722" y="319101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0FA44A-50AA-AAA0-1454-E89C8B08E1D7}"/>
              </a:ext>
            </a:extLst>
          </p:cNvPr>
          <p:cNvCxnSpPr>
            <a:cxnSpLocks/>
          </p:cNvCxnSpPr>
          <p:nvPr/>
        </p:nvCxnSpPr>
        <p:spPr>
          <a:xfrm>
            <a:off x="2299451" y="3346486"/>
            <a:ext cx="219649" cy="0"/>
          </a:xfrm>
          <a:prstGeom prst="straightConnector1">
            <a:avLst/>
          </a:prstGeom>
          <a:ln w="254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4319CB6-CC7B-1309-EDEA-ABD8BA89B72F}"/>
              </a:ext>
            </a:extLst>
          </p:cNvPr>
          <p:cNvCxnSpPr>
            <a:cxnSpLocks/>
          </p:cNvCxnSpPr>
          <p:nvPr/>
        </p:nvCxnSpPr>
        <p:spPr>
          <a:xfrm>
            <a:off x="2299451" y="3346486"/>
            <a:ext cx="0" cy="253514"/>
          </a:xfrm>
          <a:prstGeom prst="straightConnector1">
            <a:avLst/>
          </a:prstGeom>
          <a:ln w="254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38816C-0B75-C1C9-3929-067F40CF7C4C}"/>
              </a:ext>
            </a:extLst>
          </p:cNvPr>
          <p:cNvCxnSpPr>
            <a:cxnSpLocks/>
          </p:cNvCxnSpPr>
          <p:nvPr/>
        </p:nvCxnSpPr>
        <p:spPr>
          <a:xfrm flipV="1">
            <a:off x="2514864" y="3212281"/>
            <a:ext cx="144949" cy="144577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1559DF-0D4F-A572-0362-D3C8E2571A27}"/>
              </a:ext>
            </a:extLst>
          </p:cNvPr>
          <p:cNvCxnSpPr>
            <a:cxnSpLocks/>
          </p:cNvCxnSpPr>
          <p:nvPr/>
        </p:nvCxnSpPr>
        <p:spPr>
          <a:xfrm flipV="1">
            <a:off x="2657175" y="3212306"/>
            <a:ext cx="0" cy="249671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894E817-5A3D-B36B-E64E-B1FB62979152}"/>
              </a:ext>
            </a:extLst>
          </p:cNvPr>
          <p:cNvCxnSpPr>
            <a:cxnSpLocks/>
          </p:cNvCxnSpPr>
          <p:nvPr/>
        </p:nvCxnSpPr>
        <p:spPr>
          <a:xfrm flipH="1">
            <a:off x="2529235" y="3146148"/>
            <a:ext cx="373066" cy="7834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842D819-BD9E-CF8C-B4CD-F18364EB8038}"/>
              </a:ext>
            </a:extLst>
          </p:cNvPr>
          <p:cNvCxnSpPr>
            <a:cxnSpLocks/>
          </p:cNvCxnSpPr>
          <p:nvPr/>
        </p:nvCxnSpPr>
        <p:spPr>
          <a:xfrm>
            <a:off x="2517723" y="1940767"/>
            <a:ext cx="478" cy="1677233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D1B18E9-35C4-51CB-AC85-DFEFA3CB6162}"/>
              </a:ext>
            </a:extLst>
          </p:cNvPr>
          <p:cNvSpPr/>
          <p:nvPr/>
        </p:nvSpPr>
        <p:spPr>
          <a:xfrm>
            <a:off x="2474762" y="3572281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746A020-8185-223B-8A49-150FF20D12E9}"/>
              </a:ext>
            </a:extLst>
          </p:cNvPr>
          <p:cNvCxnSpPr>
            <a:cxnSpLocks/>
          </p:cNvCxnSpPr>
          <p:nvPr/>
        </p:nvCxnSpPr>
        <p:spPr>
          <a:xfrm flipV="1">
            <a:off x="2900612" y="3146148"/>
            <a:ext cx="0" cy="39802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121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C45DD7A-F584-897A-7D7F-246C51780B33}"/>
              </a:ext>
            </a:extLst>
          </p:cNvPr>
          <p:cNvCxnSpPr>
            <a:cxnSpLocks/>
          </p:cNvCxnSpPr>
          <p:nvPr/>
        </p:nvCxnSpPr>
        <p:spPr>
          <a:xfrm flipV="1">
            <a:off x="2939576" y="3634243"/>
            <a:ext cx="0" cy="15355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C3BE7CB-48E8-6323-94FD-B7ABC0E3AB4F}"/>
              </a:ext>
            </a:extLst>
          </p:cNvPr>
          <p:cNvCxnSpPr>
            <a:cxnSpLocks/>
          </p:cNvCxnSpPr>
          <p:nvPr/>
        </p:nvCxnSpPr>
        <p:spPr>
          <a:xfrm flipV="1">
            <a:off x="3392666" y="3634243"/>
            <a:ext cx="0" cy="153558"/>
          </a:xfrm>
          <a:prstGeom prst="line">
            <a:avLst/>
          </a:prstGeom>
          <a:ln w="12700">
            <a:solidFill>
              <a:srgbClr val="00B0F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EF78CED-A1B3-E79C-530B-B1212D62B088}"/>
              </a:ext>
            </a:extLst>
          </p:cNvPr>
          <p:cNvCxnSpPr>
            <a:cxnSpLocks/>
          </p:cNvCxnSpPr>
          <p:nvPr/>
        </p:nvCxnSpPr>
        <p:spPr>
          <a:xfrm flipV="1">
            <a:off x="2790340" y="3288356"/>
            <a:ext cx="0" cy="493045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E42938E-7992-57F7-A903-4FE75C6170F1}"/>
              </a:ext>
            </a:extLst>
          </p:cNvPr>
          <p:cNvCxnSpPr>
            <a:cxnSpLocks/>
          </p:cNvCxnSpPr>
          <p:nvPr/>
        </p:nvCxnSpPr>
        <p:spPr>
          <a:xfrm flipV="1">
            <a:off x="3240266" y="2581109"/>
            <a:ext cx="0" cy="1200292"/>
          </a:xfrm>
          <a:prstGeom prst="line">
            <a:avLst/>
          </a:prstGeom>
          <a:ln w="12700">
            <a:solidFill>
              <a:srgbClr val="00B0F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763699-A4EF-5874-2DDB-08059EC6BC6B}"/>
              </a:ext>
            </a:extLst>
          </p:cNvPr>
          <p:cNvCxnSpPr>
            <a:cxnSpLocks/>
          </p:cNvCxnSpPr>
          <p:nvPr/>
        </p:nvCxnSpPr>
        <p:spPr>
          <a:xfrm flipH="1" flipV="1">
            <a:off x="2787743" y="3298497"/>
            <a:ext cx="1446099" cy="48290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2D2F8D-C3DF-8516-D26C-29F47BBAC84C}"/>
              </a:ext>
            </a:extLst>
          </p:cNvPr>
          <p:cNvCxnSpPr>
            <a:cxnSpLocks/>
          </p:cNvCxnSpPr>
          <p:nvPr/>
        </p:nvCxnSpPr>
        <p:spPr>
          <a:xfrm flipV="1">
            <a:off x="2005013" y="3298497"/>
            <a:ext cx="782730" cy="482904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9817099-2D25-FFFD-0CFF-506251415CF1}"/>
              </a:ext>
            </a:extLst>
          </p:cNvPr>
          <p:cNvCxnSpPr>
            <a:cxnSpLocks/>
          </p:cNvCxnSpPr>
          <p:nvPr/>
        </p:nvCxnSpPr>
        <p:spPr>
          <a:xfrm flipV="1">
            <a:off x="2005013" y="2579024"/>
            <a:ext cx="1235253" cy="1202377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7A7607D4-E9E6-F4EE-6C64-8A8784D58354}"/>
              </a:ext>
            </a:extLst>
          </p:cNvPr>
          <p:cNvSpPr/>
          <p:nvPr/>
        </p:nvSpPr>
        <p:spPr>
          <a:xfrm>
            <a:off x="3185651" y="2520206"/>
            <a:ext cx="108000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282055-3D98-9341-6657-6EAC27C07BEC}"/>
              </a:ext>
            </a:extLst>
          </p:cNvPr>
          <p:cNvSpPr/>
          <p:nvPr/>
        </p:nvSpPr>
        <p:spPr>
          <a:xfrm>
            <a:off x="4179842" y="373380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B02189-9605-C467-77B7-2E98C5B36CB3}"/>
                  </a:ext>
                </a:extLst>
              </p:cNvPr>
              <p:cNvSpPr txBox="1"/>
              <p:nvPr/>
            </p:nvSpPr>
            <p:spPr>
              <a:xfrm>
                <a:off x="1801598" y="3781401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B02189-9605-C467-77B7-2E98C5B36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598" y="3781401"/>
                <a:ext cx="39607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131022-336D-2B90-4E1F-32AEB9A5E61D}"/>
                  </a:ext>
                </a:extLst>
              </p:cNvPr>
              <p:cNvSpPr txBox="1"/>
              <p:nvPr/>
            </p:nvSpPr>
            <p:spPr>
              <a:xfrm>
                <a:off x="3998594" y="3781401"/>
                <a:ext cx="4627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C131022-336D-2B90-4E1F-32AEB9A5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8594" y="3781401"/>
                <a:ext cx="4627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25E0F2-3CB6-4549-5B0D-FB4C91B6E59E}"/>
                  </a:ext>
                </a:extLst>
              </p:cNvPr>
              <p:cNvSpPr txBox="1"/>
              <p:nvPr/>
            </p:nvSpPr>
            <p:spPr>
              <a:xfrm>
                <a:off x="3057599" y="2204874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25E0F2-3CB6-4549-5B0D-FB4C91B6E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599" y="2204874"/>
                <a:ext cx="3856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A921DF-F3EB-BAC3-9CC4-C8E58E270829}"/>
              </a:ext>
            </a:extLst>
          </p:cNvPr>
          <p:cNvCxnSpPr>
            <a:cxnSpLocks/>
          </p:cNvCxnSpPr>
          <p:nvPr/>
        </p:nvCxnSpPr>
        <p:spPr>
          <a:xfrm>
            <a:off x="2005013" y="3785285"/>
            <a:ext cx="2228829" cy="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A5E18A1-69FE-28E4-89F3-BB13018D846E}"/>
              </a:ext>
            </a:extLst>
          </p:cNvPr>
          <p:cNvSpPr/>
          <p:nvPr/>
        </p:nvSpPr>
        <p:spPr>
          <a:xfrm>
            <a:off x="1946587" y="3729343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5D17A0-0943-1A0B-61D9-B2D5D2FD4F41}"/>
              </a:ext>
            </a:extLst>
          </p:cNvPr>
          <p:cNvSpPr/>
          <p:nvPr/>
        </p:nvSpPr>
        <p:spPr>
          <a:xfrm>
            <a:off x="2733743" y="3245732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97F2C3-E3CC-430E-7D53-32F2B42DECFD}"/>
                  </a:ext>
                </a:extLst>
              </p:cNvPr>
              <p:cNvSpPr txBox="1"/>
              <p:nvPr/>
            </p:nvSpPr>
            <p:spPr>
              <a:xfrm>
                <a:off x="2754900" y="2984400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C97F2C3-E3CC-430E-7D53-32F2B42DE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900" y="2984400"/>
                <a:ext cx="3856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E4C078-8DA4-FE65-5D34-3224745242C5}"/>
              </a:ext>
            </a:extLst>
          </p:cNvPr>
          <p:cNvCxnSpPr>
            <a:cxnSpLocks/>
          </p:cNvCxnSpPr>
          <p:nvPr/>
        </p:nvCxnSpPr>
        <p:spPr>
          <a:xfrm flipH="1" flipV="1">
            <a:off x="3240266" y="2578090"/>
            <a:ext cx="993576" cy="120331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2F98D09-09B5-0094-EAC2-796E3CE8C6DA}"/>
              </a:ext>
            </a:extLst>
          </p:cNvPr>
          <p:cNvSpPr/>
          <p:nvPr/>
        </p:nvSpPr>
        <p:spPr>
          <a:xfrm>
            <a:off x="2728495" y="3732937"/>
            <a:ext cx="108000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04C6899-CF8B-CB79-20E4-AAABDC287259}"/>
              </a:ext>
            </a:extLst>
          </p:cNvPr>
          <p:cNvSpPr/>
          <p:nvPr/>
        </p:nvSpPr>
        <p:spPr>
          <a:xfrm>
            <a:off x="3185651" y="3732159"/>
            <a:ext cx="108000" cy="1097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0A9E52-BABD-7EC0-0BCE-863816D28BB1}"/>
                  </a:ext>
                </a:extLst>
              </p:cNvPr>
              <p:cNvSpPr txBox="1"/>
              <p:nvPr/>
            </p:nvSpPr>
            <p:spPr>
              <a:xfrm>
                <a:off x="3018276" y="3782335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70A9E52-BABD-7EC0-0BCE-863816D28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276" y="3782335"/>
                <a:ext cx="4427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2FBE534-764A-5499-3312-2822D9073C6D}"/>
                  </a:ext>
                </a:extLst>
              </p:cNvPr>
              <p:cNvSpPr txBox="1"/>
              <p:nvPr/>
            </p:nvSpPr>
            <p:spPr>
              <a:xfrm>
                <a:off x="2567972" y="3787049"/>
                <a:ext cx="439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2FBE534-764A-5499-3312-2822D9073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972" y="3787049"/>
                <a:ext cx="439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28C02A-0341-2F4D-8C33-9710B6825447}"/>
                  </a:ext>
                </a:extLst>
              </p:cNvPr>
              <p:cNvSpPr txBox="1"/>
              <p:nvPr/>
            </p:nvSpPr>
            <p:spPr>
              <a:xfrm>
                <a:off x="1237918" y="4145192"/>
                <a:ext cx="3763018" cy="92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br>
                  <a:rPr lang="en-US" b="0" dirty="0">
                    <a:ea typeface="Cambria Math" panose="02040503050406030204" pitchFamily="18" charset="0"/>
                  </a:rPr>
                </a:br>
                <a:endParaRPr lang="en-US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0.5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𝐵𝐶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𝑃𝐵𝐶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  <a:ea typeface="Noto Sans CJK JP Regular" panose="020B0500000000000000" pitchFamily="34" charset="-128"/>
                        </a:rPr>
                        <m:t>の面積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𝐴𝐵𝐶</m:t>
                      </m:r>
                      <m:r>
                        <a:rPr lang="ja-JP" altLang="en-US" i="1" dirty="0">
                          <a:latin typeface="Cambria Math" panose="02040503050406030204" pitchFamily="18" charset="0"/>
                          <a:ea typeface="Noto Sans CJK JP Regular" panose="020B0500000000000000" pitchFamily="34" charset="-128"/>
                        </a:rPr>
                        <m:t>の面積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228C02A-0341-2F4D-8C33-9710B6825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918" y="4145192"/>
                <a:ext cx="3763018" cy="924420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253176-F083-0956-A699-8DCEC28A2AFA}"/>
              </a:ext>
            </a:extLst>
          </p:cNvPr>
          <p:cNvCxnSpPr>
            <a:cxnSpLocks/>
          </p:cNvCxnSpPr>
          <p:nvPr/>
        </p:nvCxnSpPr>
        <p:spPr>
          <a:xfrm flipH="1">
            <a:off x="3239651" y="3634243"/>
            <a:ext cx="153015" cy="0"/>
          </a:xfrm>
          <a:prstGeom prst="line">
            <a:avLst/>
          </a:prstGeom>
          <a:ln w="12700">
            <a:solidFill>
              <a:srgbClr val="00B0F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F48DEF7-B5B3-9E55-C345-F7BF227BB9F8}"/>
              </a:ext>
            </a:extLst>
          </p:cNvPr>
          <p:cNvCxnSpPr>
            <a:cxnSpLocks/>
          </p:cNvCxnSpPr>
          <p:nvPr/>
        </p:nvCxnSpPr>
        <p:spPr>
          <a:xfrm flipH="1">
            <a:off x="2790340" y="3634243"/>
            <a:ext cx="148149" cy="0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05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FE092-FB79-4BA1-4339-03FC2AA2317A}"/>
              </a:ext>
            </a:extLst>
          </p:cNvPr>
          <p:cNvCxnSpPr>
            <a:cxnSpLocks/>
          </p:cNvCxnSpPr>
          <p:nvPr/>
        </p:nvCxnSpPr>
        <p:spPr>
          <a:xfrm>
            <a:off x="3079930" y="2880000"/>
            <a:ext cx="1980000" cy="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62D4D7-E23E-E4B2-C926-0E6E9C283DC8}"/>
              </a:ext>
            </a:extLst>
          </p:cNvPr>
          <p:cNvCxnSpPr>
            <a:cxnSpLocks/>
          </p:cNvCxnSpPr>
          <p:nvPr/>
        </p:nvCxnSpPr>
        <p:spPr>
          <a:xfrm flipV="1">
            <a:off x="3578130" y="1440000"/>
            <a:ext cx="0" cy="288000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3D37B6-6CA6-4D28-EB94-D3A0DEE6A00E}"/>
              </a:ext>
            </a:extLst>
          </p:cNvPr>
          <p:cNvCxnSpPr>
            <a:cxnSpLocks/>
          </p:cNvCxnSpPr>
          <p:nvPr/>
        </p:nvCxnSpPr>
        <p:spPr>
          <a:xfrm flipV="1">
            <a:off x="720630" y="1440000"/>
            <a:ext cx="0" cy="288000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395666-6241-2988-9F91-55FB47D6324B}"/>
              </a:ext>
            </a:extLst>
          </p:cNvPr>
          <p:cNvCxnSpPr>
            <a:cxnSpLocks/>
          </p:cNvCxnSpPr>
          <p:nvPr/>
        </p:nvCxnSpPr>
        <p:spPr>
          <a:xfrm>
            <a:off x="273180" y="2880000"/>
            <a:ext cx="2535450" cy="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D2DDF99-98DC-5C10-7D6E-549F81018EF6}"/>
              </a:ext>
            </a:extLst>
          </p:cNvPr>
          <p:cNvSpPr/>
          <p:nvPr/>
        </p:nvSpPr>
        <p:spPr>
          <a:xfrm>
            <a:off x="666630" y="2826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49DC4E3-6E4E-75DA-C14E-7124E8DF37D1}"/>
              </a:ext>
            </a:extLst>
          </p:cNvPr>
          <p:cNvCxnSpPr>
            <a:cxnSpLocks/>
          </p:cNvCxnSpPr>
          <p:nvPr/>
        </p:nvCxnSpPr>
        <p:spPr>
          <a:xfrm flipV="1">
            <a:off x="720630" y="2880000"/>
            <a:ext cx="162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18B33CF-A671-8B66-EAB3-33535F02CF5B}"/>
              </a:ext>
            </a:extLst>
          </p:cNvPr>
          <p:cNvSpPr/>
          <p:nvPr/>
        </p:nvSpPr>
        <p:spPr>
          <a:xfrm>
            <a:off x="1909780" y="2826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FC916A-BFB5-8665-8891-061836F68DEC}"/>
                  </a:ext>
                </a:extLst>
              </p:cNvPr>
              <p:cNvSpPr txBox="1"/>
              <p:nvPr/>
            </p:nvSpPr>
            <p:spPr>
              <a:xfrm>
                <a:off x="385496" y="2932014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7FC916A-BFB5-8665-8891-061836F68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96" y="2932014"/>
                <a:ext cx="3856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DFB4B0-ADB5-8101-E831-CB81FE79C6CC}"/>
                  </a:ext>
                </a:extLst>
              </p:cNvPr>
              <p:cNvSpPr txBox="1"/>
              <p:nvPr/>
            </p:nvSpPr>
            <p:spPr>
              <a:xfrm>
                <a:off x="1752307" y="2925790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DFB4B0-ADB5-8101-E831-CB81FE79C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307" y="2925790"/>
                <a:ext cx="3960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A323BD0-C6D4-0DC1-DEBB-7D224862036C}"/>
              </a:ext>
            </a:extLst>
          </p:cNvPr>
          <p:cNvSpPr/>
          <p:nvPr/>
        </p:nvSpPr>
        <p:spPr>
          <a:xfrm>
            <a:off x="1606980" y="2826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403AF-0CF3-E8A5-1F91-2CDF1A66E417}"/>
                  </a:ext>
                </a:extLst>
              </p:cNvPr>
              <p:cNvSpPr txBox="1"/>
              <p:nvPr/>
            </p:nvSpPr>
            <p:spPr>
              <a:xfrm>
                <a:off x="1453419" y="2927630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8403AF-0CF3-E8A5-1F91-2CDF1A66E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419" y="2927630"/>
                <a:ext cx="3960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D747E9FD-999C-C77A-9642-8A95F8A91134}"/>
              </a:ext>
            </a:extLst>
          </p:cNvPr>
          <p:cNvSpPr/>
          <p:nvPr/>
        </p:nvSpPr>
        <p:spPr>
          <a:xfrm>
            <a:off x="3526722" y="282910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37A93A-B9A3-F7BA-B84F-174FEB425298}"/>
              </a:ext>
            </a:extLst>
          </p:cNvPr>
          <p:cNvCxnSpPr>
            <a:cxnSpLocks/>
          </p:cNvCxnSpPr>
          <p:nvPr/>
        </p:nvCxnSpPr>
        <p:spPr>
          <a:xfrm flipV="1">
            <a:off x="3580722" y="2883106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F26DE11-5EC3-BBB1-EE32-4023B5B1E682}"/>
              </a:ext>
            </a:extLst>
          </p:cNvPr>
          <p:cNvSpPr/>
          <p:nvPr/>
        </p:nvSpPr>
        <p:spPr>
          <a:xfrm>
            <a:off x="4454930" y="2826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21C1C8-0C9B-ECC0-5070-05F37D334B31}"/>
                  </a:ext>
                </a:extLst>
              </p:cNvPr>
              <p:cNvSpPr txBox="1"/>
              <p:nvPr/>
            </p:nvSpPr>
            <p:spPr>
              <a:xfrm>
                <a:off x="3232888" y="2935120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21C1C8-0C9B-ECC0-5070-05F37D334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888" y="2935120"/>
                <a:ext cx="3856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1EA297-1CFD-BD46-C0BC-EC0C852E690B}"/>
                  </a:ext>
                </a:extLst>
              </p:cNvPr>
              <p:cNvSpPr txBox="1"/>
              <p:nvPr/>
            </p:nvSpPr>
            <p:spPr>
              <a:xfrm>
                <a:off x="4307599" y="292889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51EA297-1CFD-BD46-C0BC-EC0C852E6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599" y="2928896"/>
                <a:ext cx="3960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848DF50D-50DF-9957-990C-21EA5B2A24AC}"/>
              </a:ext>
            </a:extLst>
          </p:cNvPr>
          <p:cNvSpPr/>
          <p:nvPr/>
        </p:nvSpPr>
        <p:spPr>
          <a:xfrm>
            <a:off x="3526722" y="187457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70BAAD-7A1C-CAA6-F5E8-36FC91D500EC}"/>
                  </a:ext>
                </a:extLst>
              </p:cNvPr>
              <p:cNvSpPr txBox="1"/>
              <p:nvPr/>
            </p:nvSpPr>
            <p:spPr>
              <a:xfrm>
                <a:off x="3214154" y="1743912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370BAAD-7A1C-CAA6-F5E8-36FC91D50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154" y="1743912"/>
                <a:ext cx="3960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04E9C1-6D71-BB7A-D57A-D97C04564AD7}"/>
              </a:ext>
            </a:extLst>
          </p:cNvPr>
          <p:cNvCxnSpPr>
            <a:cxnSpLocks/>
          </p:cNvCxnSpPr>
          <p:nvPr/>
        </p:nvCxnSpPr>
        <p:spPr>
          <a:xfrm flipV="1">
            <a:off x="3578130" y="1593850"/>
            <a:ext cx="0" cy="1260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FFB893CF-5B2B-E70D-1480-1106D534812F}"/>
              </a:ext>
            </a:extLst>
          </p:cNvPr>
          <p:cNvSpPr/>
          <p:nvPr/>
        </p:nvSpPr>
        <p:spPr>
          <a:xfrm>
            <a:off x="2859630" y="2160000"/>
            <a:ext cx="1440000" cy="1440000"/>
          </a:xfrm>
          <a:prstGeom prst="arc">
            <a:avLst/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A90E5C-3ECE-A30C-947B-7F48ECAD8BC2}"/>
                  </a:ext>
                </a:extLst>
              </p:cNvPr>
              <p:cNvSpPr txBox="1"/>
              <p:nvPr/>
            </p:nvSpPr>
            <p:spPr>
              <a:xfrm>
                <a:off x="3662917" y="2421957"/>
                <a:ext cx="52091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EA90E5C-3ECE-A30C-947B-7F48ECAD8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917" y="2421957"/>
                <a:ext cx="520912" cy="369332"/>
              </a:xfrm>
              <a:prstGeom prst="rect">
                <a:avLst/>
              </a:prstGeom>
              <a:blipFill>
                <a:blip r:embed="rId8"/>
                <a:stretch>
                  <a:fillRect l="-14118" r="-1176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B172BE-B3EB-B835-8ECD-9270848FC6C5}"/>
                  </a:ext>
                </a:extLst>
              </p:cNvPr>
              <p:cNvSpPr txBox="1"/>
              <p:nvPr/>
            </p:nvSpPr>
            <p:spPr>
              <a:xfrm>
                <a:off x="1088474" y="2388744"/>
                <a:ext cx="3509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B172BE-B3EB-B835-8ECD-9270848FC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74" y="2388744"/>
                <a:ext cx="350994" cy="369332"/>
              </a:xfrm>
              <a:prstGeom prst="rect">
                <a:avLst/>
              </a:prstGeom>
              <a:blipFill>
                <a:blip r:embed="rId9"/>
                <a:stretch>
                  <a:fillRect l="-21053" r="-175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7B1EA7-5E82-EA42-49E5-4525D8557A88}"/>
              </a:ext>
            </a:extLst>
          </p:cNvPr>
          <p:cNvCxnSpPr>
            <a:cxnSpLocks/>
          </p:cNvCxnSpPr>
          <p:nvPr/>
        </p:nvCxnSpPr>
        <p:spPr>
          <a:xfrm>
            <a:off x="5273801" y="2880000"/>
            <a:ext cx="2880000" cy="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7DC843-6CC1-1966-60DD-CE1A51D411AF}"/>
              </a:ext>
            </a:extLst>
          </p:cNvPr>
          <p:cNvCxnSpPr>
            <a:cxnSpLocks/>
          </p:cNvCxnSpPr>
          <p:nvPr/>
        </p:nvCxnSpPr>
        <p:spPr>
          <a:xfrm flipV="1">
            <a:off x="6667230" y="1440001"/>
            <a:ext cx="0" cy="288000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CB0BD3F-3035-13BD-77EE-D174CD2C067B}"/>
              </a:ext>
            </a:extLst>
          </p:cNvPr>
          <p:cNvSpPr/>
          <p:nvPr/>
        </p:nvSpPr>
        <p:spPr>
          <a:xfrm>
            <a:off x="6617581" y="282910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FD52BD-A29B-E897-0DFE-4C6C92435C7A}"/>
              </a:ext>
            </a:extLst>
          </p:cNvPr>
          <p:cNvCxnSpPr>
            <a:cxnSpLocks/>
          </p:cNvCxnSpPr>
          <p:nvPr/>
        </p:nvCxnSpPr>
        <p:spPr>
          <a:xfrm flipV="1">
            <a:off x="6671581" y="2883107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346D530-0D09-A13A-D861-4412D0185694}"/>
              </a:ext>
            </a:extLst>
          </p:cNvPr>
          <p:cNvSpPr/>
          <p:nvPr/>
        </p:nvSpPr>
        <p:spPr>
          <a:xfrm>
            <a:off x="7545789" y="282600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49EF7A-CBC8-6DD3-4121-F5477159D4A5}"/>
                  </a:ext>
                </a:extLst>
              </p:cNvPr>
              <p:cNvSpPr txBox="1"/>
              <p:nvPr/>
            </p:nvSpPr>
            <p:spPr>
              <a:xfrm>
                <a:off x="6323747" y="2935121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B49EF7A-CBC8-6DD3-4121-F5477159D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747" y="2935121"/>
                <a:ext cx="38568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3C76F3C-AFD7-4942-2DF6-A6B8E4E987E6}"/>
                  </a:ext>
                </a:extLst>
              </p:cNvPr>
              <p:cNvSpPr txBox="1"/>
              <p:nvPr/>
            </p:nvSpPr>
            <p:spPr>
              <a:xfrm>
                <a:off x="7398458" y="2928897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3C76F3C-AFD7-4942-2DF6-A6B8E4E98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458" y="2928897"/>
                <a:ext cx="3960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Oval 39">
            <a:extLst>
              <a:ext uri="{FF2B5EF4-FFF2-40B4-BE49-F238E27FC236}">
                <a16:creationId xmlns:a16="http://schemas.microsoft.com/office/drawing/2014/main" id="{CBD4A711-A3A5-2628-05B0-C0C64839E6B1}"/>
              </a:ext>
            </a:extLst>
          </p:cNvPr>
          <p:cNvSpPr/>
          <p:nvPr/>
        </p:nvSpPr>
        <p:spPr>
          <a:xfrm>
            <a:off x="5713230" y="2826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5C2063-999E-D5D6-E668-E26095CE8730}"/>
                  </a:ext>
                </a:extLst>
              </p:cNvPr>
              <p:cNvSpPr txBox="1"/>
              <p:nvPr/>
            </p:nvSpPr>
            <p:spPr>
              <a:xfrm>
                <a:off x="5567115" y="291990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F5C2063-999E-D5D6-E668-E26095CE8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115" y="2919905"/>
                <a:ext cx="3960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>
            <a:extLst>
              <a:ext uri="{FF2B5EF4-FFF2-40B4-BE49-F238E27FC236}">
                <a16:creationId xmlns:a16="http://schemas.microsoft.com/office/drawing/2014/main" id="{1F6C6EC8-2AC2-7DDC-C361-7A45FD35EFD7}"/>
              </a:ext>
            </a:extLst>
          </p:cNvPr>
          <p:cNvSpPr/>
          <p:nvPr/>
        </p:nvSpPr>
        <p:spPr>
          <a:xfrm>
            <a:off x="5950489" y="2150475"/>
            <a:ext cx="1440000" cy="1440000"/>
          </a:xfrm>
          <a:prstGeom prst="arc">
            <a:avLst>
              <a:gd name="adj1" fmla="val 10760677"/>
              <a:gd name="adj2" fmla="val 0"/>
            </a:avLst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B426F4-6276-672A-B495-94493887CF46}"/>
                  </a:ext>
                </a:extLst>
              </p:cNvPr>
              <p:cNvSpPr txBox="1"/>
              <p:nvPr/>
            </p:nvSpPr>
            <p:spPr>
              <a:xfrm>
                <a:off x="6380166" y="2404655"/>
                <a:ext cx="6908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180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B426F4-6276-672A-B495-94493887C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166" y="2404655"/>
                <a:ext cx="690830" cy="369332"/>
              </a:xfrm>
              <a:prstGeom prst="rect">
                <a:avLst/>
              </a:prstGeom>
              <a:blipFill>
                <a:blip r:embed="rId13"/>
                <a:stretch>
                  <a:fillRect l="-10619" r="-88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6F584F-4F69-7F64-1C4C-B46B94CEEA57}"/>
              </a:ext>
            </a:extLst>
          </p:cNvPr>
          <p:cNvCxnSpPr>
            <a:cxnSpLocks/>
          </p:cNvCxnSpPr>
          <p:nvPr/>
        </p:nvCxnSpPr>
        <p:spPr>
          <a:xfrm flipH="1">
            <a:off x="5411913" y="2880000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8EF2AF0-1D8A-3676-4057-A444405ECEAB}"/>
              </a:ext>
            </a:extLst>
          </p:cNvPr>
          <p:cNvCxnSpPr>
            <a:cxnSpLocks/>
          </p:cNvCxnSpPr>
          <p:nvPr/>
        </p:nvCxnSpPr>
        <p:spPr>
          <a:xfrm>
            <a:off x="8450340" y="2878341"/>
            <a:ext cx="2340000" cy="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B95BA1-E868-E298-4AA1-3C6B8A8BF6A9}"/>
              </a:ext>
            </a:extLst>
          </p:cNvPr>
          <p:cNvCxnSpPr>
            <a:cxnSpLocks/>
          </p:cNvCxnSpPr>
          <p:nvPr/>
        </p:nvCxnSpPr>
        <p:spPr>
          <a:xfrm flipV="1">
            <a:off x="9351719" y="1438342"/>
            <a:ext cx="0" cy="288000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0AE5C88-D4ED-85A8-1E7E-E5312496BD14}"/>
              </a:ext>
            </a:extLst>
          </p:cNvPr>
          <p:cNvSpPr/>
          <p:nvPr/>
        </p:nvSpPr>
        <p:spPr>
          <a:xfrm>
            <a:off x="9297296" y="282744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EE53190-7458-21CC-1F44-9A0AFE84E41A}"/>
              </a:ext>
            </a:extLst>
          </p:cNvPr>
          <p:cNvCxnSpPr>
            <a:cxnSpLocks/>
          </p:cNvCxnSpPr>
          <p:nvPr/>
        </p:nvCxnSpPr>
        <p:spPr>
          <a:xfrm flipV="1">
            <a:off x="9351296" y="2881448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5BAA25D-3B70-9F94-2D5A-1271A4C6ECFD}"/>
              </a:ext>
            </a:extLst>
          </p:cNvPr>
          <p:cNvSpPr/>
          <p:nvPr/>
        </p:nvSpPr>
        <p:spPr>
          <a:xfrm>
            <a:off x="10225504" y="2824342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04B39-C9FB-E52A-26C8-2CFA487AA71F}"/>
                  </a:ext>
                </a:extLst>
              </p:cNvPr>
              <p:cNvSpPr txBox="1"/>
              <p:nvPr/>
            </p:nvSpPr>
            <p:spPr>
              <a:xfrm>
                <a:off x="9003462" y="2933462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804B39-C9FB-E52A-26C8-2CFA487AA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462" y="2933462"/>
                <a:ext cx="38568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B5BC4C9-945F-9504-F385-5DF1E0762867}"/>
                  </a:ext>
                </a:extLst>
              </p:cNvPr>
              <p:cNvSpPr txBox="1"/>
              <p:nvPr/>
            </p:nvSpPr>
            <p:spPr>
              <a:xfrm>
                <a:off x="10078173" y="2927238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B5BC4C9-945F-9504-F385-5DF1E0762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173" y="2927238"/>
                <a:ext cx="3960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34F2805D-3D03-2E32-B4F7-A47B17FA2F9A}"/>
              </a:ext>
            </a:extLst>
          </p:cNvPr>
          <p:cNvSpPr/>
          <p:nvPr/>
        </p:nvSpPr>
        <p:spPr>
          <a:xfrm>
            <a:off x="9296340" y="3726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2BDAB1-27F8-048B-2801-69C6FF137558}"/>
                  </a:ext>
                </a:extLst>
              </p:cNvPr>
              <p:cNvSpPr txBox="1"/>
              <p:nvPr/>
            </p:nvSpPr>
            <p:spPr>
              <a:xfrm>
                <a:off x="9357175" y="3590048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2BDAB1-27F8-048B-2801-69C6FF137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175" y="3590048"/>
                <a:ext cx="39606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rc 56">
            <a:extLst>
              <a:ext uri="{FF2B5EF4-FFF2-40B4-BE49-F238E27FC236}">
                <a16:creationId xmlns:a16="http://schemas.microsoft.com/office/drawing/2014/main" id="{A685CE30-2FB9-E0F5-124A-040602669E2A}"/>
              </a:ext>
            </a:extLst>
          </p:cNvPr>
          <p:cNvSpPr/>
          <p:nvPr/>
        </p:nvSpPr>
        <p:spPr>
          <a:xfrm>
            <a:off x="8630204" y="2148816"/>
            <a:ext cx="1440000" cy="1440000"/>
          </a:xfrm>
          <a:prstGeom prst="arc">
            <a:avLst>
              <a:gd name="adj1" fmla="val 5381322"/>
              <a:gd name="adj2" fmla="val 0"/>
            </a:avLst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EC6E270-EC0A-6A69-7D89-248CEECC59F5}"/>
                  </a:ext>
                </a:extLst>
              </p:cNvPr>
              <p:cNvSpPr txBox="1"/>
              <p:nvPr/>
            </p:nvSpPr>
            <p:spPr>
              <a:xfrm>
                <a:off x="9051548" y="2421150"/>
                <a:ext cx="6908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270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EC6E270-EC0A-6A69-7D89-248CEECC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548" y="2421150"/>
                <a:ext cx="690830" cy="369332"/>
              </a:xfrm>
              <a:prstGeom prst="rect">
                <a:avLst/>
              </a:prstGeom>
              <a:blipFill>
                <a:blip r:embed="rId17"/>
                <a:stretch>
                  <a:fillRect l="-10619" r="-885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BA5BFB6-E6A9-9ABC-BF84-F0AEBA3AC32E}"/>
              </a:ext>
            </a:extLst>
          </p:cNvPr>
          <p:cNvCxnSpPr>
            <a:cxnSpLocks/>
          </p:cNvCxnSpPr>
          <p:nvPr/>
        </p:nvCxnSpPr>
        <p:spPr>
          <a:xfrm flipH="1">
            <a:off x="9350204" y="2878340"/>
            <a:ext cx="1424" cy="1260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Arc 103">
            <a:extLst>
              <a:ext uri="{FF2B5EF4-FFF2-40B4-BE49-F238E27FC236}">
                <a16:creationId xmlns:a16="http://schemas.microsoft.com/office/drawing/2014/main" id="{EAE766F0-4549-0630-0F56-AEF5D924F005}"/>
              </a:ext>
            </a:extLst>
          </p:cNvPr>
          <p:cNvSpPr/>
          <p:nvPr/>
        </p:nvSpPr>
        <p:spPr>
          <a:xfrm>
            <a:off x="8726756" y="2340000"/>
            <a:ext cx="1080000" cy="1080000"/>
          </a:xfrm>
          <a:prstGeom prst="arc">
            <a:avLst>
              <a:gd name="adj1" fmla="val 19020114"/>
              <a:gd name="adj2" fmla="val 0"/>
            </a:avLst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>
            <a:extLst>
              <a:ext uri="{FF2B5EF4-FFF2-40B4-BE49-F238E27FC236}">
                <a16:creationId xmlns:a16="http://schemas.microsoft.com/office/drawing/2014/main" id="{30E86044-E033-AAFD-6085-C47C1498ED69}"/>
              </a:ext>
            </a:extLst>
          </p:cNvPr>
          <p:cNvSpPr/>
          <p:nvPr/>
        </p:nvSpPr>
        <p:spPr>
          <a:xfrm>
            <a:off x="5744435" y="2159075"/>
            <a:ext cx="1440000" cy="1440000"/>
          </a:xfrm>
          <a:prstGeom prst="arc">
            <a:avLst>
              <a:gd name="adj1" fmla="val 5460714"/>
              <a:gd name="adj2" fmla="val 16189033"/>
            </a:avLst>
          </a:prstGeom>
          <a:ln w="25400">
            <a:solidFill>
              <a:srgbClr val="00B0F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c 90">
            <a:extLst>
              <a:ext uri="{FF2B5EF4-FFF2-40B4-BE49-F238E27FC236}">
                <a16:creationId xmlns:a16="http://schemas.microsoft.com/office/drawing/2014/main" id="{18558D8D-F208-8DA4-5F36-836BE2F76F30}"/>
              </a:ext>
            </a:extLst>
          </p:cNvPr>
          <p:cNvSpPr/>
          <p:nvPr/>
        </p:nvSpPr>
        <p:spPr>
          <a:xfrm>
            <a:off x="5643922" y="1977618"/>
            <a:ext cx="1620000" cy="1620000"/>
          </a:xfrm>
          <a:prstGeom prst="arc">
            <a:avLst>
              <a:gd name="adj1" fmla="val 19233869"/>
              <a:gd name="adj2" fmla="val 5421154"/>
            </a:avLst>
          </a:prstGeom>
          <a:ln w="25400">
            <a:solidFill>
              <a:srgbClr val="00B0F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510AED4E-DF4D-A51F-D47B-56678F6A8C3D}"/>
              </a:ext>
            </a:extLst>
          </p:cNvPr>
          <p:cNvSpPr/>
          <p:nvPr/>
        </p:nvSpPr>
        <p:spPr>
          <a:xfrm>
            <a:off x="5823419" y="2159999"/>
            <a:ext cx="1260000" cy="1260000"/>
          </a:xfrm>
          <a:prstGeom prst="arc">
            <a:avLst>
              <a:gd name="adj1" fmla="val 16167537"/>
              <a:gd name="adj2" fmla="val 5419483"/>
            </a:avLst>
          </a:prstGeom>
          <a:ln w="25400">
            <a:solidFill>
              <a:srgbClr val="00B0F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66EFB261-B2B3-1127-12AD-71D78FE36345}"/>
              </a:ext>
            </a:extLst>
          </p:cNvPr>
          <p:cNvSpPr/>
          <p:nvPr/>
        </p:nvSpPr>
        <p:spPr>
          <a:xfrm>
            <a:off x="2911846" y="1978977"/>
            <a:ext cx="1440000" cy="1440000"/>
          </a:xfrm>
          <a:prstGeom prst="arc">
            <a:avLst>
              <a:gd name="adj1" fmla="val 19583887"/>
              <a:gd name="adj2" fmla="val 5419483"/>
            </a:avLst>
          </a:prstGeom>
          <a:ln w="25400">
            <a:solidFill>
              <a:srgbClr val="00B0F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2EEBA9B-D002-25EF-A285-929302AB84DB}"/>
              </a:ext>
            </a:extLst>
          </p:cNvPr>
          <p:cNvSpPr/>
          <p:nvPr/>
        </p:nvSpPr>
        <p:spPr>
          <a:xfrm>
            <a:off x="3092044" y="2340000"/>
            <a:ext cx="1080000" cy="1080000"/>
          </a:xfrm>
          <a:prstGeom prst="arc">
            <a:avLst>
              <a:gd name="adj1" fmla="val 5419545"/>
              <a:gd name="adj2" fmla="val 18886840"/>
            </a:avLst>
          </a:prstGeom>
          <a:ln w="25400">
            <a:solidFill>
              <a:srgbClr val="00B0F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9F9658-9597-1284-7533-CBF30DE8CC6F}"/>
              </a:ext>
            </a:extLst>
          </p:cNvPr>
          <p:cNvCxnSpPr>
            <a:cxnSpLocks/>
          </p:cNvCxnSpPr>
          <p:nvPr/>
        </p:nvCxnSpPr>
        <p:spPr>
          <a:xfrm>
            <a:off x="637567" y="2880000"/>
            <a:ext cx="1800000" cy="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B221206-BDAE-AE3E-512F-7F4CAA10FEDF}"/>
              </a:ext>
            </a:extLst>
          </p:cNvPr>
          <p:cNvCxnSpPr>
            <a:cxnSpLocks/>
          </p:cNvCxnSpPr>
          <p:nvPr/>
        </p:nvCxnSpPr>
        <p:spPr>
          <a:xfrm flipV="1">
            <a:off x="997567" y="1620000"/>
            <a:ext cx="0" cy="216000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F502FB2-9DC9-D364-1E6D-14A6A097BCC1}"/>
              </a:ext>
            </a:extLst>
          </p:cNvPr>
          <p:cNvSpPr/>
          <p:nvPr/>
        </p:nvSpPr>
        <p:spPr>
          <a:xfrm>
            <a:off x="942158" y="282910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D6EFA0-648F-312C-FA10-9BA2FBBD0EF0}"/>
              </a:ext>
            </a:extLst>
          </p:cNvPr>
          <p:cNvCxnSpPr>
            <a:cxnSpLocks/>
          </p:cNvCxnSpPr>
          <p:nvPr/>
        </p:nvCxnSpPr>
        <p:spPr>
          <a:xfrm flipV="1">
            <a:off x="996158" y="2883107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1979D4A-E33E-2DCF-7D08-6962D93BAE94}"/>
              </a:ext>
            </a:extLst>
          </p:cNvPr>
          <p:cNvSpPr/>
          <p:nvPr/>
        </p:nvSpPr>
        <p:spPr>
          <a:xfrm>
            <a:off x="1870366" y="2826001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8F6CFB-58BC-60DA-4798-9B3071CD0230}"/>
                  </a:ext>
                </a:extLst>
              </p:cNvPr>
              <p:cNvSpPr txBox="1"/>
              <p:nvPr/>
            </p:nvSpPr>
            <p:spPr>
              <a:xfrm>
                <a:off x="648324" y="2935121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8F6CFB-58BC-60DA-4798-9B3071CD0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24" y="2935121"/>
                <a:ext cx="38568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89EF14-816E-3F1F-13D7-A3298A8AF28B}"/>
                  </a:ext>
                </a:extLst>
              </p:cNvPr>
              <p:cNvSpPr txBox="1"/>
              <p:nvPr/>
            </p:nvSpPr>
            <p:spPr>
              <a:xfrm>
                <a:off x="1723035" y="2928897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89EF14-816E-3F1F-13D7-A3298A8A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035" y="2928897"/>
                <a:ext cx="3960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C2225B9A-5168-B3A3-A1FF-82662A5ABA6D}"/>
              </a:ext>
            </a:extLst>
          </p:cNvPr>
          <p:cNvSpPr/>
          <p:nvPr/>
        </p:nvSpPr>
        <p:spPr>
          <a:xfrm>
            <a:off x="1717567" y="2070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FE5300-3BBB-269D-500D-90F0DD01E7FA}"/>
                  </a:ext>
                </a:extLst>
              </p:cNvPr>
              <p:cNvSpPr txBox="1"/>
              <p:nvPr/>
            </p:nvSpPr>
            <p:spPr>
              <a:xfrm>
                <a:off x="1572966" y="174258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FE5300-3BBB-269D-500D-90F0DD01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966" y="1742586"/>
                <a:ext cx="3960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>
            <a:extLst>
              <a:ext uri="{FF2B5EF4-FFF2-40B4-BE49-F238E27FC236}">
                <a16:creationId xmlns:a16="http://schemas.microsoft.com/office/drawing/2014/main" id="{7A00AED4-2941-D6A2-D20F-69965DAAB7CC}"/>
              </a:ext>
            </a:extLst>
          </p:cNvPr>
          <p:cNvSpPr/>
          <p:nvPr/>
        </p:nvSpPr>
        <p:spPr>
          <a:xfrm>
            <a:off x="275066" y="2150475"/>
            <a:ext cx="1440000" cy="1440000"/>
          </a:xfrm>
          <a:prstGeom prst="arc">
            <a:avLst>
              <a:gd name="adj1" fmla="val 19020114"/>
              <a:gd name="adj2" fmla="val 0"/>
            </a:avLst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783843-ABE1-5B35-7059-46A1082CE4B4}"/>
              </a:ext>
            </a:extLst>
          </p:cNvPr>
          <p:cNvCxnSpPr>
            <a:cxnSpLocks/>
          </p:cNvCxnSpPr>
          <p:nvPr/>
        </p:nvCxnSpPr>
        <p:spPr>
          <a:xfrm flipV="1">
            <a:off x="996489" y="1816100"/>
            <a:ext cx="1080000" cy="1080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3E680E-FF29-4A42-CF53-5188670AC3CB}"/>
              </a:ext>
            </a:extLst>
          </p:cNvPr>
          <p:cNvCxnSpPr>
            <a:cxnSpLocks/>
          </p:cNvCxnSpPr>
          <p:nvPr/>
        </p:nvCxnSpPr>
        <p:spPr>
          <a:xfrm>
            <a:off x="2731074" y="2879937"/>
            <a:ext cx="2520000" cy="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F789AC-AC3E-DC96-4D57-3F28CB8D5769}"/>
              </a:ext>
            </a:extLst>
          </p:cNvPr>
          <p:cNvCxnSpPr>
            <a:cxnSpLocks/>
          </p:cNvCxnSpPr>
          <p:nvPr/>
        </p:nvCxnSpPr>
        <p:spPr>
          <a:xfrm flipV="1">
            <a:off x="3629455" y="1620000"/>
            <a:ext cx="0" cy="216000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A6855A2D-E137-FC11-C2AB-20781CD9C560}"/>
              </a:ext>
            </a:extLst>
          </p:cNvPr>
          <p:cNvSpPr/>
          <p:nvPr/>
        </p:nvSpPr>
        <p:spPr>
          <a:xfrm>
            <a:off x="3576456" y="282507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C76977-1844-038E-00B3-301D9C5F8ED9}"/>
              </a:ext>
            </a:extLst>
          </p:cNvPr>
          <p:cNvCxnSpPr>
            <a:cxnSpLocks/>
          </p:cNvCxnSpPr>
          <p:nvPr/>
        </p:nvCxnSpPr>
        <p:spPr>
          <a:xfrm flipV="1">
            <a:off x="3630456" y="2879075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2582367-BD1D-12F6-495A-47451BE72429}"/>
              </a:ext>
            </a:extLst>
          </p:cNvPr>
          <p:cNvSpPr/>
          <p:nvPr/>
        </p:nvSpPr>
        <p:spPr>
          <a:xfrm>
            <a:off x="4504664" y="282196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A8B06D-8FA6-580F-BCB8-D2AC6DABC351}"/>
                  </a:ext>
                </a:extLst>
              </p:cNvPr>
              <p:cNvSpPr txBox="1"/>
              <p:nvPr/>
            </p:nvSpPr>
            <p:spPr>
              <a:xfrm>
                <a:off x="3282622" y="2931089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5A8B06D-8FA6-580F-BCB8-D2AC6DABC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622" y="2931089"/>
                <a:ext cx="3856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08F625-EA44-6245-9A50-4835FA535B19}"/>
                  </a:ext>
                </a:extLst>
              </p:cNvPr>
              <p:cNvSpPr txBox="1"/>
              <p:nvPr/>
            </p:nvSpPr>
            <p:spPr>
              <a:xfrm>
                <a:off x="4357333" y="292486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08F625-EA44-6245-9A50-4835FA535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333" y="2924865"/>
                <a:ext cx="3960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E0AB4AC6-2E90-470A-C20B-939A0CC2AC8D}"/>
              </a:ext>
            </a:extLst>
          </p:cNvPr>
          <p:cNvSpPr/>
          <p:nvPr/>
        </p:nvSpPr>
        <p:spPr>
          <a:xfrm>
            <a:off x="4351865" y="206596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C140CB-BD3D-9F7B-7736-C77BBD9AD0D4}"/>
                  </a:ext>
                </a:extLst>
              </p:cNvPr>
              <p:cNvSpPr txBox="1"/>
              <p:nvPr/>
            </p:nvSpPr>
            <p:spPr>
              <a:xfrm>
                <a:off x="4207264" y="1738554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BC140CB-BD3D-9F7B-7736-C77BBD9AD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7264" y="1738554"/>
                <a:ext cx="3960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rc 36">
            <a:extLst>
              <a:ext uri="{FF2B5EF4-FFF2-40B4-BE49-F238E27FC236}">
                <a16:creationId xmlns:a16="http://schemas.microsoft.com/office/drawing/2014/main" id="{57524334-4446-538E-F015-9649AADF1D87}"/>
              </a:ext>
            </a:extLst>
          </p:cNvPr>
          <p:cNvSpPr/>
          <p:nvPr/>
        </p:nvSpPr>
        <p:spPr>
          <a:xfrm>
            <a:off x="3091074" y="2340000"/>
            <a:ext cx="1080000" cy="1080000"/>
          </a:xfrm>
          <a:prstGeom prst="arc">
            <a:avLst>
              <a:gd name="adj1" fmla="val 19020114"/>
              <a:gd name="adj2" fmla="val 0"/>
            </a:avLst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928E08C-B92B-7680-16FE-530BE495B111}"/>
              </a:ext>
            </a:extLst>
          </p:cNvPr>
          <p:cNvCxnSpPr>
            <a:cxnSpLocks/>
          </p:cNvCxnSpPr>
          <p:nvPr/>
        </p:nvCxnSpPr>
        <p:spPr>
          <a:xfrm flipV="1">
            <a:off x="3630787" y="1812068"/>
            <a:ext cx="1080000" cy="1080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80658F4-707C-3F0F-322F-B6411A44BA94}"/>
              </a:ext>
            </a:extLst>
          </p:cNvPr>
          <p:cNvSpPr txBox="1"/>
          <p:nvPr/>
        </p:nvSpPr>
        <p:spPr>
          <a:xfrm>
            <a:off x="1399401" y="2490233"/>
            <a:ext cx="3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𝜃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8EFA1C-12D7-2B8B-7765-DA2904F01A12}"/>
              </a:ext>
            </a:extLst>
          </p:cNvPr>
          <p:cNvSpPr txBox="1"/>
          <p:nvPr/>
        </p:nvSpPr>
        <p:spPr>
          <a:xfrm>
            <a:off x="3839021" y="2563743"/>
            <a:ext cx="3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58F2CF1-63FF-9B50-EA9B-ED462AEF5C59}"/>
                  </a:ext>
                </a:extLst>
              </p:cNvPr>
              <p:cNvSpPr txBox="1"/>
              <p:nvPr/>
            </p:nvSpPr>
            <p:spPr>
              <a:xfrm>
                <a:off x="2694426" y="3193607"/>
                <a:ext cx="3156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58F2CF1-63FF-9B50-EA9B-ED462AEF5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426" y="3193607"/>
                <a:ext cx="315664" cy="369332"/>
              </a:xfrm>
              <a:prstGeom prst="rect">
                <a:avLst/>
              </a:prstGeom>
              <a:blipFill>
                <a:blip r:embed="rId8"/>
                <a:stretch>
                  <a:fillRect r="-8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Arc 75">
            <a:extLst>
              <a:ext uri="{FF2B5EF4-FFF2-40B4-BE49-F238E27FC236}">
                <a16:creationId xmlns:a16="http://schemas.microsoft.com/office/drawing/2014/main" id="{A82DE57B-18CF-78CF-D5AF-B37C5E3B8674}"/>
              </a:ext>
            </a:extLst>
          </p:cNvPr>
          <p:cNvSpPr/>
          <p:nvPr/>
        </p:nvSpPr>
        <p:spPr>
          <a:xfrm>
            <a:off x="5911541" y="2340000"/>
            <a:ext cx="1080000" cy="1080000"/>
          </a:xfrm>
          <a:prstGeom prst="arc">
            <a:avLst>
              <a:gd name="adj1" fmla="val 5419545"/>
              <a:gd name="adj2" fmla="val 18886840"/>
            </a:avLst>
          </a:prstGeom>
          <a:ln w="25400">
            <a:solidFill>
              <a:srgbClr val="00B0F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7396E87-3A07-ACA3-062A-28C16BA6C7ED}"/>
              </a:ext>
            </a:extLst>
          </p:cNvPr>
          <p:cNvCxnSpPr>
            <a:cxnSpLocks/>
          </p:cNvCxnSpPr>
          <p:nvPr/>
        </p:nvCxnSpPr>
        <p:spPr>
          <a:xfrm>
            <a:off x="5550571" y="2879937"/>
            <a:ext cx="2520000" cy="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E74F659-FCB1-96E1-5C3B-CDBF077574B8}"/>
              </a:ext>
            </a:extLst>
          </p:cNvPr>
          <p:cNvCxnSpPr>
            <a:cxnSpLocks/>
          </p:cNvCxnSpPr>
          <p:nvPr/>
        </p:nvCxnSpPr>
        <p:spPr>
          <a:xfrm flipV="1">
            <a:off x="6450539" y="1620000"/>
            <a:ext cx="0" cy="216000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92E0BAC2-67EA-8D08-6CF3-968E092B9B3A}"/>
              </a:ext>
            </a:extLst>
          </p:cNvPr>
          <p:cNvSpPr/>
          <p:nvPr/>
        </p:nvSpPr>
        <p:spPr>
          <a:xfrm>
            <a:off x="6395953" y="282507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CC6D753-F2FF-58E2-4A03-820F7C5457E8}"/>
              </a:ext>
            </a:extLst>
          </p:cNvPr>
          <p:cNvCxnSpPr>
            <a:cxnSpLocks/>
          </p:cNvCxnSpPr>
          <p:nvPr/>
        </p:nvCxnSpPr>
        <p:spPr>
          <a:xfrm flipV="1">
            <a:off x="6449953" y="2879075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9F874495-3A60-4619-C8E0-35E7D219BB0D}"/>
              </a:ext>
            </a:extLst>
          </p:cNvPr>
          <p:cNvSpPr/>
          <p:nvPr/>
        </p:nvSpPr>
        <p:spPr>
          <a:xfrm>
            <a:off x="7324161" y="282196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1D04124-45C7-30BF-6A4B-A66818C59EB0}"/>
                  </a:ext>
                </a:extLst>
              </p:cNvPr>
              <p:cNvSpPr txBox="1"/>
              <p:nvPr/>
            </p:nvSpPr>
            <p:spPr>
              <a:xfrm>
                <a:off x="6102119" y="2931089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1D04124-45C7-30BF-6A4B-A66818C59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119" y="2931089"/>
                <a:ext cx="3856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0CFA4BE-0D97-BEB8-6184-7BC53BF133D6}"/>
                  </a:ext>
                </a:extLst>
              </p:cNvPr>
              <p:cNvSpPr txBox="1"/>
              <p:nvPr/>
            </p:nvSpPr>
            <p:spPr>
              <a:xfrm>
                <a:off x="7176830" y="292486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0CFA4BE-0D97-BEB8-6184-7BC53BF1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830" y="2924865"/>
                <a:ext cx="3960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Oval 83">
            <a:extLst>
              <a:ext uri="{FF2B5EF4-FFF2-40B4-BE49-F238E27FC236}">
                <a16:creationId xmlns:a16="http://schemas.microsoft.com/office/drawing/2014/main" id="{11B02C1C-06DB-5A5F-CA88-692FE23D0E3A}"/>
              </a:ext>
            </a:extLst>
          </p:cNvPr>
          <p:cNvSpPr/>
          <p:nvPr/>
        </p:nvSpPr>
        <p:spPr>
          <a:xfrm>
            <a:off x="7171362" y="206596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1E5DAF7-5908-5B34-45AD-6BB5A438B87C}"/>
                  </a:ext>
                </a:extLst>
              </p:cNvPr>
              <p:cNvSpPr txBox="1"/>
              <p:nvPr/>
            </p:nvSpPr>
            <p:spPr>
              <a:xfrm>
                <a:off x="7026761" y="1738554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1E5DAF7-5908-5B34-45AD-6BB5A438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761" y="1738554"/>
                <a:ext cx="3960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Arc 85">
            <a:extLst>
              <a:ext uri="{FF2B5EF4-FFF2-40B4-BE49-F238E27FC236}">
                <a16:creationId xmlns:a16="http://schemas.microsoft.com/office/drawing/2014/main" id="{423E9AC7-25A3-A2B5-FDB6-D7773D445E61}"/>
              </a:ext>
            </a:extLst>
          </p:cNvPr>
          <p:cNvSpPr/>
          <p:nvPr/>
        </p:nvSpPr>
        <p:spPr>
          <a:xfrm>
            <a:off x="5910571" y="2340000"/>
            <a:ext cx="1080000" cy="1080000"/>
          </a:xfrm>
          <a:prstGeom prst="arc">
            <a:avLst>
              <a:gd name="adj1" fmla="val 19020114"/>
              <a:gd name="adj2" fmla="val 0"/>
            </a:avLst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AE8EC4-6A2C-A57E-6413-BFE482424156}"/>
              </a:ext>
            </a:extLst>
          </p:cNvPr>
          <p:cNvCxnSpPr>
            <a:cxnSpLocks/>
          </p:cNvCxnSpPr>
          <p:nvPr/>
        </p:nvCxnSpPr>
        <p:spPr>
          <a:xfrm flipV="1">
            <a:off x="6450284" y="1812068"/>
            <a:ext cx="1080000" cy="1080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4E5AE5D-17FC-4EAA-1EA2-1E098348A786}"/>
              </a:ext>
            </a:extLst>
          </p:cNvPr>
          <p:cNvSpPr txBox="1"/>
          <p:nvPr/>
        </p:nvSpPr>
        <p:spPr>
          <a:xfrm>
            <a:off x="6658518" y="2563743"/>
            <a:ext cx="3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C324611-E84C-EA29-9750-661A7A9062D8}"/>
                  </a:ext>
                </a:extLst>
              </p:cNvPr>
              <p:cNvSpPr txBox="1"/>
              <p:nvPr/>
            </p:nvSpPr>
            <p:spPr>
              <a:xfrm>
                <a:off x="5358639" y="3244334"/>
                <a:ext cx="3156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C324611-E84C-EA29-9750-661A7A90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639" y="3244334"/>
                <a:ext cx="315664" cy="369332"/>
              </a:xfrm>
              <a:prstGeom prst="rect">
                <a:avLst/>
              </a:prstGeom>
              <a:blipFill>
                <a:blip r:embed="rId12"/>
                <a:stretch>
                  <a:fillRect r="-8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c 92">
            <a:extLst>
              <a:ext uri="{FF2B5EF4-FFF2-40B4-BE49-F238E27FC236}">
                <a16:creationId xmlns:a16="http://schemas.microsoft.com/office/drawing/2014/main" id="{6DD758DF-9FB9-09E3-72D4-531EA21E3ADD}"/>
              </a:ext>
            </a:extLst>
          </p:cNvPr>
          <p:cNvSpPr/>
          <p:nvPr/>
        </p:nvSpPr>
        <p:spPr>
          <a:xfrm>
            <a:off x="8662267" y="2243137"/>
            <a:ext cx="1213820" cy="1177885"/>
          </a:xfrm>
          <a:prstGeom prst="arc">
            <a:avLst>
              <a:gd name="adj1" fmla="val 19135263"/>
              <a:gd name="adj2" fmla="val 5419483"/>
            </a:avLst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E5274E80-638B-7517-0ED1-C984C64385DB}"/>
              </a:ext>
            </a:extLst>
          </p:cNvPr>
          <p:cNvSpPr/>
          <p:nvPr/>
        </p:nvSpPr>
        <p:spPr>
          <a:xfrm>
            <a:off x="8591989" y="2065968"/>
            <a:ext cx="1352693" cy="1355434"/>
          </a:xfrm>
          <a:prstGeom prst="arc">
            <a:avLst>
              <a:gd name="adj1" fmla="val 5419545"/>
              <a:gd name="adj2" fmla="val 19365295"/>
            </a:avLst>
          </a:prstGeom>
          <a:ln w="254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BCD3B94-5218-95C9-6A96-012051849E83}"/>
              </a:ext>
            </a:extLst>
          </p:cNvPr>
          <p:cNvCxnSpPr>
            <a:cxnSpLocks/>
          </p:cNvCxnSpPr>
          <p:nvPr/>
        </p:nvCxnSpPr>
        <p:spPr>
          <a:xfrm>
            <a:off x="8366756" y="2879937"/>
            <a:ext cx="2520000" cy="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8752C0A-CBA1-60FD-6FBE-DCAE28E1E0CC}"/>
              </a:ext>
            </a:extLst>
          </p:cNvPr>
          <p:cNvCxnSpPr>
            <a:cxnSpLocks/>
          </p:cNvCxnSpPr>
          <p:nvPr/>
        </p:nvCxnSpPr>
        <p:spPr>
          <a:xfrm flipV="1">
            <a:off x="9265137" y="1620000"/>
            <a:ext cx="0" cy="216000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F57E085-854C-14E7-F026-172F61CB33C8}"/>
              </a:ext>
            </a:extLst>
          </p:cNvPr>
          <p:cNvSpPr/>
          <p:nvPr/>
        </p:nvSpPr>
        <p:spPr>
          <a:xfrm>
            <a:off x="9212138" y="282507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0DF1538-7879-4F15-1C97-F99F67AB4BAD}"/>
              </a:ext>
            </a:extLst>
          </p:cNvPr>
          <p:cNvCxnSpPr>
            <a:cxnSpLocks/>
          </p:cNvCxnSpPr>
          <p:nvPr/>
        </p:nvCxnSpPr>
        <p:spPr>
          <a:xfrm flipV="1">
            <a:off x="9266138" y="2879075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07130660-00F6-2845-DE15-76893F7872F5}"/>
              </a:ext>
            </a:extLst>
          </p:cNvPr>
          <p:cNvSpPr/>
          <p:nvPr/>
        </p:nvSpPr>
        <p:spPr>
          <a:xfrm>
            <a:off x="10140346" y="282196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78125C2-6D6F-F85F-736D-58BBFD8CCE48}"/>
                  </a:ext>
                </a:extLst>
              </p:cNvPr>
              <p:cNvSpPr txBox="1"/>
              <p:nvPr/>
            </p:nvSpPr>
            <p:spPr>
              <a:xfrm>
                <a:off x="8918304" y="2931089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78125C2-6D6F-F85F-736D-58BBFD8CC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8304" y="2931089"/>
                <a:ext cx="38568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A354502-A89D-7114-F123-6BD4F288AD8E}"/>
                  </a:ext>
                </a:extLst>
              </p:cNvPr>
              <p:cNvSpPr txBox="1"/>
              <p:nvPr/>
            </p:nvSpPr>
            <p:spPr>
              <a:xfrm>
                <a:off x="9993015" y="292486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A354502-A89D-7114-F123-6BD4F288A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015" y="2924865"/>
                <a:ext cx="3960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Oval 101">
            <a:extLst>
              <a:ext uri="{FF2B5EF4-FFF2-40B4-BE49-F238E27FC236}">
                <a16:creationId xmlns:a16="http://schemas.microsoft.com/office/drawing/2014/main" id="{1DB5FEFA-1F25-C658-0714-10AFF66B0E04}"/>
              </a:ext>
            </a:extLst>
          </p:cNvPr>
          <p:cNvSpPr/>
          <p:nvPr/>
        </p:nvSpPr>
        <p:spPr>
          <a:xfrm>
            <a:off x="9987547" y="2065968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C858DCD-644B-2518-E9A6-ACE37E095E3C}"/>
                  </a:ext>
                </a:extLst>
              </p:cNvPr>
              <p:cNvSpPr txBox="1"/>
              <p:nvPr/>
            </p:nvSpPr>
            <p:spPr>
              <a:xfrm>
                <a:off x="9842946" y="1738554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C858DCD-644B-2518-E9A6-ACE37E095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946" y="1738554"/>
                <a:ext cx="3960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AB8C10A-36E3-99B5-C24C-E54565149017}"/>
              </a:ext>
            </a:extLst>
          </p:cNvPr>
          <p:cNvCxnSpPr>
            <a:cxnSpLocks/>
          </p:cNvCxnSpPr>
          <p:nvPr/>
        </p:nvCxnSpPr>
        <p:spPr>
          <a:xfrm flipV="1">
            <a:off x="9266469" y="1812068"/>
            <a:ext cx="1080000" cy="1080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84C90E6-27FD-DD06-0ED2-DDBBCBE6C853}"/>
              </a:ext>
            </a:extLst>
          </p:cNvPr>
          <p:cNvSpPr txBox="1"/>
          <p:nvPr/>
        </p:nvSpPr>
        <p:spPr>
          <a:xfrm>
            <a:off x="9474703" y="2563743"/>
            <a:ext cx="3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5A57C85-E829-7592-406D-86FB01868511}"/>
                  </a:ext>
                </a:extLst>
              </p:cNvPr>
              <p:cNvSpPr txBox="1"/>
              <p:nvPr/>
            </p:nvSpPr>
            <p:spPr>
              <a:xfrm>
                <a:off x="8330108" y="3193607"/>
                <a:ext cx="31566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5A57C85-E829-7592-406D-86FB01868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108" y="3193607"/>
                <a:ext cx="315664" cy="369332"/>
              </a:xfrm>
              <a:prstGeom prst="rect">
                <a:avLst/>
              </a:prstGeom>
              <a:blipFill>
                <a:blip r:embed="rId16"/>
                <a:stretch>
                  <a:fillRect r="-86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3CF1B25-DE2F-1550-3B07-E486ACDB5717}"/>
                  </a:ext>
                </a:extLst>
              </p:cNvPr>
              <p:cNvSpPr txBox="1"/>
              <p:nvPr/>
            </p:nvSpPr>
            <p:spPr>
              <a:xfrm>
                <a:off x="1165117" y="3795672"/>
                <a:ext cx="5205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3CF1B25-DE2F-1550-3B07-E486ACDB5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117" y="3795672"/>
                <a:ext cx="520527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46CA8F4-494B-B553-CF43-7345FB3290E2}"/>
                  </a:ext>
                </a:extLst>
              </p:cNvPr>
              <p:cNvSpPr txBox="1"/>
              <p:nvPr/>
            </p:nvSpPr>
            <p:spPr>
              <a:xfrm>
                <a:off x="2970675" y="3801281"/>
                <a:ext cx="14891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D46CA8F4-494B-B553-CF43-7345FB329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675" y="3801281"/>
                <a:ext cx="1489190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E9134A-25C0-7214-3D83-A7962767F9EE}"/>
                  </a:ext>
                </a:extLst>
              </p:cNvPr>
              <p:cNvSpPr txBox="1"/>
              <p:nvPr/>
            </p:nvSpPr>
            <p:spPr>
              <a:xfrm>
                <a:off x="5705358" y="3802944"/>
                <a:ext cx="14891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F1E9134A-25C0-7214-3D83-A7962767F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58" y="3802944"/>
                <a:ext cx="1489190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A01E3E6-401E-DF86-C42F-2206D168701F}"/>
                  </a:ext>
                </a:extLst>
              </p:cNvPr>
              <p:cNvSpPr txBox="1"/>
              <p:nvPr/>
            </p:nvSpPr>
            <p:spPr>
              <a:xfrm>
                <a:off x="8523170" y="3812797"/>
                <a:ext cx="14891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1A01E3E6-401E-DF86-C42F-2206D1687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170" y="3812797"/>
                <a:ext cx="1489190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936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88">
            <a:extLst>
              <a:ext uri="{FF2B5EF4-FFF2-40B4-BE49-F238E27FC236}">
                <a16:creationId xmlns:a16="http://schemas.microsoft.com/office/drawing/2014/main" id="{84A010D4-A447-1BD3-6ADB-B391FDB3CA4D}"/>
              </a:ext>
            </a:extLst>
          </p:cNvPr>
          <p:cNvSpPr txBox="1"/>
          <p:nvPr/>
        </p:nvSpPr>
        <p:spPr>
          <a:xfrm>
            <a:off x="6276275" y="2531112"/>
            <a:ext cx="3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𝜃</a:t>
            </a:r>
          </a:p>
        </p:txBody>
      </p: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FF3FFB0C-094F-35DA-4392-A63A2A9E9835}"/>
              </a:ext>
            </a:extLst>
          </p:cNvPr>
          <p:cNvSpPr/>
          <p:nvPr/>
        </p:nvSpPr>
        <p:spPr>
          <a:xfrm rot="10800000">
            <a:off x="5879849" y="2206776"/>
            <a:ext cx="108000" cy="648000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ight Brace 107">
            <a:extLst>
              <a:ext uri="{FF2B5EF4-FFF2-40B4-BE49-F238E27FC236}">
                <a16:creationId xmlns:a16="http://schemas.microsoft.com/office/drawing/2014/main" id="{2A6E1292-2D9A-41B1-8E05-7AC57643C552}"/>
              </a:ext>
            </a:extLst>
          </p:cNvPr>
          <p:cNvSpPr/>
          <p:nvPr/>
        </p:nvSpPr>
        <p:spPr>
          <a:xfrm rot="5400000">
            <a:off x="6313358" y="2623212"/>
            <a:ext cx="108000" cy="648000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AED976D-6D4B-C974-0298-7CB06FEF79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9199" y="187838"/>
            <a:ext cx="3241162" cy="3241162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75001FD6-EDA3-FB0B-1310-8A4593A2CE6E}"/>
              </a:ext>
            </a:extLst>
          </p:cNvPr>
          <p:cNvSpPr/>
          <p:nvPr/>
        </p:nvSpPr>
        <p:spPr>
          <a:xfrm rot="5400000">
            <a:off x="1458250" y="2531659"/>
            <a:ext cx="176447" cy="900000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102E719-5C96-2ACA-ED21-728ECB3A43F4}"/>
                  </a:ext>
                </a:extLst>
              </p:cNvPr>
              <p:cNvSpPr txBox="1"/>
              <p:nvPr/>
            </p:nvSpPr>
            <p:spPr>
              <a:xfrm>
                <a:off x="5682890" y="161611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102E719-5C96-2ACA-ED21-728ECB3A4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890" y="1616115"/>
                <a:ext cx="3960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2742CF-0727-BAE8-A38C-B03A332F1E5C}"/>
                  </a:ext>
                </a:extLst>
              </p:cNvPr>
              <p:cNvSpPr txBox="1"/>
              <p:nvPr/>
            </p:nvSpPr>
            <p:spPr>
              <a:xfrm>
                <a:off x="6641070" y="188341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62742CF-0727-BAE8-A38C-B03A332F1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070" y="1883412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E930E977-76B0-7916-5F7B-5A845D46B6E3}"/>
              </a:ext>
            </a:extLst>
          </p:cNvPr>
          <p:cNvSpPr/>
          <p:nvPr/>
        </p:nvSpPr>
        <p:spPr>
          <a:xfrm>
            <a:off x="2950659" y="2310754"/>
            <a:ext cx="1080000" cy="1080000"/>
          </a:xfrm>
          <a:prstGeom prst="arc">
            <a:avLst>
              <a:gd name="adj1" fmla="val 18902339"/>
              <a:gd name="adj2" fmla="val 0"/>
            </a:avLst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A592A1F-5F24-3668-9C94-F1721A2C7FF2}"/>
              </a:ext>
            </a:extLst>
          </p:cNvPr>
          <p:cNvCxnSpPr>
            <a:cxnSpLocks/>
          </p:cNvCxnSpPr>
          <p:nvPr/>
        </p:nvCxnSpPr>
        <p:spPr>
          <a:xfrm>
            <a:off x="581382" y="2846444"/>
            <a:ext cx="1980000" cy="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7D71603-A236-8CA5-FC6C-5E3B0A500219}"/>
              </a:ext>
            </a:extLst>
          </p:cNvPr>
          <p:cNvCxnSpPr>
            <a:cxnSpLocks/>
          </p:cNvCxnSpPr>
          <p:nvPr/>
        </p:nvCxnSpPr>
        <p:spPr>
          <a:xfrm flipV="1">
            <a:off x="1079582" y="1439200"/>
            <a:ext cx="0" cy="180000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4BB865F-7C8F-EC07-E518-6979186D272F}"/>
              </a:ext>
            </a:extLst>
          </p:cNvPr>
          <p:cNvSpPr/>
          <p:nvPr/>
        </p:nvSpPr>
        <p:spPr>
          <a:xfrm>
            <a:off x="1028174" y="279555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B8B12A-BF10-B042-53B5-B15BA9682989}"/>
              </a:ext>
            </a:extLst>
          </p:cNvPr>
          <p:cNvCxnSpPr>
            <a:cxnSpLocks/>
          </p:cNvCxnSpPr>
          <p:nvPr/>
        </p:nvCxnSpPr>
        <p:spPr>
          <a:xfrm flipV="1">
            <a:off x="1082174" y="2849550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FE66982-ADAD-2E37-8570-3E86D9B323E2}"/>
              </a:ext>
            </a:extLst>
          </p:cNvPr>
          <p:cNvSpPr/>
          <p:nvPr/>
        </p:nvSpPr>
        <p:spPr>
          <a:xfrm>
            <a:off x="1958922" y="279244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BBF15E-7AFE-9A08-0009-00C48051AC1C}"/>
                  </a:ext>
                </a:extLst>
              </p:cNvPr>
              <p:cNvSpPr txBox="1"/>
              <p:nvPr/>
            </p:nvSpPr>
            <p:spPr>
              <a:xfrm>
                <a:off x="734340" y="2901564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BBF15E-7AFE-9A08-0009-00C48051A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40" y="2901564"/>
                <a:ext cx="39869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74AD46-B17B-9585-7A8B-94E4F592AE0C}"/>
                  </a:ext>
                </a:extLst>
              </p:cNvPr>
              <p:cNvSpPr txBox="1"/>
              <p:nvPr/>
            </p:nvSpPr>
            <p:spPr>
              <a:xfrm>
                <a:off x="1888437" y="2895340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A74AD46-B17B-9585-7A8B-94E4F592A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437" y="2895340"/>
                <a:ext cx="3960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2E60DF19-34CE-A697-050C-DFAD1BA67B2E}"/>
              </a:ext>
            </a:extLst>
          </p:cNvPr>
          <p:cNvSpPr/>
          <p:nvPr/>
        </p:nvSpPr>
        <p:spPr>
          <a:xfrm>
            <a:off x="1028174" y="190134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ED98D1-38D3-84F7-998D-87397B407B6A}"/>
                  </a:ext>
                </a:extLst>
              </p:cNvPr>
              <p:cNvSpPr txBox="1"/>
              <p:nvPr/>
            </p:nvSpPr>
            <p:spPr>
              <a:xfrm>
                <a:off x="721956" y="163415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ED98D1-38D3-84F7-998D-87397B407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956" y="1634156"/>
                <a:ext cx="39606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53CF0E-9520-C152-7CE9-27AB801BBD73}"/>
                  </a:ext>
                </a:extLst>
              </p:cNvPr>
              <p:cNvSpPr txBox="1"/>
              <p:nvPr/>
            </p:nvSpPr>
            <p:spPr>
              <a:xfrm>
                <a:off x="1476131" y="3066547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53CF0E-9520-C152-7CE9-27AB801BB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131" y="3066547"/>
                <a:ext cx="139461" cy="215444"/>
              </a:xfrm>
              <a:prstGeom prst="rect">
                <a:avLst/>
              </a:prstGeom>
              <a:blipFill>
                <a:blip r:embed="rId9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Brace 16">
            <a:extLst>
              <a:ext uri="{FF2B5EF4-FFF2-40B4-BE49-F238E27FC236}">
                <a16:creationId xmlns:a16="http://schemas.microsoft.com/office/drawing/2014/main" id="{24831785-7409-4C32-24CB-FE26E727547C}"/>
              </a:ext>
            </a:extLst>
          </p:cNvPr>
          <p:cNvSpPr/>
          <p:nvPr/>
        </p:nvSpPr>
        <p:spPr>
          <a:xfrm rot="10800000">
            <a:off x="857040" y="1954413"/>
            <a:ext cx="176447" cy="900000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497252-D12D-64FC-FF6C-A6A123C8D6C5}"/>
              </a:ext>
            </a:extLst>
          </p:cNvPr>
          <p:cNvCxnSpPr>
            <a:cxnSpLocks/>
          </p:cNvCxnSpPr>
          <p:nvPr/>
        </p:nvCxnSpPr>
        <p:spPr>
          <a:xfrm flipV="1">
            <a:off x="1079582" y="1584097"/>
            <a:ext cx="0" cy="1260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04E2C-2404-873D-6476-54624190B93E}"/>
                  </a:ext>
                </a:extLst>
              </p:cNvPr>
              <p:cNvSpPr txBox="1"/>
              <p:nvPr/>
            </p:nvSpPr>
            <p:spPr>
              <a:xfrm>
                <a:off x="719768" y="2296691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04E2C-2404-873D-6476-54624190B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68" y="2296691"/>
                <a:ext cx="139461" cy="215444"/>
              </a:xfrm>
              <a:prstGeom prst="rect">
                <a:avLst/>
              </a:prstGeom>
              <a:blipFill>
                <a:blip r:embed="rId9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AC9288F-D64A-85E7-BB54-5AC5F2A44A0D}"/>
              </a:ext>
            </a:extLst>
          </p:cNvPr>
          <p:cNvCxnSpPr>
            <a:cxnSpLocks/>
          </p:cNvCxnSpPr>
          <p:nvPr/>
        </p:nvCxnSpPr>
        <p:spPr>
          <a:xfrm>
            <a:off x="2979350" y="2846444"/>
            <a:ext cx="1980000" cy="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E18EF7-71D1-608F-F941-F37D985BC55F}"/>
              </a:ext>
            </a:extLst>
          </p:cNvPr>
          <p:cNvCxnSpPr>
            <a:cxnSpLocks/>
          </p:cNvCxnSpPr>
          <p:nvPr/>
        </p:nvCxnSpPr>
        <p:spPr>
          <a:xfrm flipV="1">
            <a:off x="3477550" y="1439200"/>
            <a:ext cx="0" cy="180000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2CEE9F7-7EE2-8A13-01CC-B3D86E0AA0E8}"/>
              </a:ext>
            </a:extLst>
          </p:cNvPr>
          <p:cNvSpPr/>
          <p:nvPr/>
        </p:nvSpPr>
        <p:spPr>
          <a:xfrm>
            <a:off x="3426142" y="279555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9076BC2-7908-AAC8-0B42-F6311A437E06}"/>
              </a:ext>
            </a:extLst>
          </p:cNvPr>
          <p:cNvCxnSpPr>
            <a:cxnSpLocks/>
          </p:cNvCxnSpPr>
          <p:nvPr/>
        </p:nvCxnSpPr>
        <p:spPr>
          <a:xfrm flipV="1">
            <a:off x="3480142" y="2849550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AC26C539-B97C-DE79-16B3-54865F51811F}"/>
              </a:ext>
            </a:extLst>
          </p:cNvPr>
          <p:cNvSpPr/>
          <p:nvPr/>
        </p:nvSpPr>
        <p:spPr>
          <a:xfrm>
            <a:off x="4356890" y="279244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744B83-17A3-E4D1-93D8-7ED522EF91BF}"/>
                  </a:ext>
                </a:extLst>
              </p:cNvPr>
              <p:cNvSpPr txBox="1"/>
              <p:nvPr/>
            </p:nvSpPr>
            <p:spPr>
              <a:xfrm>
                <a:off x="3132308" y="2901564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6744B83-17A3-E4D1-93D8-7ED522EF9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308" y="2901564"/>
                <a:ext cx="39869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8836B26-208D-3EB5-1FDB-E0008224DE03}"/>
                  </a:ext>
                </a:extLst>
              </p:cNvPr>
              <p:cNvSpPr txBox="1"/>
              <p:nvPr/>
            </p:nvSpPr>
            <p:spPr>
              <a:xfrm>
                <a:off x="4286405" y="2895340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8836B26-208D-3EB5-1FDB-E0008224D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405" y="2895340"/>
                <a:ext cx="3960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919FD721-2615-5BBD-2A43-9196964D3AF6}"/>
              </a:ext>
            </a:extLst>
          </p:cNvPr>
          <p:cNvSpPr/>
          <p:nvPr/>
        </p:nvSpPr>
        <p:spPr>
          <a:xfrm>
            <a:off x="3426142" y="190134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38CCBC-A03B-7998-DCB3-0EEA2B6B2F84}"/>
                  </a:ext>
                </a:extLst>
              </p:cNvPr>
              <p:cNvSpPr txBox="1"/>
              <p:nvPr/>
            </p:nvSpPr>
            <p:spPr>
              <a:xfrm>
                <a:off x="3175910" y="195139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38CCBC-A03B-7998-DCB3-0EEA2B6B2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10" y="1951395"/>
                <a:ext cx="3960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1754C03-1894-1645-CBBB-031D32BEC6C8}"/>
              </a:ext>
            </a:extLst>
          </p:cNvPr>
          <p:cNvCxnSpPr>
            <a:cxnSpLocks/>
          </p:cNvCxnSpPr>
          <p:nvPr/>
        </p:nvCxnSpPr>
        <p:spPr>
          <a:xfrm flipV="1">
            <a:off x="3477550" y="1584097"/>
            <a:ext cx="0" cy="1260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62">
            <a:extLst>
              <a:ext uri="{FF2B5EF4-FFF2-40B4-BE49-F238E27FC236}">
                <a16:creationId xmlns:a16="http://schemas.microsoft.com/office/drawing/2014/main" id="{1CF6A1E4-805B-BA2B-DB70-BDD988F6A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36993">
            <a:off x="1460379" y="187840"/>
            <a:ext cx="3241162" cy="3241162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15CF5813-4914-A6A5-AF50-8E5027BF6855}"/>
              </a:ext>
            </a:extLst>
          </p:cNvPr>
          <p:cNvSpPr/>
          <p:nvPr/>
        </p:nvSpPr>
        <p:spPr>
          <a:xfrm>
            <a:off x="4087015" y="214474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3EC9835-56CB-2BFB-86D9-3930D5DDD5F8}"/>
              </a:ext>
            </a:extLst>
          </p:cNvPr>
          <p:cNvCxnSpPr>
            <a:cxnSpLocks/>
          </p:cNvCxnSpPr>
          <p:nvPr/>
        </p:nvCxnSpPr>
        <p:spPr>
          <a:xfrm flipV="1">
            <a:off x="3505819" y="2212978"/>
            <a:ext cx="61200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DDF210-8961-97BF-CA55-DD667385855A}"/>
                  </a:ext>
                </a:extLst>
              </p:cNvPr>
              <p:cNvSpPr txBox="1"/>
              <p:nvPr/>
            </p:nvSpPr>
            <p:spPr>
              <a:xfrm>
                <a:off x="4088370" y="188341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BDDF210-8961-97BF-CA55-DD6673858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70" y="1883412"/>
                <a:ext cx="38568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46D5D515-3834-D4D9-EDDF-A2874C7728D3}"/>
              </a:ext>
            </a:extLst>
          </p:cNvPr>
          <p:cNvSpPr txBox="1"/>
          <p:nvPr/>
        </p:nvSpPr>
        <p:spPr>
          <a:xfrm>
            <a:off x="3723575" y="2531112"/>
            <a:ext cx="315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𝜃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2057D08D-C14F-1545-54EB-DB569F3D72FE}"/>
              </a:ext>
            </a:extLst>
          </p:cNvPr>
          <p:cNvSpPr/>
          <p:nvPr/>
        </p:nvSpPr>
        <p:spPr>
          <a:xfrm>
            <a:off x="5503359" y="2310754"/>
            <a:ext cx="1080000" cy="1080000"/>
          </a:xfrm>
          <a:prstGeom prst="arc">
            <a:avLst>
              <a:gd name="adj1" fmla="val 18902339"/>
              <a:gd name="adj2" fmla="val 0"/>
            </a:avLst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44D4EB-24B4-AE7C-84C6-D16FDDB9FCE6}"/>
              </a:ext>
            </a:extLst>
          </p:cNvPr>
          <p:cNvCxnSpPr>
            <a:cxnSpLocks/>
          </p:cNvCxnSpPr>
          <p:nvPr/>
        </p:nvCxnSpPr>
        <p:spPr>
          <a:xfrm>
            <a:off x="5532050" y="2846444"/>
            <a:ext cx="1980000" cy="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F7DEA2D-ACC0-9CF3-40F5-F19C69F2B753}"/>
              </a:ext>
            </a:extLst>
          </p:cNvPr>
          <p:cNvCxnSpPr>
            <a:cxnSpLocks/>
          </p:cNvCxnSpPr>
          <p:nvPr/>
        </p:nvCxnSpPr>
        <p:spPr>
          <a:xfrm flipV="1">
            <a:off x="6030250" y="1439200"/>
            <a:ext cx="0" cy="180000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8106E026-43D4-20DF-AFF7-6AE5F3491EF9}"/>
              </a:ext>
            </a:extLst>
          </p:cNvPr>
          <p:cNvSpPr/>
          <p:nvPr/>
        </p:nvSpPr>
        <p:spPr>
          <a:xfrm>
            <a:off x="5978842" y="279555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BDAC056-2961-DC7A-7473-B63049693A03}"/>
              </a:ext>
            </a:extLst>
          </p:cNvPr>
          <p:cNvCxnSpPr>
            <a:cxnSpLocks/>
          </p:cNvCxnSpPr>
          <p:nvPr/>
        </p:nvCxnSpPr>
        <p:spPr>
          <a:xfrm flipV="1">
            <a:off x="6032842" y="2849550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E70BC4DE-551D-B770-9D62-058B41369E61}"/>
              </a:ext>
            </a:extLst>
          </p:cNvPr>
          <p:cNvSpPr/>
          <p:nvPr/>
        </p:nvSpPr>
        <p:spPr>
          <a:xfrm>
            <a:off x="6909590" y="279244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B9BB26C-50C9-0381-03D5-A3AE99E63B65}"/>
                  </a:ext>
                </a:extLst>
              </p:cNvPr>
              <p:cNvSpPr txBox="1"/>
              <p:nvPr/>
            </p:nvSpPr>
            <p:spPr>
              <a:xfrm>
                <a:off x="5685008" y="2901564"/>
                <a:ext cx="398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B9BB26C-50C9-0381-03D5-A3AE99E63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008" y="2901564"/>
                <a:ext cx="39869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F9EDD60-4988-B163-6A81-F9BA08A56F7A}"/>
                  </a:ext>
                </a:extLst>
              </p:cNvPr>
              <p:cNvSpPr txBox="1"/>
              <p:nvPr/>
            </p:nvSpPr>
            <p:spPr>
              <a:xfrm>
                <a:off x="6839105" y="2895340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F9EDD60-4988-B163-6A81-F9BA08A56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105" y="2895340"/>
                <a:ext cx="39606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2503C4D0-093D-B009-A111-4D233180FBFD}"/>
              </a:ext>
            </a:extLst>
          </p:cNvPr>
          <p:cNvSpPr/>
          <p:nvPr/>
        </p:nvSpPr>
        <p:spPr>
          <a:xfrm>
            <a:off x="5978842" y="1901347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CBE9AFD-6B00-4F2D-6639-E002A7BF250B}"/>
              </a:ext>
            </a:extLst>
          </p:cNvPr>
          <p:cNvCxnSpPr>
            <a:cxnSpLocks/>
          </p:cNvCxnSpPr>
          <p:nvPr/>
        </p:nvCxnSpPr>
        <p:spPr>
          <a:xfrm flipV="1">
            <a:off x="6030250" y="1584097"/>
            <a:ext cx="0" cy="1260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D312AB85-B773-76CB-A9A0-B4E486D4FC82}"/>
              </a:ext>
            </a:extLst>
          </p:cNvPr>
          <p:cNvSpPr/>
          <p:nvPr/>
        </p:nvSpPr>
        <p:spPr>
          <a:xfrm>
            <a:off x="6639715" y="214474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412CE23-6E1A-B3A3-3ADA-4C7FB195160B}"/>
              </a:ext>
            </a:extLst>
          </p:cNvPr>
          <p:cNvCxnSpPr>
            <a:cxnSpLocks/>
          </p:cNvCxnSpPr>
          <p:nvPr/>
        </p:nvCxnSpPr>
        <p:spPr>
          <a:xfrm flipV="1">
            <a:off x="6058519" y="2212978"/>
            <a:ext cx="612000" cy="61200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4329DB1-CEAE-F0BD-67C1-4D8CAA469410}"/>
              </a:ext>
            </a:extLst>
          </p:cNvPr>
          <p:cNvCxnSpPr>
            <a:cxnSpLocks/>
          </p:cNvCxnSpPr>
          <p:nvPr/>
        </p:nvCxnSpPr>
        <p:spPr>
          <a:xfrm flipV="1">
            <a:off x="6693715" y="2199060"/>
            <a:ext cx="0" cy="64800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9B988355-F8F7-AFA4-B25D-B0A778DA3356}"/>
              </a:ext>
            </a:extLst>
          </p:cNvPr>
          <p:cNvSpPr/>
          <p:nvPr/>
        </p:nvSpPr>
        <p:spPr>
          <a:xfrm>
            <a:off x="6634184" y="2792444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3684E9C-1F3E-1F09-E452-CD5EEE76B43E}"/>
              </a:ext>
            </a:extLst>
          </p:cNvPr>
          <p:cNvCxnSpPr>
            <a:cxnSpLocks/>
          </p:cNvCxnSpPr>
          <p:nvPr/>
        </p:nvCxnSpPr>
        <p:spPr>
          <a:xfrm flipH="1">
            <a:off x="6014842" y="2198744"/>
            <a:ext cx="6480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A34FB925-1153-495B-C0FF-3D218D13B361}"/>
              </a:ext>
            </a:extLst>
          </p:cNvPr>
          <p:cNvSpPr/>
          <p:nvPr/>
        </p:nvSpPr>
        <p:spPr>
          <a:xfrm>
            <a:off x="5976463" y="2144235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1C62EF-7791-0F65-D15E-298D06CE5338}"/>
                  </a:ext>
                </a:extLst>
              </p:cNvPr>
              <p:cNvSpPr txBox="1"/>
              <p:nvPr/>
            </p:nvSpPr>
            <p:spPr>
              <a:xfrm>
                <a:off x="6466973" y="2881881"/>
                <a:ext cx="508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C1C62EF-7791-0F65-D15E-298D06CE5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973" y="2881881"/>
                <a:ext cx="50802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AF585C2-8A12-7DBC-57A1-FE689DFFD4B9}"/>
                  </a:ext>
                </a:extLst>
              </p:cNvPr>
              <p:cNvSpPr txBox="1"/>
              <p:nvPr/>
            </p:nvSpPr>
            <p:spPr>
              <a:xfrm>
                <a:off x="5596285" y="1900092"/>
                <a:ext cx="5025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AF585C2-8A12-7DBC-57A1-FE689DFFD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85" y="1900092"/>
                <a:ext cx="50250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DD529269-C63A-2D3E-1F14-CFCA9DB48F1C}"/>
              </a:ext>
            </a:extLst>
          </p:cNvPr>
          <p:cNvSpPr/>
          <p:nvPr/>
        </p:nvSpPr>
        <p:spPr>
          <a:xfrm>
            <a:off x="2290663" y="2189820"/>
            <a:ext cx="565568" cy="2674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937BC740-6299-D708-2A51-1AA87812E3B0}"/>
              </a:ext>
            </a:extLst>
          </p:cNvPr>
          <p:cNvSpPr/>
          <p:nvPr/>
        </p:nvSpPr>
        <p:spPr>
          <a:xfrm>
            <a:off x="4795956" y="2189820"/>
            <a:ext cx="565568" cy="2674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2FB16A7-6E4A-19DF-2125-25AD71258B51}"/>
                  </a:ext>
                </a:extLst>
              </p:cNvPr>
              <p:cNvSpPr txBox="1"/>
              <p:nvPr/>
            </p:nvSpPr>
            <p:spPr>
              <a:xfrm>
                <a:off x="6148605" y="2970485"/>
                <a:ext cx="42633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2FB16A7-6E4A-19DF-2125-25AD71258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605" y="2970485"/>
                <a:ext cx="426335" cy="215444"/>
              </a:xfrm>
              <a:prstGeom prst="rect">
                <a:avLst/>
              </a:prstGeom>
              <a:blipFill>
                <a:blip r:embed="rId18"/>
                <a:stretch>
                  <a:fillRect l="-5714" r="-714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0C78CE0-BE84-9E20-5DB5-A33A2C069771}"/>
                  </a:ext>
                </a:extLst>
              </p:cNvPr>
              <p:cNvSpPr txBox="1"/>
              <p:nvPr/>
            </p:nvSpPr>
            <p:spPr>
              <a:xfrm>
                <a:off x="5434189" y="2427704"/>
                <a:ext cx="4038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60C78CE0-BE84-9E20-5DB5-A33A2C069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189" y="2427704"/>
                <a:ext cx="403893" cy="215444"/>
              </a:xfrm>
              <a:prstGeom prst="rect">
                <a:avLst/>
              </a:prstGeom>
              <a:blipFill>
                <a:blip r:embed="rId19"/>
                <a:stretch>
                  <a:fillRect l="-8955" r="-746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5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C795B1-5FBE-30B6-29E3-E0B836D656FE}"/>
                  </a:ext>
                </a:extLst>
              </p:cNvPr>
              <p:cNvSpPr txBox="1"/>
              <p:nvPr/>
            </p:nvSpPr>
            <p:spPr>
              <a:xfrm>
                <a:off x="6358982" y="577711"/>
                <a:ext cx="5579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C795B1-5FBE-30B6-29E3-E0B836D65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982" y="577711"/>
                <a:ext cx="55797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BF1EC9-3727-A675-784F-D6F2D342C393}"/>
                  </a:ext>
                </a:extLst>
              </p:cNvPr>
              <p:cNvSpPr txBox="1"/>
              <p:nvPr/>
            </p:nvSpPr>
            <p:spPr>
              <a:xfrm>
                <a:off x="6358982" y="3546701"/>
                <a:ext cx="55797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BF1EC9-3727-A675-784F-D6F2D342C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982" y="3546701"/>
                <a:ext cx="55797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70E024-F699-5846-6BFF-832A3D1490A4}"/>
                  </a:ext>
                </a:extLst>
              </p:cNvPr>
              <p:cNvSpPr txBox="1"/>
              <p:nvPr/>
            </p:nvSpPr>
            <p:spPr>
              <a:xfrm>
                <a:off x="3844382" y="3546702"/>
                <a:ext cx="5413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70E024-F699-5846-6BFF-832A3D149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382" y="3546702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rc 30">
            <a:extLst>
              <a:ext uri="{FF2B5EF4-FFF2-40B4-BE49-F238E27FC236}">
                <a16:creationId xmlns:a16="http://schemas.microsoft.com/office/drawing/2014/main" id="{14FA01DB-D35A-5125-DD21-89B59A15456B}"/>
              </a:ext>
            </a:extLst>
          </p:cNvPr>
          <p:cNvSpPr/>
          <p:nvPr/>
        </p:nvSpPr>
        <p:spPr>
          <a:xfrm>
            <a:off x="3427557" y="2700702"/>
            <a:ext cx="1800000" cy="1800000"/>
          </a:xfrm>
          <a:prstGeom prst="arc">
            <a:avLst>
              <a:gd name="adj1" fmla="val 18686119"/>
              <a:gd name="adj2" fmla="val 0"/>
            </a:avLst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FAEC127-F8A3-4139-55D1-8B60717C8250}"/>
              </a:ext>
            </a:extLst>
          </p:cNvPr>
          <p:cNvSpPr/>
          <p:nvPr/>
        </p:nvSpPr>
        <p:spPr>
          <a:xfrm>
            <a:off x="4277749" y="3546702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6D4959-BA06-0732-3CAC-2CFEC500DE2D}"/>
              </a:ext>
            </a:extLst>
          </p:cNvPr>
          <p:cNvSpPr/>
          <p:nvPr/>
        </p:nvSpPr>
        <p:spPr>
          <a:xfrm>
            <a:off x="6415380" y="105448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645B00E-214E-726E-F5BA-2EECDBE03601}"/>
              </a:ext>
            </a:extLst>
          </p:cNvPr>
          <p:cNvSpPr/>
          <p:nvPr/>
        </p:nvSpPr>
        <p:spPr>
          <a:xfrm>
            <a:off x="6418545" y="3552219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DBD68F-3F45-B1A7-65A0-147AB819F751}"/>
              </a:ext>
            </a:extLst>
          </p:cNvPr>
          <p:cNvCxnSpPr>
            <a:cxnSpLocks/>
          </p:cNvCxnSpPr>
          <p:nvPr/>
        </p:nvCxnSpPr>
        <p:spPr>
          <a:xfrm>
            <a:off x="4331749" y="3603063"/>
            <a:ext cx="2140796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3087BB-4F46-F99B-FCE8-565F9BF0C447}"/>
              </a:ext>
            </a:extLst>
          </p:cNvPr>
          <p:cNvCxnSpPr>
            <a:cxnSpLocks/>
          </p:cNvCxnSpPr>
          <p:nvPr/>
        </p:nvCxnSpPr>
        <p:spPr>
          <a:xfrm>
            <a:off x="6469380" y="1089221"/>
            <a:ext cx="0" cy="251384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B067E4-CD4D-7220-DDEF-90A2AF7A68F9}"/>
              </a:ext>
            </a:extLst>
          </p:cNvPr>
          <p:cNvCxnSpPr>
            <a:cxnSpLocks/>
          </p:cNvCxnSpPr>
          <p:nvPr/>
        </p:nvCxnSpPr>
        <p:spPr>
          <a:xfrm flipV="1">
            <a:off x="4331749" y="1089220"/>
            <a:ext cx="2137631" cy="251384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69BAC0-1E3B-912B-6F32-134A2A61A658}"/>
              </a:ext>
            </a:extLst>
          </p:cNvPr>
          <p:cNvSpPr txBox="1"/>
          <p:nvPr/>
        </p:nvSpPr>
        <p:spPr>
          <a:xfrm>
            <a:off x="4747240" y="3053021"/>
            <a:ext cx="450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𝜃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8A28AF-E562-895B-16A0-C22E11EDFD94}"/>
              </a:ext>
            </a:extLst>
          </p:cNvPr>
          <p:cNvSpPr txBox="1"/>
          <p:nvPr/>
        </p:nvSpPr>
        <p:spPr>
          <a:xfrm>
            <a:off x="6466216" y="21557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対辺</a:t>
            </a:r>
            <a:endParaRPr lang="en-US" sz="2400" dirty="0"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6CB12D-486C-C46F-40D3-19DF2787AB68}"/>
              </a:ext>
            </a:extLst>
          </p:cNvPr>
          <p:cNvCxnSpPr>
            <a:cxnSpLocks/>
          </p:cNvCxnSpPr>
          <p:nvPr/>
        </p:nvCxnSpPr>
        <p:spPr>
          <a:xfrm>
            <a:off x="6190424" y="3284220"/>
            <a:ext cx="0" cy="316482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89ABFE-86BF-0052-5591-20154A0C87E6}"/>
              </a:ext>
            </a:extLst>
          </p:cNvPr>
          <p:cNvCxnSpPr>
            <a:cxnSpLocks/>
          </p:cNvCxnSpPr>
          <p:nvPr/>
        </p:nvCxnSpPr>
        <p:spPr>
          <a:xfrm>
            <a:off x="6178519" y="3284220"/>
            <a:ext cx="290861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DBA196-ECD8-DC2B-5471-FB2B47287B55}"/>
              </a:ext>
            </a:extLst>
          </p:cNvPr>
          <p:cNvSpPr txBox="1"/>
          <p:nvPr/>
        </p:nvSpPr>
        <p:spPr>
          <a:xfrm>
            <a:off x="5072786" y="36075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隣辺</a:t>
            </a:r>
            <a:endParaRPr lang="en-US" sz="2400" dirty="0"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DFAC75F-72AD-949F-DEB4-8344730A67F6}"/>
              </a:ext>
            </a:extLst>
          </p:cNvPr>
          <p:cNvSpPr txBox="1"/>
          <p:nvPr/>
        </p:nvSpPr>
        <p:spPr>
          <a:xfrm>
            <a:off x="4671837" y="192491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斜辺</a:t>
            </a:r>
            <a:endParaRPr lang="en-US" sz="2400" dirty="0">
              <a:latin typeface="Noto Sans CJK JP Regular" panose="020B0500000000000000" pitchFamily="34" charset="-128"/>
              <a:ea typeface="Noto Sans CJK JP Regula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5119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Arc 46">
            <a:extLst>
              <a:ext uri="{FF2B5EF4-FFF2-40B4-BE49-F238E27FC236}">
                <a16:creationId xmlns:a16="http://schemas.microsoft.com/office/drawing/2014/main" id="{B2ED8129-7F30-EAB0-8DB1-30B70C57CDBC}"/>
              </a:ext>
            </a:extLst>
          </p:cNvPr>
          <p:cNvSpPr/>
          <p:nvPr/>
        </p:nvSpPr>
        <p:spPr>
          <a:xfrm>
            <a:off x="6660000" y="3420000"/>
            <a:ext cx="1080000" cy="1080000"/>
          </a:xfrm>
          <a:prstGeom prst="arc">
            <a:avLst>
              <a:gd name="adj1" fmla="val 18059461"/>
              <a:gd name="adj2" fmla="val 0"/>
            </a:avLst>
          </a:prstGeom>
          <a:ln w="1905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840C8FD7-3273-F52A-91BD-DCC5C7EFF1F9}"/>
              </a:ext>
            </a:extLst>
          </p:cNvPr>
          <p:cNvSpPr/>
          <p:nvPr/>
        </p:nvSpPr>
        <p:spPr>
          <a:xfrm>
            <a:off x="3600000" y="3240000"/>
            <a:ext cx="1440000" cy="1440000"/>
          </a:xfrm>
          <a:prstGeom prst="arc">
            <a:avLst>
              <a:gd name="adj1" fmla="val 18840614"/>
              <a:gd name="adj2" fmla="val 0"/>
            </a:avLst>
          </a:prstGeom>
          <a:ln w="1905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1E5F7A-DB15-E04B-F9D2-529EBBE7C35B}"/>
              </a:ext>
            </a:extLst>
          </p:cNvPr>
          <p:cNvCxnSpPr>
            <a:cxnSpLocks/>
          </p:cNvCxnSpPr>
          <p:nvPr/>
        </p:nvCxnSpPr>
        <p:spPr>
          <a:xfrm>
            <a:off x="4320000" y="3960000"/>
            <a:ext cx="15300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E722B1C-4C2C-1956-4211-89D3E5479A69}"/>
              </a:ext>
            </a:extLst>
          </p:cNvPr>
          <p:cNvCxnSpPr>
            <a:cxnSpLocks/>
          </p:cNvCxnSpPr>
          <p:nvPr/>
        </p:nvCxnSpPr>
        <p:spPr>
          <a:xfrm flipV="1">
            <a:off x="4320000" y="2340000"/>
            <a:ext cx="1530000" cy="162000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E3A857-C5A5-08C0-DD37-796DE6215A27}"/>
                  </a:ext>
                </a:extLst>
              </p:cNvPr>
              <p:cNvSpPr txBox="1"/>
              <p:nvPr/>
            </p:nvSpPr>
            <p:spPr>
              <a:xfrm>
                <a:off x="1711572" y="3660126"/>
                <a:ext cx="5008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1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14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E3A857-C5A5-08C0-DD37-796DE621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1572" y="3660126"/>
                <a:ext cx="500855" cy="307777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>
            <a:extLst>
              <a:ext uri="{FF2B5EF4-FFF2-40B4-BE49-F238E27FC236}">
                <a16:creationId xmlns:a16="http://schemas.microsoft.com/office/drawing/2014/main" id="{F2253DD0-7955-CCB3-448D-AC3CF213598C}"/>
              </a:ext>
            </a:extLst>
          </p:cNvPr>
          <p:cNvSpPr/>
          <p:nvPr/>
        </p:nvSpPr>
        <p:spPr>
          <a:xfrm>
            <a:off x="720000" y="3240000"/>
            <a:ext cx="1440000" cy="1440000"/>
          </a:xfrm>
          <a:prstGeom prst="arc">
            <a:avLst>
              <a:gd name="adj1" fmla="val 19847084"/>
              <a:gd name="adj2" fmla="val 0"/>
            </a:avLst>
          </a:prstGeom>
          <a:ln w="1905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2E47A2-38BE-F461-1A3F-8A2AE00E9132}"/>
              </a:ext>
            </a:extLst>
          </p:cNvPr>
          <p:cNvSpPr/>
          <p:nvPr/>
        </p:nvSpPr>
        <p:spPr>
          <a:xfrm>
            <a:off x="1386000" y="3906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552CE4-1B2F-3593-1731-A391FE6D1351}"/>
              </a:ext>
            </a:extLst>
          </p:cNvPr>
          <p:cNvSpPr/>
          <p:nvPr/>
        </p:nvSpPr>
        <p:spPr>
          <a:xfrm>
            <a:off x="3254400" y="2826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7B1212-4AF2-C613-99AE-CD895950D556}"/>
              </a:ext>
            </a:extLst>
          </p:cNvPr>
          <p:cNvSpPr/>
          <p:nvPr/>
        </p:nvSpPr>
        <p:spPr>
          <a:xfrm>
            <a:off x="3254400" y="3906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FFD8FA-7A36-B892-756F-AB6C1E019A4C}"/>
              </a:ext>
            </a:extLst>
          </p:cNvPr>
          <p:cNvCxnSpPr>
            <a:cxnSpLocks/>
          </p:cNvCxnSpPr>
          <p:nvPr/>
        </p:nvCxnSpPr>
        <p:spPr>
          <a:xfrm>
            <a:off x="1440000" y="3960000"/>
            <a:ext cx="18684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FCC6B9C-6541-85A5-FC2A-02536670AEAC}"/>
              </a:ext>
            </a:extLst>
          </p:cNvPr>
          <p:cNvCxnSpPr>
            <a:cxnSpLocks/>
          </p:cNvCxnSpPr>
          <p:nvPr/>
        </p:nvCxnSpPr>
        <p:spPr>
          <a:xfrm>
            <a:off x="3308400" y="2880000"/>
            <a:ext cx="0" cy="108000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33170C-3219-70A4-943F-C59524304F84}"/>
              </a:ext>
            </a:extLst>
          </p:cNvPr>
          <p:cNvCxnSpPr>
            <a:cxnSpLocks/>
          </p:cNvCxnSpPr>
          <p:nvPr/>
        </p:nvCxnSpPr>
        <p:spPr>
          <a:xfrm flipV="1">
            <a:off x="1440000" y="2880000"/>
            <a:ext cx="1868400" cy="108000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455A045-A034-C7E2-9833-8A438A9C8352}"/>
                  </a:ext>
                </a:extLst>
              </p:cNvPr>
              <p:cNvSpPr txBox="1"/>
              <p:nvPr/>
            </p:nvSpPr>
            <p:spPr>
              <a:xfrm>
                <a:off x="2302100" y="3136384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455A045-A034-C7E2-9833-8A438A9C8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100" y="3136384"/>
                <a:ext cx="160300" cy="246221"/>
              </a:xfrm>
              <a:prstGeom prst="rect">
                <a:avLst/>
              </a:prstGeom>
              <a:blipFill>
                <a:blip r:embed="rId3"/>
                <a:stretch>
                  <a:fillRect l="-30769" r="-2692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2337A5-D045-707F-736F-E839C93701B4}"/>
                  </a:ext>
                </a:extLst>
              </p:cNvPr>
              <p:cNvSpPr txBox="1"/>
              <p:nvPr/>
            </p:nvSpPr>
            <p:spPr>
              <a:xfrm>
                <a:off x="3372620" y="3256164"/>
                <a:ext cx="120225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52337A5-D045-707F-736F-E839C9370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620" y="3256164"/>
                <a:ext cx="120225" cy="345672"/>
              </a:xfrm>
              <a:prstGeom prst="rect">
                <a:avLst/>
              </a:prstGeom>
              <a:blipFill>
                <a:blip r:embed="rId4"/>
                <a:stretch>
                  <a:fillRect l="-30000" t="-3509" r="-30000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EF9550-B857-8292-7742-02D8F0527B4B}"/>
                  </a:ext>
                </a:extLst>
              </p:cNvPr>
              <p:cNvSpPr txBox="1"/>
              <p:nvPr/>
            </p:nvSpPr>
            <p:spPr>
              <a:xfrm>
                <a:off x="2340000" y="4014000"/>
                <a:ext cx="221278" cy="387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3EF9550-B857-8292-7742-02D8F0527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000" y="4014000"/>
                <a:ext cx="221278" cy="387222"/>
              </a:xfrm>
              <a:prstGeom prst="rect">
                <a:avLst/>
              </a:prstGeom>
              <a:blipFill>
                <a:blip r:embed="rId5"/>
                <a:stretch>
                  <a:fillRect r="-166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2A8ED5C-9700-8561-A206-91D8743FD974}"/>
              </a:ext>
            </a:extLst>
          </p:cNvPr>
          <p:cNvSpPr/>
          <p:nvPr/>
        </p:nvSpPr>
        <p:spPr>
          <a:xfrm>
            <a:off x="4266000" y="3906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67D59D1-9172-2392-D0F2-D4C04A628D98}"/>
              </a:ext>
            </a:extLst>
          </p:cNvPr>
          <p:cNvSpPr/>
          <p:nvPr/>
        </p:nvSpPr>
        <p:spPr>
          <a:xfrm>
            <a:off x="5796000" y="2286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0E7CD07-B0A6-1FB8-246F-EB7F3BF22491}"/>
              </a:ext>
            </a:extLst>
          </p:cNvPr>
          <p:cNvSpPr/>
          <p:nvPr/>
        </p:nvSpPr>
        <p:spPr>
          <a:xfrm>
            <a:off x="5796000" y="3906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7139880-F27B-5A2F-E6DC-9EF089B96DEC}"/>
              </a:ext>
            </a:extLst>
          </p:cNvPr>
          <p:cNvCxnSpPr>
            <a:cxnSpLocks/>
          </p:cNvCxnSpPr>
          <p:nvPr/>
        </p:nvCxnSpPr>
        <p:spPr>
          <a:xfrm>
            <a:off x="5850000" y="2340000"/>
            <a:ext cx="0" cy="162000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FF63D7-5E30-9DBB-5F93-C93930D17C44}"/>
                  </a:ext>
                </a:extLst>
              </p:cNvPr>
              <p:cNvSpPr txBox="1"/>
              <p:nvPr/>
            </p:nvSpPr>
            <p:spPr>
              <a:xfrm>
                <a:off x="4939211" y="2853279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FF63D7-5E30-9DBB-5F93-C93930D17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211" y="2853279"/>
                <a:ext cx="160300" cy="246221"/>
              </a:xfrm>
              <a:prstGeom prst="rect">
                <a:avLst/>
              </a:prstGeom>
              <a:blipFill>
                <a:blip r:embed="rId6"/>
                <a:stretch>
                  <a:fillRect l="-25926" r="-2592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E9D305-0912-A31F-FEE1-08BE34819FC4}"/>
                  </a:ext>
                </a:extLst>
              </p:cNvPr>
              <p:cNvSpPr txBox="1"/>
              <p:nvPr/>
            </p:nvSpPr>
            <p:spPr>
              <a:xfrm>
                <a:off x="4988872" y="4036388"/>
                <a:ext cx="221278" cy="387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6E9D305-0912-A31F-FEE1-08BE34819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872" y="4036388"/>
                <a:ext cx="221278" cy="387222"/>
              </a:xfrm>
              <a:prstGeom prst="rect">
                <a:avLst/>
              </a:prstGeom>
              <a:blipFill>
                <a:blip r:embed="rId7"/>
                <a:stretch>
                  <a:fillRect r="-1351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929843-B482-03FB-745A-3DC43BF6F67D}"/>
                  </a:ext>
                </a:extLst>
              </p:cNvPr>
              <p:cNvSpPr txBox="1"/>
              <p:nvPr/>
            </p:nvSpPr>
            <p:spPr>
              <a:xfrm>
                <a:off x="5904000" y="2956794"/>
                <a:ext cx="221278" cy="387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5929843-B482-03FB-745A-3DC43BF6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000" y="2956794"/>
                <a:ext cx="221278" cy="387222"/>
              </a:xfrm>
              <a:prstGeom prst="rect">
                <a:avLst/>
              </a:prstGeom>
              <a:blipFill>
                <a:blip r:embed="rId8"/>
                <a:stretch>
                  <a:fillRect r="-166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1AEAE0F5-7BEF-DCE6-6653-4FEC4261BADC}"/>
              </a:ext>
            </a:extLst>
          </p:cNvPr>
          <p:cNvSpPr/>
          <p:nvPr/>
        </p:nvSpPr>
        <p:spPr>
          <a:xfrm>
            <a:off x="7146000" y="3906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B934C15-FA32-D8D0-5A93-E68C48F870BA}"/>
              </a:ext>
            </a:extLst>
          </p:cNvPr>
          <p:cNvSpPr/>
          <p:nvPr/>
        </p:nvSpPr>
        <p:spPr>
          <a:xfrm>
            <a:off x="8226000" y="2070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137EEC1-D311-7428-CE1B-A08CF2FFC037}"/>
              </a:ext>
            </a:extLst>
          </p:cNvPr>
          <p:cNvSpPr/>
          <p:nvPr/>
        </p:nvSpPr>
        <p:spPr>
          <a:xfrm>
            <a:off x="8226000" y="3906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5A0B38-4CE7-E93B-19DA-2043B48D34D1}"/>
              </a:ext>
            </a:extLst>
          </p:cNvPr>
          <p:cNvCxnSpPr>
            <a:cxnSpLocks/>
          </p:cNvCxnSpPr>
          <p:nvPr/>
        </p:nvCxnSpPr>
        <p:spPr>
          <a:xfrm>
            <a:off x="7200000" y="3960000"/>
            <a:ext cx="10800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9AD772-FFE7-86E5-BF01-70E2003BA631}"/>
              </a:ext>
            </a:extLst>
          </p:cNvPr>
          <p:cNvCxnSpPr>
            <a:cxnSpLocks/>
          </p:cNvCxnSpPr>
          <p:nvPr/>
        </p:nvCxnSpPr>
        <p:spPr>
          <a:xfrm>
            <a:off x="8280000" y="2091600"/>
            <a:ext cx="0" cy="186840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D04F80-7439-65EA-B57C-2993013EB36D}"/>
              </a:ext>
            </a:extLst>
          </p:cNvPr>
          <p:cNvCxnSpPr>
            <a:cxnSpLocks/>
          </p:cNvCxnSpPr>
          <p:nvPr/>
        </p:nvCxnSpPr>
        <p:spPr>
          <a:xfrm flipV="1">
            <a:off x="7200000" y="2091600"/>
            <a:ext cx="1080000" cy="186840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FEB1F8-5033-0EAE-33A0-6816BE5DF234}"/>
                  </a:ext>
                </a:extLst>
              </p:cNvPr>
              <p:cNvSpPr txBox="1"/>
              <p:nvPr/>
            </p:nvSpPr>
            <p:spPr>
              <a:xfrm>
                <a:off x="8336361" y="2977164"/>
                <a:ext cx="120225" cy="3456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7FEB1F8-5033-0EAE-33A0-6816BE5DF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361" y="2977164"/>
                <a:ext cx="120225" cy="345672"/>
              </a:xfrm>
              <a:prstGeom prst="rect">
                <a:avLst/>
              </a:prstGeom>
              <a:blipFill>
                <a:blip r:embed="rId9"/>
                <a:stretch>
                  <a:fillRect l="-31579" t="-1754" r="-36842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EC81275-ABD5-2F3F-452F-B3495CBA5873}"/>
                  </a:ext>
                </a:extLst>
              </p:cNvPr>
              <p:cNvSpPr txBox="1"/>
              <p:nvPr/>
            </p:nvSpPr>
            <p:spPr>
              <a:xfrm>
                <a:off x="7686000" y="4014000"/>
                <a:ext cx="221278" cy="387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EC81275-ABD5-2F3F-452F-B3495CBA5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000" y="4014000"/>
                <a:ext cx="221278" cy="387222"/>
              </a:xfrm>
              <a:prstGeom prst="rect">
                <a:avLst/>
              </a:prstGeom>
              <a:blipFill>
                <a:blip r:embed="rId10"/>
                <a:stretch>
                  <a:fillRect r="-16667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94DFB6-E535-C211-9EEF-CB6964E79A10}"/>
                  </a:ext>
                </a:extLst>
              </p:cNvPr>
              <p:cNvSpPr txBox="1"/>
              <p:nvPr/>
            </p:nvSpPr>
            <p:spPr>
              <a:xfrm>
                <a:off x="7583079" y="2774889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294DFB6-E535-C211-9EEF-CB6964E79A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3079" y="2774889"/>
                <a:ext cx="160300" cy="246221"/>
              </a:xfrm>
              <a:prstGeom prst="rect">
                <a:avLst/>
              </a:prstGeom>
              <a:blipFill>
                <a:blip r:embed="rId11"/>
                <a:stretch>
                  <a:fillRect l="-30769" r="-2692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323449-E239-DD2D-F9C8-ABD8F0C35C76}"/>
                  </a:ext>
                </a:extLst>
              </p:cNvPr>
              <p:cNvSpPr txBox="1"/>
              <p:nvPr/>
            </p:nvSpPr>
            <p:spPr>
              <a:xfrm>
                <a:off x="7299850" y="3610289"/>
                <a:ext cx="426250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5323449-E239-DD2D-F9C8-ABD8F0C35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850" y="3610289"/>
                <a:ext cx="426250" cy="349711"/>
              </a:xfrm>
              <a:prstGeom prst="rect">
                <a:avLst/>
              </a:prstGeom>
              <a:blipFill>
                <a:blip r:embed="rId12"/>
                <a:stretch>
                  <a:fillRect l="-51429" t="-117241" r="-95714" b="-18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674AD0-0DCC-E804-D666-17524739D080}"/>
                  </a:ext>
                </a:extLst>
              </p:cNvPr>
              <p:cNvSpPr txBox="1"/>
              <p:nvPr/>
            </p:nvSpPr>
            <p:spPr>
              <a:xfrm>
                <a:off x="4556150" y="3601836"/>
                <a:ext cx="426250" cy="3497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4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E674AD0-0DCC-E804-D666-17524739D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150" y="3601836"/>
                <a:ext cx="426250" cy="349711"/>
              </a:xfrm>
              <a:prstGeom prst="rect">
                <a:avLst/>
              </a:prstGeom>
              <a:blipFill>
                <a:blip r:embed="rId13"/>
                <a:stretch>
                  <a:fillRect l="-51429" t="-119298" r="-95714" b="-187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95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4AFDF29-F6B2-CAD1-0C68-465235B02A0F}"/>
              </a:ext>
            </a:extLst>
          </p:cNvPr>
          <p:cNvCxnSpPr>
            <a:cxnSpLocks/>
          </p:cNvCxnSpPr>
          <p:nvPr/>
        </p:nvCxnSpPr>
        <p:spPr>
          <a:xfrm>
            <a:off x="3096000" y="3717336"/>
            <a:ext cx="0" cy="242664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807E91DD-B987-44E1-2808-573E77795981}"/>
              </a:ext>
            </a:extLst>
          </p:cNvPr>
          <p:cNvSpPr/>
          <p:nvPr/>
        </p:nvSpPr>
        <p:spPr>
          <a:xfrm rot="5400000">
            <a:off x="2333989" y="3141242"/>
            <a:ext cx="108001" cy="1840818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E9E363-FE7F-B9A4-0D30-5E221F3AF451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3308400" y="2934000"/>
            <a:ext cx="0" cy="102600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8DA9E3-A74E-BD81-7274-597322C1DDC6}"/>
              </a:ext>
            </a:extLst>
          </p:cNvPr>
          <p:cNvCxnSpPr>
            <a:cxnSpLocks/>
          </p:cNvCxnSpPr>
          <p:nvPr/>
        </p:nvCxnSpPr>
        <p:spPr>
          <a:xfrm>
            <a:off x="830580" y="3960000"/>
            <a:ext cx="380238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BE65D4-349B-2C5D-2FC2-CABDFB7A7691}"/>
                  </a:ext>
                </a:extLst>
              </p:cNvPr>
              <p:cNvSpPr txBox="1"/>
              <p:nvPr/>
            </p:nvSpPr>
            <p:spPr>
              <a:xfrm>
                <a:off x="1775684" y="3613890"/>
                <a:ext cx="21471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7BE65D4-349B-2C5D-2FC2-CABDFB7A7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684" y="3613890"/>
                <a:ext cx="214715" cy="400110"/>
              </a:xfrm>
              <a:prstGeom prst="rect">
                <a:avLst/>
              </a:prstGeom>
              <a:blipFill>
                <a:blip r:embed="rId2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B6CB669-5E0B-D7B8-D33F-A311DAE801AC}"/>
              </a:ext>
            </a:extLst>
          </p:cNvPr>
          <p:cNvSpPr/>
          <p:nvPr/>
        </p:nvSpPr>
        <p:spPr>
          <a:xfrm>
            <a:off x="720000" y="3240000"/>
            <a:ext cx="1440000" cy="1440000"/>
          </a:xfrm>
          <a:prstGeom prst="arc">
            <a:avLst>
              <a:gd name="adj1" fmla="val 19847084"/>
              <a:gd name="adj2" fmla="val 0"/>
            </a:avLst>
          </a:prstGeom>
          <a:ln w="1905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73F7A9-2C1D-F625-71F0-4BED1819199D}"/>
              </a:ext>
            </a:extLst>
          </p:cNvPr>
          <p:cNvSpPr/>
          <p:nvPr/>
        </p:nvSpPr>
        <p:spPr>
          <a:xfrm>
            <a:off x="1386000" y="3906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C23850-7AF1-B8A1-E766-1750236A4465}"/>
              </a:ext>
            </a:extLst>
          </p:cNvPr>
          <p:cNvSpPr/>
          <p:nvPr/>
        </p:nvSpPr>
        <p:spPr>
          <a:xfrm>
            <a:off x="3254400" y="2826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4DFE44-8BFA-DC7B-88FE-1734C150F310}"/>
              </a:ext>
            </a:extLst>
          </p:cNvPr>
          <p:cNvSpPr/>
          <p:nvPr/>
        </p:nvSpPr>
        <p:spPr>
          <a:xfrm>
            <a:off x="3920400" y="3906000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3F8D8E-CF4A-9992-96D6-3443B04BBAD1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1440000" y="3960000"/>
            <a:ext cx="248040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6660E-71F7-750B-A1E5-8EDF68C08AFB}"/>
              </a:ext>
            </a:extLst>
          </p:cNvPr>
          <p:cNvCxnSpPr>
            <a:cxnSpLocks/>
          </p:cNvCxnSpPr>
          <p:nvPr/>
        </p:nvCxnSpPr>
        <p:spPr>
          <a:xfrm flipV="1">
            <a:off x="1440000" y="2880000"/>
            <a:ext cx="1868400" cy="108000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472B466-102D-7597-10CC-A22CC0D0E8E8}"/>
                  </a:ext>
                </a:extLst>
              </p:cNvPr>
              <p:cNvSpPr txBox="1"/>
              <p:nvPr/>
            </p:nvSpPr>
            <p:spPr>
              <a:xfrm>
                <a:off x="1243100" y="4007650"/>
                <a:ext cx="3629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472B466-102D-7597-10CC-A22CC0D0E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100" y="4007650"/>
                <a:ext cx="362983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D98B67-C265-26EA-E12D-0F0B8623A255}"/>
                  </a:ext>
                </a:extLst>
              </p:cNvPr>
              <p:cNvSpPr txBox="1"/>
              <p:nvPr/>
            </p:nvSpPr>
            <p:spPr>
              <a:xfrm>
                <a:off x="3788740" y="4014800"/>
                <a:ext cx="3713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D98B67-C265-26EA-E12D-0F0B8623A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740" y="4014800"/>
                <a:ext cx="37131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431DAD-0FC4-1666-0292-049E25977024}"/>
                  </a:ext>
                </a:extLst>
              </p:cNvPr>
              <p:cNvSpPr txBox="1"/>
              <p:nvPr/>
            </p:nvSpPr>
            <p:spPr>
              <a:xfrm>
                <a:off x="3122741" y="2541446"/>
                <a:ext cx="37131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431DAD-0FC4-1666-0292-049E25977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741" y="2541446"/>
                <a:ext cx="37131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E10079-4673-27AF-EDAF-6BD5D96FD05D}"/>
                  </a:ext>
                </a:extLst>
              </p:cNvPr>
              <p:cNvSpPr txBox="1"/>
              <p:nvPr/>
            </p:nvSpPr>
            <p:spPr>
              <a:xfrm>
                <a:off x="2053911" y="4109362"/>
                <a:ext cx="6853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𝐴𝐶</m:t>
                      </m:r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E10079-4673-27AF-EDAF-6BD5D96FD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911" y="4109362"/>
                <a:ext cx="685380" cy="215444"/>
              </a:xfrm>
              <a:prstGeom prst="rect">
                <a:avLst/>
              </a:prstGeom>
              <a:blipFill>
                <a:blip r:embed="rId6"/>
                <a:stretch>
                  <a:fillRect l="-5357" r="-4464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223812-2837-3181-3B9E-6561F625F8FC}"/>
              </a:ext>
            </a:extLst>
          </p:cNvPr>
          <p:cNvCxnSpPr>
            <a:cxnSpLocks/>
          </p:cNvCxnSpPr>
          <p:nvPr/>
        </p:nvCxnSpPr>
        <p:spPr>
          <a:xfrm>
            <a:off x="3086100" y="3717336"/>
            <a:ext cx="222299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42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ight Brace 40">
            <a:extLst>
              <a:ext uri="{FF2B5EF4-FFF2-40B4-BE49-F238E27FC236}">
                <a16:creationId xmlns:a16="http://schemas.microsoft.com/office/drawing/2014/main" id="{D16F71AD-6A6D-5CBA-3F83-A816508F7551}"/>
              </a:ext>
            </a:extLst>
          </p:cNvPr>
          <p:cNvSpPr/>
          <p:nvPr/>
        </p:nvSpPr>
        <p:spPr>
          <a:xfrm>
            <a:off x="4519923" y="2881085"/>
            <a:ext cx="105424" cy="897829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1022A51-E5A0-6318-30FF-AFC977C86E0D}"/>
              </a:ext>
            </a:extLst>
          </p:cNvPr>
          <p:cNvSpPr/>
          <p:nvPr/>
        </p:nvSpPr>
        <p:spPr>
          <a:xfrm>
            <a:off x="4514507" y="1985277"/>
            <a:ext cx="105424" cy="897829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BCEDBC7C-FAF9-35F3-45D9-19E63D74B312}"/>
              </a:ext>
            </a:extLst>
          </p:cNvPr>
          <p:cNvSpPr/>
          <p:nvPr/>
        </p:nvSpPr>
        <p:spPr>
          <a:xfrm rot="16200000">
            <a:off x="3987648" y="1472188"/>
            <a:ext cx="105424" cy="897829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1B622DD5-0859-0373-A4B8-8FF2AC029C68}"/>
              </a:ext>
            </a:extLst>
          </p:cNvPr>
          <p:cNvSpPr/>
          <p:nvPr/>
        </p:nvSpPr>
        <p:spPr>
          <a:xfrm rot="5400000">
            <a:off x="3980605" y="3388692"/>
            <a:ext cx="105424" cy="897829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F6F61D-92E5-5514-6156-10BD80AAD468}"/>
              </a:ext>
            </a:extLst>
          </p:cNvPr>
          <p:cNvCxnSpPr>
            <a:cxnSpLocks/>
          </p:cNvCxnSpPr>
          <p:nvPr/>
        </p:nvCxnSpPr>
        <p:spPr>
          <a:xfrm flipV="1">
            <a:off x="3577487" y="3782315"/>
            <a:ext cx="919278" cy="2579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FAB942-93BF-1D0A-AC51-E2A45F5D7D75}"/>
              </a:ext>
            </a:extLst>
          </p:cNvPr>
          <p:cNvCxnSpPr>
            <a:cxnSpLocks/>
          </p:cNvCxnSpPr>
          <p:nvPr/>
        </p:nvCxnSpPr>
        <p:spPr>
          <a:xfrm flipV="1">
            <a:off x="4496765" y="1979999"/>
            <a:ext cx="0" cy="1797423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20B8EA-8C42-C631-64AC-6014170B8199}"/>
              </a:ext>
            </a:extLst>
          </p:cNvPr>
          <p:cNvCxnSpPr>
            <a:cxnSpLocks/>
          </p:cNvCxnSpPr>
          <p:nvPr/>
        </p:nvCxnSpPr>
        <p:spPr>
          <a:xfrm flipV="1">
            <a:off x="3580722" y="1979999"/>
            <a:ext cx="919278" cy="2579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D75B7772-9412-F7DA-45B9-674979D32738}"/>
              </a:ext>
            </a:extLst>
          </p:cNvPr>
          <p:cNvSpPr/>
          <p:nvPr/>
        </p:nvSpPr>
        <p:spPr>
          <a:xfrm>
            <a:off x="2880000" y="2160000"/>
            <a:ext cx="1440000" cy="1440000"/>
          </a:xfrm>
          <a:prstGeom prst="arc">
            <a:avLst>
              <a:gd name="adj1" fmla="val 15042"/>
              <a:gd name="adj2" fmla="val 2670937"/>
            </a:avLst>
          </a:prstGeom>
          <a:ln w="25400">
            <a:solidFill>
              <a:srgbClr val="00B05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6E560D1B-D6C9-F8BA-0261-2CC2FEDB8C33}"/>
              </a:ext>
            </a:extLst>
          </p:cNvPr>
          <p:cNvSpPr/>
          <p:nvPr/>
        </p:nvSpPr>
        <p:spPr>
          <a:xfrm>
            <a:off x="2880000" y="2160000"/>
            <a:ext cx="1440000" cy="1440000"/>
          </a:xfrm>
          <a:prstGeom prst="arc">
            <a:avLst>
              <a:gd name="adj1" fmla="val 18932383"/>
              <a:gd name="adj2" fmla="val 0"/>
            </a:avLst>
          </a:prstGeom>
          <a:ln w="25400">
            <a:solidFill>
              <a:srgbClr val="00B050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123C47D-F3B1-037E-1D7A-E7F5434D6B30}"/>
              </a:ext>
            </a:extLst>
          </p:cNvPr>
          <p:cNvCxnSpPr>
            <a:cxnSpLocks/>
          </p:cNvCxnSpPr>
          <p:nvPr/>
        </p:nvCxnSpPr>
        <p:spPr>
          <a:xfrm>
            <a:off x="3079930" y="2880000"/>
            <a:ext cx="1980000" cy="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388F530-81F4-3C67-F9E0-18606A28382A}"/>
              </a:ext>
            </a:extLst>
          </p:cNvPr>
          <p:cNvCxnSpPr>
            <a:cxnSpLocks/>
          </p:cNvCxnSpPr>
          <p:nvPr/>
        </p:nvCxnSpPr>
        <p:spPr>
          <a:xfrm flipV="1">
            <a:off x="3575959" y="1440000"/>
            <a:ext cx="2171" cy="2624000"/>
          </a:xfrm>
          <a:prstGeom prst="straightConnector1">
            <a:avLst/>
          </a:prstGeom>
          <a:ln w="12700">
            <a:solidFill>
              <a:schemeClr val="accent3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56B3C5D-E667-C68B-5E43-A0B58B55006D}"/>
              </a:ext>
            </a:extLst>
          </p:cNvPr>
          <p:cNvSpPr/>
          <p:nvPr/>
        </p:nvSpPr>
        <p:spPr>
          <a:xfrm>
            <a:off x="3521959" y="2829106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CC4999-4349-6A33-31F4-D9EAF4847AFE}"/>
              </a:ext>
            </a:extLst>
          </p:cNvPr>
          <p:cNvCxnSpPr>
            <a:cxnSpLocks/>
          </p:cNvCxnSpPr>
          <p:nvPr/>
        </p:nvCxnSpPr>
        <p:spPr>
          <a:xfrm flipV="1">
            <a:off x="3600000" y="2880000"/>
            <a:ext cx="1260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E7F7BD-13F4-55FA-DD34-7958195EA054}"/>
              </a:ext>
            </a:extLst>
          </p:cNvPr>
          <p:cNvCxnSpPr>
            <a:cxnSpLocks/>
          </p:cNvCxnSpPr>
          <p:nvPr/>
        </p:nvCxnSpPr>
        <p:spPr>
          <a:xfrm flipV="1">
            <a:off x="3578130" y="1593850"/>
            <a:ext cx="0" cy="12600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95F974-A355-58EA-EB1A-BCE4BEF18AF8}"/>
              </a:ext>
            </a:extLst>
          </p:cNvPr>
          <p:cNvCxnSpPr>
            <a:cxnSpLocks/>
          </p:cNvCxnSpPr>
          <p:nvPr/>
        </p:nvCxnSpPr>
        <p:spPr>
          <a:xfrm flipV="1">
            <a:off x="3600000" y="1980000"/>
            <a:ext cx="900000" cy="90000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D4E7D4-A1A2-38E6-1BB6-FC44B75C12FF}"/>
                  </a:ext>
                </a:extLst>
              </p:cNvPr>
              <p:cNvSpPr txBox="1"/>
              <p:nvPr/>
            </p:nvSpPr>
            <p:spPr>
              <a:xfrm>
                <a:off x="3980452" y="2490538"/>
                <a:ext cx="31219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D4E7D4-A1A2-38E6-1BB6-FC44B75C1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452" y="2490538"/>
                <a:ext cx="312193" cy="400110"/>
              </a:xfrm>
              <a:prstGeom prst="rect">
                <a:avLst/>
              </a:prstGeom>
              <a:blipFill>
                <a:blip r:embed="rId2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D62332-CA92-53A7-AF87-8F1AA4427953}"/>
              </a:ext>
            </a:extLst>
          </p:cNvPr>
          <p:cNvCxnSpPr>
            <a:cxnSpLocks/>
          </p:cNvCxnSpPr>
          <p:nvPr/>
        </p:nvCxnSpPr>
        <p:spPr>
          <a:xfrm>
            <a:off x="3600000" y="2880000"/>
            <a:ext cx="900000" cy="90000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BAEAD8-8798-0C72-EBBA-67D0BD64F925}"/>
                  </a:ext>
                </a:extLst>
              </p:cNvPr>
              <p:cNvSpPr txBox="1"/>
              <p:nvPr/>
            </p:nvSpPr>
            <p:spPr>
              <a:xfrm>
                <a:off x="3794439" y="2845214"/>
                <a:ext cx="31219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1BAEAD8-8798-0C72-EBBA-67D0BD64F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39" y="2845214"/>
                <a:ext cx="312193" cy="400110"/>
              </a:xfrm>
              <a:prstGeom prst="rect">
                <a:avLst/>
              </a:prstGeom>
              <a:blipFill>
                <a:blip r:embed="rId3"/>
                <a:stretch>
                  <a:fillRect r="-6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2DE810A4-7E3F-459A-E028-8CED83825BC4}"/>
              </a:ext>
            </a:extLst>
          </p:cNvPr>
          <p:cNvSpPr/>
          <p:nvPr/>
        </p:nvSpPr>
        <p:spPr>
          <a:xfrm>
            <a:off x="4450651" y="1924212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EDD461D-7E8E-3AAA-1B56-2142A52B9303}"/>
              </a:ext>
            </a:extLst>
          </p:cNvPr>
          <p:cNvSpPr/>
          <p:nvPr/>
        </p:nvSpPr>
        <p:spPr>
          <a:xfrm>
            <a:off x="4442765" y="3723423"/>
            <a:ext cx="108000" cy="10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73B1FC-3B46-B26D-F219-C9C3EE35A46C}"/>
                  </a:ext>
                </a:extLst>
              </p:cNvPr>
              <p:cNvSpPr txBox="1"/>
              <p:nvPr/>
            </p:nvSpPr>
            <p:spPr>
              <a:xfrm>
                <a:off x="3827193" y="1653741"/>
                <a:ext cx="4263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C73B1FC-3B46-B26D-F219-C9C3EE35A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193" y="1653741"/>
                <a:ext cx="426334" cy="215444"/>
              </a:xfrm>
              <a:prstGeom prst="rect">
                <a:avLst/>
              </a:prstGeom>
              <a:blipFill>
                <a:blip r:embed="rId4"/>
                <a:stretch>
                  <a:fillRect l="-5714" r="-7143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BF0967-02F8-556B-935A-43F1CF9A8982}"/>
                  </a:ext>
                </a:extLst>
              </p:cNvPr>
              <p:cNvSpPr txBox="1"/>
              <p:nvPr/>
            </p:nvSpPr>
            <p:spPr>
              <a:xfrm>
                <a:off x="3691425" y="3890319"/>
                <a:ext cx="6785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BF0967-02F8-556B-935A-43F1CF9A8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425" y="3890319"/>
                <a:ext cx="678519" cy="215444"/>
              </a:xfrm>
              <a:prstGeom prst="rect">
                <a:avLst/>
              </a:prstGeom>
              <a:blipFill>
                <a:blip r:embed="rId5"/>
                <a:stretch>
                  <a:fillRect l="-3604" r="-8108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7E8F8A-D02C-5F0B-5E6A-918DD8C2F8B4}"/>
                  </a:ext>
                </a:extLst>
              </p:cNvPr>
              <p:cNvSpPr txBox="1"/>
              <p:nvPr/>
            </p:nvSpPr>
            <p:spPr>
              <a:xfrm>
                <a:off x="3889700" y="2192808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7E8F8A-D02C-5F0B-5E6A-918DD8C2F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700" y="2192808"/>
                <a:ext cx="160300" cy="246221"/>
              </a:xfrm>
              <a:prstGeom prst="rect">
                <a:avLst/>
              </a:prstGeom>
              <a:blipFill>
                <a:blip r:embed="rId6"/>
                <a:stretch>
                  <a:fillRect l="-26923" r="-3076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C72BBB-DBB7-70D7-7ABA-8E1406932F45}"/>
                  </a:ext>
                </a:extLst>
              </p:cNvPr>
              <p:cNvSpPr txBox="1"/>
              <p:nvPr/>
            </p:nvSpPr>
            <p:spPr>
              <a:xfrm>
                <a:off x="3870385" y="3279379"/>
                <a:ext cx="1603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C72BBB-DBB7-70D7-7ABA-8E1406932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385" y="3279379"/>
                <a:ext cx="160300" cy="246221"/>
              </a:xfrm>
              <a:prstGeom prst="rect">
                <a:avLst/>
              </a:prstGeom>
              <a:blipFill>
                <a:blip r:embed="rId7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E33E6A-F191-7416-F653-5CB1EDAB3BB2}"/>
                  </a:ext>
                </a:extLst>
              </p:cNvPr>
              <p:cNvSpPr txBox="1"/>
              <p:nvPr/>
            </p:nvSpPr>
            <p:spPr>
              <a:xfrm>
                <a:off x="4647430" y="3206095"/>
                <a:ext cx="6560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CE33E6A-F191-7416-F653-5CB1EDAB3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430" y="3206095"/>
                <a:ext cx="656077" cy="215444"/>
              </a:xfrm>
              <a:prstGeom prst="rect">
                <a:avLst/>
              </a:prstGeom>
              <a:blipFill>
                <a:blip r:embed="rId8"/>
                <a:stretch>
                  <a:fillRect l="-5556" r="-9259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34A687-5D56-5AD9-46B6-2825848511B3}"/>
                  </a:ext>
                </a:extLst>
              </p:cNvPr>
              <p:cNvSpPr txBox="1"/>
              <p:nvPr/>
            </p:nvSpPr>
            <p:spPr>
              <a:xfrm>
                <a:off x="4648546" y="2331307"/>
                <a:ext cx="4038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34A687-5D56-5AD9-46B6-282584851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546" y="2331307"/>
                <a:ext cx="403893" cy="215444"/>
              </a:xfrm>
              <a:prstGeom prst="rect">
                <a:avLst/>
              </a:prstGeom>
              <a:blipFill>
                <a:blip r:embed="rId9"/>
                <a:stretch>
                  <a:fillRect l="-9091" r="-757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56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416</Words>
  <Application>Microsoft Office PowerPoint</Application>
  <PresentationFormat>Widescreen</PresentationFormat>
  <Paragraphs>238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Noto Sans CJK JP Regular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Pramook Khungurn</dc:creator>
  <cp:lastModifiedBy>Pramook Khungurn</cp:lastModifiedBy>
  <cp:revision>29</cp:revision>
  <dcterms:created xsi:type="dcterms:W3CDTF">2022-10-16T07:38:09Z</dcterms:created>
  <dcterms:modified xsi:type="dcterms:W3CDTF">2022-11-21T17:34:59Z</dcterms:modified>
</cp:coreProperties>
</file>