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>
        <p:scale>
          <a:sx n="300" d="100"/>
          <a:sy n="300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1692-E4A1-36D9-9BE4-C484D7C46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9A83-CFF7-EE7C-704B-D21B9071A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94CF-D4E5-F57B-CFD0-4C9BAE65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3E71-2426-D4D0-47D1-E0E4A678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2B968-3BAE-97B7-1F4E-F1D2478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2336-37D9-4292-BB30-6DBB77F8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21BFE-E2A4-B921-94F8-4E3EB2952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5B48-8E6D-3300-EEEA-2CC2DFDF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7B53-3EFD-7A58-C2AE-59EE18B6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6A683-4DBB-EA8D-76D8-180C3451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4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B8DDD-1915-29DD-7404-6B9B26509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56CA5-181E-0D07-3F52-688D33DBF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E192D-099F-10A6-6EE0-79C9538E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49B1-CBA4-D898-5A30-27CCF74D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BCF78-8011-EEB0-CAD3-6FD6FC93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FBB4-4A3B-C2DA-A486-55E1D859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FDE8-9AC5-9370-A50C-36427E24A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DBBE4-39AC-7969-A78D-D17CEC01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4540-CDA1-CD8A-9ED5-B6E27459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F5D4-E319-6084-D0C9-E0C61C77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9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8238-71EF-68C6-5DDB-E45D01F0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1B33C-1E69-EA3F-5C6D-06E37C4EA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C733-CEEB-9D21-D586-EA200672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A429-92E3-0317-0FB7-AF163DB0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DCCCA-6BC9-D0B4-1151-5F7F2EF7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2BDF-376B-12E7-028B-7C3A5DF9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210C-0C97-BE84-3919-CD69A2B2E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3A7A0-7F66-8505-9982-FE0CC8CB3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BC482-569B-171C-26B9-CE03C954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F018B-8DAA-DCCC-8CBF-F67AD683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4DE34-BEA8-F232-4111-DEC67815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1DF3-1BFA-8723-9893-BD9F4832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22922-2570-A4AF-91CD-69D0F295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9C856-9A5A-6F99-5023-706F4E317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0ACE6-66CF-F829-45C5-D81F58ADC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68DDD-E4F5-BB90-6703-A963BACE7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C75C3-46C8-321B-C47E-3E01AF0F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F83F5-BD7B-79CF-5050-80AAB6B2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D899E-EA7B-0DF9-9983-FCB4FB8E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5E1D-1E96-4D10-68F3-525C1246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FBB40-5333-949D-104C-6C6092F0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8F159-AD64-B692-F3C5-12C71E2E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25345-F384-F028-BA44-33C53630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8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FDBB9-CEC4-BF9B-E405-BAC29E1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AAC1B-4C86-B461-D608-5AD11F7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E5383-7629-650D-1111-5BAF51A3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EBEF-D340-8EC1-4A04-7068BD62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B1D3-D3BE-289D-2075-83C39628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07C08-CA31-CD64-E748-5E9888E29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E0B24-3F15-63EB-7898-38A7668E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C4208-F56A-EC6C-910F-BC2814BD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B03D0-239F-513E-FA8E-27668EC4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2E7E-ED1F-6498-243D-227F4213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FAC92-6EBA-3A0F-42CF-22DC28F03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10CBA-4599-7024-0DF0-DC71B49C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210F2-9C4E-64D9-49BB-61094E5D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32D2-82C8-6923-81EB-0053A2A5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17A47-B552-E25F-0A80-2A6BDF25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7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1291B-6EE6-F5FE-3DFB-9812C379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67051-50E9-4D3C-E348-BD68B957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FCE54-BC72-9B85-2D20-DAD5AD147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4D92A-9A22-79CD-E780-7EAB8CCDA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4DE92-DAE4-5EFB-0A58-F51D1968A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297BCA-2654-F147-FB97-DE5DA430C5B1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9E85FF-044F-6614-3701-C5903E8AFFDA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EF472E-0953-BD0A-3624-7571C55C7963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525724-BDAE-FA87-3FBE-1BCB236E097F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C48DB5-26F9-5584-2D14-5FCE6355D3B1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8B6DD5-7F8A-71AC-05BD-F8D07993D7E8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D1A55-7BEC-D3BF-8F0E-EBE5C6491730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E4687-BE7E-F08B-83F7-BD30083BA84C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3C0F9-2ECE-6662-3500-3452F65DF5C7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0E0AF-8A71-FBAA-3E6E-EF962FC43D40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2B6DF-222A-2316-A821-1106BCABA539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1D35E-D95A-D81F-3352-F9DC424721AA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816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16144-D8FA-3A3D-839C-CA421C4881F0}"/>
              </a:ext>
            </a:extLst>
          </p:cNvPr>
          <p:cNvCxnSpPr>
            <a:cxnSpLocks/>
          </p:cNvCxnSpPr>
          <p:nvPr/>
        </p:nvCxnSpPr>
        <p:spPr>
          <a:xfrm>
            <a:off x="1404000" y="1152000"/>
            <a:ext cx="18000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07B9E45-FC81-7E65-1218-C0DDF867AE67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8C441E6-D780-24A0-7FCD-531BB7A4A670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3ECF6C-B4D1-0D18-C0A7-23509C9D348F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28C99D-9504-F283-44A9-A4A059154E1E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F97FF-90D1-84F8-9F60-B5E46ADDA685}"/>
              </a:ext>
            </a:extLst>
          </p:cNvPr>
          <p:cNvCxnSpPr>
            <a:cxnSpLocks/>
          </p:cNvCxnSpPr>
          <p:nvPr/>
        </p:nvCxnSpPr>
        <p:spPr>
          <a:xfrm>
            <a:off x="1944000" y="1332000"/>
            <a:ext cx="432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845E034-F77B-332C-3446-CE3DB14FCD35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23FD5F-ACBC-EBC6-BC8D-4F2EDD291C27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F6CF79-8737-B1DE-175A-B2293CF0BC0E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6AA192-C5C9-7D9E-8E9A-BD02BDF11BF9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ECDC88-983C-5502-AC26-9972D6DDC575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39AFEA2-DC4E-D0FD-4BEE-6B12CCF840EC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F47BFD-273C-7085-E386-C697BE08889C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8F6A35-9ED1-6272-D902-A76C67FD77FA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8815DE-233E-96D8-98A0-003C5F6088EA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8179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16144-D8FA-3A3D-839C-CA421C4881F0}"/>
              </a:ext>
            </a:extLst>
          </p:cNvPr>
          <p:cNvCxnSpPr>
            <a:cxnSpLocks/>
          </p:cNvCxnSpPr>
          <p:nvPr/>
        </p:nvCxnSpPr>
        <p:spPr>
          <a:xfrm>
            <a:off x="1404000" y="1152000"/>
            <a:ext cx="18000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F97FF-90D1-84F8-9F60-B5E46ADDA685}"/>
              </a:ext>
            </a:extLst>
          </p:cNvPr>
          <p:cNvCxnSpPr>
            <a:cxnSpLocks/>
          </p:cNvCxnSpPr>
          <p:nvPr/>
        </p:nvCxnSpPr>
        <p:spPr>
          <a:xfrm>
            <a:off x="1944000" y="1332000"/>
            <a:ext cx="432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ECDC88-983C-5502-AC26-9972D6DDC575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AD726F-A9D1-6DBC-C079-0044D5FAFA04}"/>
              </a:ext>
            </a:extLst>
          </p:cNvPr>
          <p:cNvCxnSpPr>
            <a:cxnSpLocks/>
          </p:cNvCxnSpPr>
          <p:nvPr/>
        </p:nvCxnSpPr>
        <p:spPr>
          <a:xfrm flipV="1">
            <a:off x="1584000" y="1332000"/>
            <a:ext cx="36000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C54E44-3803-C611-72F2-0CA191752F16}"/>
              </a:ext>
            </a:extLst>
          </p:cNvPr>
          <p:cNvCxnSpPr>
            <a:cxnSpLocks/>
          </p:cNvCxnSpPr>
          <p:nvPr/>
        </p:nvCxnSpPr>
        <p:spPr>
          <a:xfrm flipV="1">
            <a:off x="2376000" y="1476000"/>
            <a:ext cx="432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9812C6D-681A-9960-1405-9D5275355EA1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8D14B3-661A-B74A-AA00-B3D1EC33AFB0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3CBC9C-73AB-83DC-41D2-2001FE29EEE8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319BB8-E1E5-0A6D-A8CA-0F2306C3BD68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ED031-D0DF-95B5-02CB-5AAD9AE2AC7B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0407B0-DA17-8D8D-4669-6C4303A73745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7ABCA-A7B9-5C54-83F2-4D1F4688C57A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D7A537-C18A-7574-4E97-2164892F46EA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48352-E746-7F28-1A36-18798AD0222B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248A1F-57E0-EAE0-4E8C-308512511533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E257C9-9BA3-3F67-F23B-CCBA8ABE4FE0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5DDB0-1922-4D5C-B7EA-D325633B59CF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969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16144-D8FA-3A3D-839C-CA421C4881F0}"/>
              </a:ext>
            </a:extLst>
          </p:cNvPr>
          <p:cNvCxnSpPr>
            <a:cxnSpLocks/>
          </p:cNvCxnSpPr>
          <p:nvPr/>
        </p:nvCxnSpPr>
        <p:spPr>
          <a:xfrm>
            <a:off x="1404000" y="1152000"/>
            <a:ext cx="18000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F97FF-90D1-84F8-9F60-B5E46ADDA685}"/>
              </a:ext>
            </a:extLst>
          </p:cNvPr>
          <p:cNvCxnSpPr>
            <a:cxnSpLocks/>
          </p:cNvCxnSpPr>
          <p:nvPr/>
        </p:nvCxnSpPr>
        <p:spPr>
          <a:xfrm>
            <a:off x="1944000" y="1332000"/>
            <a:ext cx="432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ECDC88-983C-5502-AC26-9972D6DDC575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AD726F-A9D1-6DBC-C079-0044D5FAFA04}"/>
              </a:ext>
            </a:extLst>
          </p:cNvPr>
          <p:cNvCxnSpPr>
            <a:cxnSpLocks/>
          </p:cNvCxnSpPr>
          <p:nvPr/>
        </p:nvCxnSpPr>
        <p:spPr>
          <a:xfrm flipV="1">
            <a:off x="1584000" y="1332000"/>
            <a:ext cx="36000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C54E44-3803-C611-72F2-0CA191752F16}"/>
              </a:ext>
            </a:extLst>
          </p:cNvPr>
          <p:cNvCxnSpPr>
            <a:cxnSpLocks/>
          </p:cNvCxnSpPr>
          <p:nvPr/>
        </p:nvCxnSpPr>
        <p:spPr>
          <a:xfrm flipV="1">
            <a:off x="2376000" y="1476000"/>
            <a:ext cx="432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D1B85-326A-F83B-C348-FF7B7D53EA4C}"/>
              </a:ext>
            </a:extLst>
          </p:cNvPr>
          <p:cNvCxnSpPr>
            <a:cxnSpLocks/>
          </p:cNvCxnSpPr>
          <p:nvPr/>
        </p:nvCxnSpPr>
        <p:spPr>
          <a:xfrm flipH="1">
            <a:off x="1404000" y="972000"/>
            <a:ext cx="158400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AAEF46E-E00C-64AE-7D9C-8B18C00D0C22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EAAF28-10D3-70D9-B5BA-E8B49DB0EBE9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B13B2-DDD9-9910-1B8A-150814119C9F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7035CE-B361-7F4F-E0DD-3B44261A9741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BDA5AF-32DE-E83F-0317-C183A9F1321C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5940ED-DA9B-FAAA-72A2-6A2B1DFBCA9B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BF852-0A24-EA8D-7368-8AD33E551C33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811A6D-5D40-142E-BBE2-8C6091C4DC4D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1EC58-40B9-92A9-6923-55F0634D126E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315A50-5B65-279B-869A-7E1FD9B11727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06849-B819-B16E-8464-5A3EE7C54176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2D090-6480-B1E2-9843-8434B9D9C3D5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0688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16144-D8FA-3A3D-839C-CA421C4881F0}"/>
              </a:ext>
            </a:extLst>
          </p:cNvPr>
          <p:cNvCxnSpPr>
            <a:cxnSpLocks/>
          </p:cNvCxnSpPr>
          <p:nvPr/>
        </p:nvCxnSpPr>
        <p:spPr>
          <a:xfrm>
            <a:off x="1404000" y="1152000"/>
            <a:ext cx="18000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F97FF-90D1-84F8-9F60-B5E46ADDA685}"/>
              </a:ext>
            </a:extLst>
          </p:cNvPr>
          <p:cNvCxnSpPr>
            <a:cxnSpLocks/>
          </p:cNvCxnSpPr>
          <p:nvPr/>
        </p:nvCxnSpPr>
        <p:spPr>
          <a:xfrm flipH="1">
            <a:off x="2376000" y="972000"/>
            <a:ext cx="612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ECDC88-983C-5502-AC26-9972D6DDC575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AD726F-A9D1-6DBC-C079-0044D5FAFA04}"/>
              </a:ext>
            </a:extLst>
          </p:cNvPr>
          <p:cNvCxnSpPr>
            <a:cxnSpLocks/>
          </p:cNvCxnSpPr>
          <p:nvPr/>
        </p:nvCxnSpPr>
        <p:spPr>
          <a:xfrm flipV="1">
            <a:off x="1584000" y="1332000"/>
            <a:ext cx="36000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C54E44-3803-C611-72F2-0CA191752F16}"/>
              </a:ext>
            </a:extLst>
          </p:cNvPr>
          <p:cNvCxnSpPr>
            <a:cxnSpLocks/>
          </p:cNvCxnSpPr>
          <p:nvPr/>
        </p:nvCxnSpPr>
        <p:spPr>
          <a:xfrm flipV="1">
            <a:off x="2376000" y="1476000"/>
            <a:ext cx="432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D1B85-326A-F83B-C348-FF7B7D53EA4C}"/>
              </a:ext>
            </a:extLst>
          </p:cNvPr>
          <p:cNvCxnSpPr>
            <a:cxnSpLocks/>
          </p:cNvCxnSpPr>
          <p:nvPr/>
        </p:nvCxnSpPr>
        <p:spPr>
          <a:xfrm flipH="1" flipV="1">
            <a:off x="1404000" y="1152000"/>
            <a:ext cx="54000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7B7F4EC-283E-798A-4BD8-0D6E199A7360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FB3ED5-95C7-8A20-E4C3-4FD3B7604F75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2CD1A5-D738-16CB-5659-2DC036AE70AF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F83C3E-7A5A-3B62-E316-1A593323252A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506CF-8FFA-2156-C8A3-9B4359D6E693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7D95C4-2835-B1A9-58EF-2E270B17E74C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231F9-AF63-F6DB-CBAF-EC95E3404009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A0C3D-794B-9131-33C8-4A7792AC60DF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4915C4-9061-C16E-C06C-70CDA43BC0A9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AFC19C-0A92-73FF-BC65-66007B6298BF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8D917B-8E3E-806A-5BD9-DFAF39DFED08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2F3210-F948-A5BE-1CE5-8907A93CE051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6326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16144-D8FA-3A3D-839C-CA421C4881F0}"/>
              </a:ext>
            </a:extLst>
          </p:cNvPr>
          <p:cNvCxnSpPr>
            <a:cxnSpLocks/>
          </p:cNvCxnSpPr>
          <p:nvPr/>
        </p:nvCxnSpPr>
        <p:spPr>
          <a:xfrm>
            <a:off x="1404000" y="1152000"/>
            <a:ext cx="18000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F97FF-90D1-84F8-9F60-B5E46ADDA685}"/>
              </a:ext>
            </a:extLst>
          </p:cNvPr>
          <p:cNvCxnSpPr>
            <a:cxnSpLocks/>
          </p:cNvCxnSpPr>
          <p:nvPr/>
        </p:nvCxnSpPr>
        <p:spPr>
          <a:xfrm flipH="1">
            <a:off x="2376000" y="972000"/>
            <a:ext cx="612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ECDC88-983C-5502-AC26-9972D6DDC575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AD726F-A9D1-6DBC-C079-0044D5FAFA04}"/>
              </a:ext>
            </a:extLst>
          </p:cNvPr>
          <p:cNvCxnSpPr>
            <a:cxnSpLocks/>
          </p:cNvCxnSpPr>
          <p:nvPr/>
        </p:nvCxnSpPr>
        <p:spPr>
          <a:xfrm flipV="1">
            <a:off x="1584000" y="1332000"/>
            <a:ext cx="36000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C54E44-3803-C611-72F2-0CA191752F16}"/>
              </a:ext>
            </a:extLst>
          </p:cNvPr>
          <p:cNvCxnSpPr>
            <a:cxnSpLocks/>
          </p:cNvCxnSpPr>
          <p:nvPr/>
        </p:nvCxnSpPr>
        <p:spPr>
          <a:xfrm flipV="1">
            <a:off x="2376000" y="1476000"/>
            <a:ext cx="432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D1B85-326A-F83B-C348-FF7B7D53EA4C}"/>
              </a:ext>
            </a:extLst>
          </p:cNvPr>
          <p:cNvCxnSpPr>
            <a:cxnSpLocks/>
          </p:cNvCxnSpPr>
          <p:nvPr/>
        </p:nvCxnSpPr>
        <p:spPr>
          <a:xfrm flipH="1" flipV="1">
            <a:off x="1404000" y="1152000"/>
            <a:ext cx="54000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F49D47-81D8-424B-5A62-9CE01F1D0B5F}"/>
              </a:ext>
            </a:extLst>
          </p:cNvPr>
          <p:cNvCxnSpPr>
            <a:cxnSpLocks/>
          </p:cNvCxnSpPr>
          <p:nvPr/>
        </p:nvCxnSpPr>
        <p:spPr>
          <a:xfrm flipV="1">
            <a:off x="1584000" y="1692000"/>
            <a:ext cx="79200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CFFA00-6311-5742-2FFF-D6C5B7409861}"/>
              </a:ext>
            </a:extLst>
          </p:cNvPr>
          <p:cNvCxnSpPr>
            <a:cxnSpLocks/>
          </p:cNvCxnSpPr>
          <p:nvPr/>
        </p:nvCxnSpPr>
        <p:spPr>
          <a:xfrm flipH="1" flipV="1">
            <a:off x="1944000" y="1332000"/>
            <a:ext cx="432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F0A95E-BA52-F85D-6764-BE813B880141}"/>
              </a:ext>
            </a:extLst>
          </p:cNvPr>
          <p:cNvCxnSpPr>
            <a:cxnSpLocks/>
          </p:cNvCxnSpPr>
          <p:nvPr/>
        </p:nvCxnSpPr>
        <p:spPr>
          <a:xfrm flipH="1">
            <a:off x="1944000" y="972000"/>
            <a:ext cx="1044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40775DB-42DF-2082-158A-AD61569760CD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BE1A1A-A29B-C942-487D-5AE84EE761C1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13FE71-9494-1130-1E26-92ADF5C8438B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895EF8-2FF7-F683-FAF6-57847DC49FA8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EE92EE-04B6-C55A-FDC0-0719E59764DA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8901A7-3B2E-2640-73BB-6E5FA9D1E392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A7BABD-6066-E704-ED20-19DF571ED9A8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88AF0-45C9-1559-96C4-3AFD6D1596EB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7D1F42-18DF-BC80-379F-6C7DB6AFDC60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8EB7D7-E0F6-C20D-95CE-22C39A58E440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FA1553-843F-2142-FAA8-FA6EACC7BD52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07B7E0-5A6B-FC2E-3B07-FBEA181BB1AD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04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A5362D-B83A-2214-8095-F55B8AD36CFB}"/>
              </a:ext>
            </a:extLst>
          </p:cNvPr>
          <p:cNvCxnSpPr>
            <a:cxnSpLocks/>
          </p:cNvCxnSpPr>
          <p:nvPr/>
        </p:nvCxnSpPr>
        <p:spPr>
          <a:xfrm flipH="1">
            <a:off x="1406450" y="1116938"/>
            <a:ext cx="294900" cy="501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62E5B9-710F-ACEA-AD9B-30ED23CFA1AF}"/>
              </a:ext>
            </a:extLst>
          </p:cNvPr>
          <p:cNvCxnSpPr>
            <a:cxnSpLocks/>
          </p:cNvCxnSpPr>
          <p:nvPr/>
        </p:nvCxnSpPr>
        <p:spPr>
          <a:xfrm flipH="1">
            <a:off x="2376000" y="972000"/>
            <a:ext cx="612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155235-F6F0-7073-6EBD-F189AC66FD51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AFE12C-45BE-7718-E7B1-87FD743EA6BF}"/>
              </a:ext>
            </a:extLst>
          </p:cNvPr>
          <p:cNvCxnSpPr>
            <a:cxnSpLocks/>
          </p:cNvCxnSpPr>
          <p:nvPr/>
        </p:nvCxnSpPr>
        <p:spPr>
          <a:xfrm flipH="1" flipV="1">
            <a:off x="1702575" y="1120775"/>
            <a:ext cx="672200" cy="571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35FC0B-7666-9FE0-EADD-E01CF0E6A352}"/>
              </a:ext>
            </a:extLst>
          </p:cNvPr>
          <p:cNvCxnSpPr>
            <a:cxnSpLocks/>
          </p:cNvCxnSpPr>
          <p:nvPr/>
        </p:nvCxnSpPr>
        <p:spPr>
          <a:xfrm flipV="1">
            <a:off x="2376000" y="1476000"/>
            <a:ext cx="432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68C9F11-5E14-1952-EB0C-E4AAAFB52562}"/>
              </a:ext>
            </a:extLst>
          </p:cNvPr>
          <p:cNvCxnSpPr>
            <a:cxnSpLocks/>
          </p:cNvCxnSpPr>
          <p:nvPr/>
        </p:nvCxnSpPr>
        <p:spPr>
          <a:xfrm flipV="1">
            <a:off x="1702575" y="885825"/>
            <a:ext cx="551488" cy="234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FC101B-3832-9DF7-F6EE-8B707CEF3AFD}"/>
              </a:ext>
            </a:extLst>
          </p:cNvPr>
          <p:cNvCxnSpPr>
            <a:cxnSpLocks/>
          </p:cNvCxnSpPr>
          <p:nvPr/>
        </p:nvCxnSpPr>
        <p:spPr>
          <a:xfrm flipH="1" flipV="1">
            <a:off x="2257425" y="885825"/>
            <a:ext cx="118575" cy="806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3DD918B-E3E6-05C4-8F06-CEC2E8487AEC}"/>
              </a:ext>
            </a:extLst>
          </p:cNvPr>
          <p:cNvCxnSpPr>
            <a:cxnSpLocks/>
          </p:cNvCxnSpPr>
          <p:nvPr/>
        </p:nvCxnSpPr>
        <p:spPr>
          <a:xfrm flipH="1" flipV="1">
            <a:off x="2257425" y="885825"/>
            <a:ext cx="730575" cy="86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6FC8A1C-E843-8F37-4801-574DECAC6FF3}"/>
              </a:ext>
            </a:extLst>
          </p:cNvPr>
          <p:cNvCxnSpPr>
            <a:cxnSpLocks/>
          </p:cNvCxnSpPr>
          <p:nvPr/>
        </p:nvCxnSpPr>
        <p:spPr>
          <a:xfrm flipH="1" flipV="1">
            <a:off x="1406450" y="1618588"/>
            <a:ext cx="968325" cy="73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310121B-2ED5-CB3F-CB91-C00EB6D27B43}"/>
              </a:ext>
            </a:extLst>
          </p:cNvPr>
          <p:cNvSpPr/>
          <p:nvPr/>
        </p:nvSpPr>
        <p:spPr>
          <a:xfrm>
            <a:off x="2338775" y="165838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B918660-58E5-7FD9-5454-B02399AF4FE4}"/>
              </a:ext>
            </a:extLst>
          </p:cNvPr>
          <p:cNvSpPr/>
          <p:nvPr/>
        </p:nvSpPr>
        <p:spPr>
          <a:xfrm>
            <a:off x="2770775" y="144501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1D08BA0-FDCB-7881-1E82-907C3184D4C1}"/>
              </a:ext>
            </a:extLst>
          </p:cNvPr>
          <p:cNvSpPr/>
          <p:nvPr/>
        </p:nvSpPr>
        <p:spPr>
          <a:xfrm>
            <a:off x="2952000" y="93352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F6C81C7-A75C-AA4F-61C2-626C3A5E43FD}"/>
              </a:ext>
            </a:extLst>
          </p:cNvPr>
          <p:cNvSpPr/>
          <p:nvPr/>
        </p:nvSpPr>
        <p:spPr>
          <a:xfrm>
            <a:off x="2218063" y="8499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B1B8296-795F-06AB-7A66-9B91B0636AC6}"/>
              </a:ext>
            </a:extLst>
          </p:cNvPr>
          <p:cNvSpPr/>
          <p:nvPr/>
        </p:nvSpPr>
        <p:spPr>
          <a:xfrm>
            <a:off x="1666575" y="108464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0B5EC34-0BF7-A41E-87E6-E39F5131C6F6}"/>
              </a:ext>
            </a:extLst>
          </p:cNvPr>
          <p:cNvSpPr/>
          <p:nvPr/>
        </p:nvSpPr>
        <p:spPr>
          <a:xfrm>
            <a:off x="1368769" y="15750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0332AF-2EEE-6CB0-B231-C64ED1BF3F39}"/>
              </a:ext>
            </a:extLst>
          </p:cNvPr>
          <p:cNvSpPr txBox="1"/>
          <p:nvPr/>
        </p:nvSpPr>
        <p:spPr>
          <a:xfrm>
            <a:off x="2239774" y="166386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B523E5-D144-23FC-544F-70A4944329CE}"/>
              </a:ext>
            </a:extLst>
          </p:cNvPr>
          <p:cNvSpPr txBox="1"/>
          <p:nvPr/>
        </p:nvSpPr>
        <p:spPr>
          <a:xfrm>
            <a:off x="2778420" y="1402254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8219DB-CB75-30EA-E020-CDD41391C7F2}"/>
              </a:ext>
            </a:extLst>
          </p:cNvPr>
          <p:cNvSpPr txBox="1"/>
          <p:nvPr/>
        </p:nvSpPr>
        <p:spPr>
          <a:xfrm>
            <a:off x="2944061" y="78630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E4F8F39-9EC7-393A-45A2-8C55E6E39672}"/>
              </a:ext>
            </a:extLst>
          </p:cNvPr>
          <p:cNvSpPr txBox="1"/>
          <p:nvPr/>
        </p:nvSpPr>
        <p:spPr>
          <a:xfrm>
            <a:off x="2118449" y="61645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4F69F1-71C3-AD28-712E-8D4A35C47B97}"/>
              </a:ext>
            </a:extLst>
          </p:cNvPr>
          <p:cNvSpPr txBox="1"/>
          <p:nvPr/>
        </p:nvSpPr>
        <p:spPr>
          <a:xfrm>
            <a:off x="1487310" y="86865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EEE6908-5431-356D-D227-BB66F491B9AF}"/>
              </a:ext>
            </a:extLst>
          </p:cNvPr>
          <p:cNvSpPr txBox="1"/>
          <p:nvPr/>
        </p:nvSpPr>
        <p:spPr>
          <a:xfrm>
            <a:off x="1160334" y="146552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7023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2</cp:revision>
  <dcterms:created xsi:type="dcterms:W3CDTF">2023-07-01T06:26:09Z</dcterms:created>
  <dcterms:modified xsi:type="dcterms:W3CDTF">2023-07-01T07:51:01Z</dcterms:modified>
</cp:coreProperties>
</file>