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FEC3-E22B-B271-9E41-D36FAEF39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A4787-4785-0AF3-A7BA-EAC9074F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ADDA5-4A83-F815-7C61-7F87D8E4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F6F46-CFC9-7900-E95C-1B088FAD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B060-4211-1F41-C551-DD1A670C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9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AFEC-4223-B668-0B66-A33054B6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CA5F2-6BF2-0D85-2035-F4346A2A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91C-05F3-0BD3-1937-EAEEE42D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1A5C-36FA-2063-F7CC-664B6E15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2609-8935-1EC5-AF76-C0F0CB7B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1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01BF35-B5F9-8977-F8BD-C34CFE4CD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85FE-43C7-BD06-39DC-E6BD40F79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4C14-42F6-B445-74E1-CCAF8E56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D1E3-09AC-02CC-92B3-5347D9C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2B3E-BEBC-221F-0F6A-D08EEDA18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7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0BAC-1BE7-66DF-8819-D1E12AC97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1FD3-9F03-295A-2129-8855B50D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53B2A-FB1F-DAD5-B170-64451F2C2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F7F6-7A65-EF55-C402-2C56D097A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13EB7-58AF-A019-5401-671037C9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2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4FBC-F293-8410-4C86-F9CA4A454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83E4-3C07-1D8D-013C-85449866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0E822-42EB-A8E3-FE58-C74EFCB4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7D81-2BF4-8DBB-15A9-FF19712A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5E56-0CD0-1B4B-58CD-1375B661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26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7BF7-C4EF-CDA9-4586-855F9049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CB86-3F96-4D22-DBF6-6A69914E9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B35D-3B55-BFD9-6D1C-9863439D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30180-3A41-9669-C236-617B721E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DA77E-4F60-00F9-4FE5-A1F9E562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50C01-7856-6B61-47E1-126B7286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348-A5CD-52EF-6274-722F9131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1EBBF-9341-99C5-2F70-D3C725420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7E7B6-6FA1-F1B4-E4C8-47A728F5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83688-EE07-D3A3-1949-2187A6BCC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FE04-E843-1F40-F4B7-A53BA1B60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481D1-4D99-C533-705F-A14D0552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4BD92-6D56-04D8-F471-96893011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17C9A-BAD7-A8B2-B4A9-F942238E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5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DF38-2E01-9BCC-7B0C-FC04ACF4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0A7F0-A09A-25EA-44C9-5B462980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754C9-AC3B-DBFB-503B-74D5A87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62C79-100F-5237-D1DB-739CEA3B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0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0C6F4-4C31-69E7-18B2-B98E7C89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34524-D9B0-B95C-D266-B98125F1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87C9-FAD6-606A-89BF-9FDD6261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3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F215-079A-29EA-BCD1-9408CA8F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C268-029F-298A-E3D6-FC56B4ABB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83C7A-7D29-E142-CE42-993315352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C95C-A7F6-EBAD-E968-3E1A04CB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D773C-9D43-0B9E-B011-A3085F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D4D9-8C8F-CA71-0FE5-7B936F14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1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7EAB-E46B-8757-F17C-938B307A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E9CCA-2AEB-2D9F-40D1-0F0211694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88C7-072B-E04D-7B67-CFA8D632A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D6860-D4A4-A888-87AE-23A11202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0EB0-2D78-1D86-3A09-CC63204C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9FD72-0CD3-5644-064A-A5DAB466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BCAD9-6F6A-A9A8-507B-9DBF2A5DF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3CE9-33CA-D8EB-3E21-A4CB1F81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4F6C2-724A-17B4-3A73-DE9B57206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BB54-DC3E-4674-A0DB-4A6A18BEF226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4759-7E99-5CC5-1770-380193E44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A8C2-F605-4A6F-EACA-87EC268A5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95566-100B-41FD-97D9-02BDFEB7D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33B4C8-4383-B2C3-BA5F-2194C1C1FF03}"/>
              </a:ext>
            </a:extLst>
          </p:cNvPr>
          <p:cNvCxnSpPr>
            <a:cxnSpLocks/>
          </p:cNvCxnSpPr>
          <p:nvPr/>
        </p:nvCxnSpPr>
        <p:spPr>
          <a:xfrm>
            <a:off x="1080000" y="108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710E2-A028-2E63-F966-C905F092D983}"/>
              </a:ext>
            </a:extLst>
          </p:cNvPr>
          <p:cNvCxnSpPr>
            <a:cxnSpLocks/>
          </p:cNvCxnSpPr>
          <p:nvPr/>
        </p:nvCxnSpPr>
        <p:spPr>
          <a:xfrm>
            <a:off x="1080000" y="144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5167C1-9674-ABEF-8E39-8A137FC66290}"/>
              </a:ext>
            </a:extLst>
          </p:cNvPr>
          <p:cNvCxnSpPr>
            <a:cxnSpLocks/>
          </p:cNvCxnSpPr>
          <p:nvPr/>
        </p:nvCxnSpPr>
        <p:spPr>
          <a:xfrm>
            <a:off x="1080000" y="180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B8D88A-BEAA-0549-F325-32155F2F1C4C}"/>
              </a:ext>
            </a:extLst>
          </p:cNvPr>
          <p:cNvCxnSpPr>
            <a:cxnSpLocks/>
          </p:cNvCxnSpPr>
          <p:nvPr/>
        </p:nvCxnSpPr>
        <p:spPr>
          <a:xfrm>
            <a:off x="1080000" y="324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2D8B19-F770-DA25-A7B8-E8A09F624BEF}"/>
              </a:ext>
            </a:extLst>
          </p:cNvPr>
          <p:cNvCxnSpPr>
            <a:cxnSpLocks/>
          </p:cNvCxnSpPr>
          <p:nvPr/>
        </p:nvCxnSpPr>
        <p:spPr>
          <a:xfrm>
            <a:off x="1080000" y="360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99FD0A-2284-9915-9D6A-FB485ED8DC5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0A55A-2806-B4C8-518C-0F05735B18B0}"/>
              </a:ext>
            </a:extLst>
          </p:cNvPr>
          <p:cNvCxnSpPr>
            <a:cxnSpLocks/>
          </p:cNvCxnSpPr>
          <p:nvPr/>
        </p:nvCxnSpPr>
        <p:spPr>
          <a:xfrm>
            <a:off x="144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A282E6-8F04-CFC0-59F3-0C49453F7C68}"/>
              </a:ext>
            </a:extLst>
          </p:cNvPr>
          <p:cNvCxnSpPr>
            <a:cxnSpLocks/>
          </p:cNvCxnSpPr>
          <p:nvPr/>
        </p:nvCxnSpPr>
        <p:spPr>
          <a:xfrm>
            <a:off x="180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1E417F-E6D4-0E52-D437-5930B66092D7}"/>
              </a:ext>
            </a:extLst>
          </p:cNvPr>
          <p:cNvCxnSpPr>
            <a:cxnSpLocks/>
          </p:cNvCxnSpPr>
          <p:nvPr/>
        </p:nvCxnSpPr>
        <p:spPr>
          <a:xfrm>
            <a:off x="216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4D1E4E-7F02-FF59-F9A1-4840C4ADD6C4}"/>
              </a:ext>
            </a:extLst>
          </p:cNvPr>
          <p:cNvCxnSpPr>
            <a:cxnSpLocks/>
          </p:cNvCxnSpPr>
          <p:nvPr/>
        </p:nvCxnSpPr>
        <p:spPr>
          <a:xfrm>
            <a:off x="360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B5DE65-EAF0-16D6-EB7E-2C7007F0E5EF}"/>
              </a:ext>
            </a:extLst>
          </p:cNvPr>
          <p:cNvCxnSpPr>
            <a:cxnSpLocks/>
          </p:cNvCxnSpPr>
          <p:nvPr/>
        </p:nvCxnSpPr>
        <p:spPr>
          <a:xfrm>
            <a:off x="396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F9A54F-4735-AEDA-A6BE-A9F61A9EBD38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0" cy="36000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C53E592-CEE3-3AA4-C631-6C0F627395BD}"/>
              </a:ext>
            </a:extLst>
          </p:cNvPr>
          <p:cNvSpPr/>
          <p:nvPr/>
        </p:nvSpPr>
        <p:spPr>
          <a:xfrm>
            <a:off x="1404000" y="104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B15D0-CDB6-ECAF-4109-98F5B44E5955}"/>
              </a:ext>
            </a:extLst>
          </p:cNvPr>
          <p:cNvSpPr/>
          <p:nvPr/>
        </p:nvSpPr>
        <p:spPr>
          <a:xfrm>
            <a:off x="1404000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1ADFF8-4514-B9B5-CA50-94ACBB7C2EE5}"/>
              </a:ext>
            </a:extLst>
          </p:cNvPr>
          <p:cNvSpPr/>
          <p:nvPr/>
        </p:nvSpPr>
        <p:spPr>
          <a:xfrm>
            <a:off x="1404000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4CBF5C-624C-991A-5BA0-FB8E2489886C}"/>
              </a:ext>
            </a:extLst>
          </p:cNvPr>
          <p:cNvSpPr/>
          <p:nvPr/>
        </p:nvSpPr>
        <p:spPr>
          <a:xfrm>
            <a:off x="140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A8BDF42-6A25-CBAA-3B74-7DE9BC6350D8}"/>
              </a:ext>
            </a:extLst>
          </p:cNvPr>
          <p:cNvSpPr/>
          <p:nvPr/>
        </p:nvSpPr>
        <p:spPr>
          <a:xfrm>
            <a:off x="140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2F3772-45A0-0798-679F-643E2A5D1FD1}"/>
              </a:ext>
            </a:extLst>
          </p:cNvPr>
          <p:cNvSpPr/>
          <p:nvPr/>
        </p:nvSpPr>
        <p:spPr>
          <a:xfrm>
            <a:off x="140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61994C-6F3E-B9A7-7D99-82CDA8ECEA02}"/>
              </a:ext>
            </a:extLst>
          </p:cNvPr>
          <p:cNvSpPr/>
          <p:nvPr/>
        </p:nvSpPr>
        <p:spPr>
          <a:xfrm>
            <a:off x="176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3DD5304-9EAE-15F8-BC99-CC87442938BF}"/>
              </a:ext>
            </a:extLst>
          </p:cNvPr>
          <p:cNvSpPr/>
          <p:nvPr/>
        </p:nvSpPr>
        <p:spPr>
          <a:xfrm>
            <a:off x="176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FA6392-82E2-ECE6-D248-E353BF2EB6DD}"/>
              </a:ext>
            </a:extLst>
          </p:cNvPr>
          <p:cNvSpPr/>
          <p:nvPr/>
        </p:nvSpPr>
        <p:spPr>
          <a:xfrm>
            <a:off x="176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31FE87F-514D-248B-284D-16D4FDB7E819}"/>
              </a:ext>
            </a:extLst>
          </p:cNvPr>
          <p:cNvSpPr/>
          <p:nvPr/>
        </p:nvSpPr>
        <p:spPr>
          <a:xfrm>
            <a:off x="212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441F43-D2A4-F73B-6342-3EAD4A6A4033}"/>
              </a:ext>
            </a:extLst>
          </p:cNvPr>
          <p:cNvSpPr/>
          <p:nvPr/>
        </p:nvSpPr>
        <p:spPr>
          <a:xfrm>
            <a:off x="212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FADD65-69D9-9054-3FDA-CD7400BFA2BE}"/>
              </a:ext>
            </a:extLst>
          </p:cNvPr>
          <p:cNvSpPr/>
          <p:nvPr/>
        </p:nvSpPr>
        <p:spPr>
          <a:xfrm>
            <a:off x="212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82696-9389-AFC1-9296-A381BFBF99FE}"/>
              </a:ext>
            </a:extLst>
          </p:cNvPr>
          <p:cNvSpPr/>
          <p:nvPr/>
        </p:nvSpPr>
        <p:spPr>
          <a:xfrm>
            <a:off x="3564000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E7BC8D-BFD1-8887-4EC4-DB06A4F48DC1}"/>
              </a:ext>
            </a:extLst>
          </p:cNvPr>
          <p:cNvSpPr/>
          <p:nvPr/>
        </p:nvSpPr>
        <p:spPr>
          <a:xfrm>
            <a:off x="3564000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481BDF-9786-3189-D721-ED3849C8F8C3}"/>
              </a:ext>
            </a:extLst>
          </p:cNvPr>
          <p:cNvSpPr/>
          <p:nvPr/>
        </p:nvSpPr>
        <p:spPr>
          <a:xfrm>
            <a:off x="3564000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8E75F49-83EB-24B9-54DF-CDFE3C343F2A}"/>
              </a:ext>
            </a:extLst>
          </p:cNvPr>
          <p:cNvSpPr/>
          <p:nvPr/>
        </p:nvSpPr>
        <p:spPr>
          <a:xfrm>
            <a:off x="1763999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5C293A-AB25-9750-8F8E-D66E24DED44F}"/>
              </a:ext>
            </a:extLst>
          </p:cNvPr>
          <p:cNvSpPr/>
          <p:nvPr/>
        </p:nvSpPr>
        <p:spPr>
          <a:xfrm>
            <a:off x="1758549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9553F54-DFC3-658C-1FED-6EDEA498834F}"/>
              </a:ext>
            </a:extLst>
          </p:cNvPr>
          <p:cNvSpPr/>
          <p:nvPr/>
        </p:nvSpPr>
        <p:spPr>
          <a:xfrm>
            <a:off x="1769452" y="104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DD63ED-22D4-5F0E-CE87-97488CCF688D}"/>
              </a:ext>
            </a:extLst>
          </p:cNvPr>
          <p:cNvSpPr/>
          <p:nvPr/>
        </p:nvSpPr>
        <p:spPr>
          <a:xfrm>
            <a:off x="2119598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701050-4F94-DB6E-ED59-6B563FC4AF3A}"/>
              </a:ext>
            </a:extLst>
          </p:cNvPr>
          <p:cNvSpPr/>
          <p:nvPr/>
        </p:nvSpPr>
        <p:spPr>
          <a:xfrm>
            <a:off x="2119598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6E4D59-80F3-3598-46A2-6335EF92BE89}"/>
              </a:ext>
            </a:extLst>
          </p:cNvPr>
          <p:cNvSpPr/>
          <p:nvPr/>
        </p:nvSpPr>
        <p:spPr>
          <a:xfrm>
            <a:off x="2129451" y="10385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FF4CB8D-FD00-6F14-39D9-40A842D1566B}"/>
              </a:ext>
            </a:extLst>
          </p:cNvPr>
          <p:cNvSpPr/>
          <p:nvPr/>
        </p:nvSpPr>
        <p:spPr>
          <a:xfrm>
            <a:off x="3564000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643438-539A-D47F-C914-37A19B6193A1}"/>
              </a:ext>
            </a:extLst>
          </p:cNvPr>
          <p:cNvSpPr/>
          <p:nvPr/>
        </p:nvSpPr>
        <p:spPr>
          <a:xfrm>
            <a:off x="3564000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EC81AE-087E-0A11-F1FB-01134DA948C8}"/>
              </a:ext>
            </a:extLst>
          </p:cNvPr>
          <p:cNvSpPr/>
          <p:nvPr/>
        </p:nvSpPr>
        <p:spPr>
          <a:xfrm>
            <a:off x="3564000" y="104035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956F7E-F8FB-469A-6E4E-8F0EC6ED5DF6}"/>
              </a:ext>
            </a:extLst>
          </p:cNvPr>
          <p:cNvSpPr/>
          <p:nvPr/>
        </p:nvSpPr>
        <p:spPr>
          <a:xfrm>
            <a:off x="3921499" y="104017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06DA5A5-0F9A-3EDF-2579-B3E25A0105AE}"/>
              </a:ext>
            </a:extLst>
          </p:cNvPr>
          <p:cNvSpPr/>
          <p:nvPr/>
        </p:nvSpPr>
        <p:spPr>
          <a:xfrm>
            <a:off x="3921499" y="1400174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54CD8-FF15-041A-F265-1D0A4797BCA9}"/>
              </a:ext>
            </a:extLst>
          </p:cNvPr>
          <p:cNvSpPr/>
          <p:nvPr/>
        </p:nvSpPr>
        <p:spPr>
          <a:xfrm>
            <a:off x="3917049" y="1759848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D5B48A-998A-9352-8436-76A071D26BFB}"/>
              </a:ext>
            </a:extLst>
          </p:cNvPr>
          <p:cNvSpPr/>
          <p:nvPr/>
        </p:nvSpPr>
        <p:spPr>
          <a:xfrm>
            <a:off x="3923999" y="32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4B9F33-A191-545A-55D9-7A0366AEE90D}"/>
              </a:ext>
            </a:extLst>
          </p:cNvPr>
          <p:cNvSpPr/>
          <p:nvPr/>
        </p:nvSpPr>
        <p:spPr>
          <a:xfrm>
            <a:off x="3917049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3651A21-C2A2-717C-F970-F656101B9A47}"/>
              </a:ext>
            </a:extLst>
          </p:cNvPr>
          <p:cNvSpPr/>
          <p:nvPr/>
        </p:nvSpPr>
        <p:spPr>
          <a:xfrm>
            <a:off x="3917049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4DEAD6F-ECC3-CD97-7F20-00AED0A45415}"/>
              </a:ext>
            </a:extLst>
          </p:cNvPr>
          <p:cNvSpPr/>
          <p:nvPr/>
        </p:nvSpPr>
        <p:spPr>
          <a:xfrm>
            <a:off x="4284001" y="392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6ACA123-68E7-B831-9330-029E79519EA4}"/>
              </a:ext>
            </a:extLst>
          </p:cNvPr>
          <p:cNvSpPr/>
          <p:nvPr/>
        </p:nvSpPr>
        <p:spPr>
          <a:xfrm>
            <a:off x="4284001" y="35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D06D184-26D2-1B34-13AB-1F76BEFC9BBA}"/>
              </a:ext>
            </a:extLst>
          </p:cNvPr>
          <p:cNvSpPr/>
          <p:nvPr/>
        </p:nvSpPr>
        <p:spPr>
          <a:xfrm>
            <a:off x="4283998" y="31983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F624E89-E4C6-7098-4F10-CC80B40E3C63}"/>
              </a:ext>
            </a:extLst>
          </p:cNvPr>
          <p:cNvSpPr/>
          <p:nvPr/>
        </p:nvSpPr>
        <p:spPr>
          <a:xfrm>
            <a:off x="4283998" y="176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0B60DB6-2956-2D8D-8BB1-F371B23CA19B}"/>
              </a:ext>
            </a:extLst>
          </p:cNvPr>
          <p:cNvSpPr/>
          <p:nvPr/>
        </p:nvSpPr>
        <p:spPr>
          <a:xfrm>
            <a:off x="4284000" y="1404000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C60DE6-3D41-7065-060B-8FFD14B3A300}"/>
              </a:ext>
            </a:extLst>
          </p:cNvPr>
          <p:cNvSpPr/>
          <p:nvPr/>
        </p:nvSpPr>
        <p:spPr>
          <a:xfrm>
            <a:off x="4281498" y="1038325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2FC56E-FBB4-F2CB-9040-654F9226EBDE}"/>
                  </a:ext>
                </a:extLst>
              </p:cNvPr>
              <p:cNvSpPr txBox="1"/>
              <p:nvPr/>
            </p:nvSpPr>
            <p:spPr>
              <a:xfrm>
                <a:off x="601490" y="3791212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A2FC56E-FBB4-F2CB-9040-654F9226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" y="3791212"/>
                <a:ext cx="540000" cy="323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4A4D95-CC21-F627-791D-3928A85A8297}"/>
                  </a:ext>
                </a:extLst>
              </p:cNvPr>
              <p:cNvSpPr txBox="1"/>
              <p:nvPr/>
            </p:nvSpPr>
            <p:spPr>
              <a:xfrm>
                <a:off x="601490" y="3072550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74A4D95-CC21-F627-791D-3928A85A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90" y="3072550"/>
                <a:ext cx="540000" cy="323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987EC0-2A67-04D5-E398-2CD55B7B84A2}"/>
                  </a:ext>
                </a:extLst>
              </p:cNvPr>
              <p:cNvSpPr txBox="1"/>
              <p:nvPr/>
            </p:nvSpPr>
            <p:spPr>
              <a:xfrm>
                <a:off x="600402" y="1631212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987EC0-2A67-04D5-E398-2CD55B7B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02" y="1631212"/>
                <a:ext cx="540000" cy="323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B055A7-21BF-9301-8577-4FD1F18E1F81}"/>
                  </a:ext>
                </a:extLst>
              </p:cNvPr>
              <p:cNvSpPr txBox="1"/>
              <p:nvPr/>
            </p:nvSpPr>
            <p:spPr>
              <a:xfrm>
                <a:off x="596013" y="910543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B055A7-21BF-9301-8577-4FD1F18E1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13" y="910543"/>
                <a:ext cx="540000" cy="3235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EF34C3-66F9-62D9-4B3F-60F4853B6FC6}"/>
                  </a:ext>
                </a:extLst>
              </p:cNvPr>
              <p:cNvSpPr txBox="1"/>
              <p:nvPr/>
            </p:nvSpPr>
            <p:spPr>
              <a:xfrm>
                <a:off x="1170001" y="4316624"/>
                <a:ext cx="540000" cy="323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6EF34C3-66F9-62D9-4B3F-60F4853B6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01" y="4316624"/>
                <a:ext cx="540000" cy="3235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6BC758-7D60-E6E2-715D-021345A30527}"/>
                  </a:ext>
                </a:extLst>
              </p:cNvPr>
              <p:cNvSpPr txBox="1"/>
              <p:nvPr/>
            </p:nvSpPr>
            <p:spPr>
              <a:xfrm>
                <a:off x="1856502" y="4316624"/>
                <a:ext cx="540000" cy="33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C6BC758-7D60-E6E2-715D-021345A30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502" y="4316624"/>
                <a:ext cx="540000" cy="334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A6793-F008-C17C-7B17-9BA8BCBAC89E}"/>
                  </a:ext>
                </a:extLst>
              </p:cNvPr>
              <p:cNvSpPr txBox="1"/>
              <p:nvPr/>
            </p:nvSpPr>
            <p:spPr>
              <a:xfrm>
                <a:off x="3330001" y="4311302"/>
                <a:ext cx="540000" cy="33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6EA6793-F008-C17C-7B17-9BA8BCBAC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001" y="4311302"/>
                <a:ext cx="540000" cy="3341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87E81B-F5D9-2DAC-AC78-DA3944205BD8}"/>
                  </a:ext>
                </a:extLst>
              </p:cNvPr>
              <p:cNvSpPr txBox="1"/>
              <p:nvPr/>
            </p:nvSpPr>
            <p:spPr>
              <a:xfrm>
                <a:off x="4047498" y="4317602"/>
                <a:ext cx="540000" cy="334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F87E81B-F5D9-2DAC-AC78-DA3944205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498" y="4317602"/>
                <a:ext cx="540000" cy="3341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D9B592F-302B-18D0-87E9-1804E5D0DD2E}"/>
              </a:ext>
            </a:extLst>
          </p:cNvPr>
          <p:cNvSpPr txBox="1"/>
          <p:nvPr/>
        </p:nvSpPr>
        <p:spPr>
          <a:xfrm>
            <a:off x="1426552" y="394097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2A4038-D0CA-7DD5-0C51-C911B5D1CFCB}"/>
              </a:ext>
            </a:extLst>
          </p:cNvPr>
          <p:cNvSpPr txBox="1"/>
          <p:nvPr/>
        </p:nvSpPr>
        <p:spPr>
          <a:xfrm>
            <a:off x="1801346" y="394097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F09276-7270-46EE-7F69-ADC9C04B7440}"/>
              </a:ext>
            </a:extLst>
          </p:cNvPr>
          <p:cNvSpPr txBox="1"/>
          <p:nvPr/>
        </p:nvSpPr>
        <p:spPr>
          <a:xfrm>
            <a:off x="2154483" y="394097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2F622F-16A7-EDCC-14A2-9B412C19018A}"/>
              </a:ext>
            </a:extLst>
          </p:cNvPr>
          <p:cNvSpPr txBox="1"/>
          <p:nvPr/>
        </p:nvSpPr>
        <p:spPr>
          <a:xfrm>
            <a:off x="3573017" y="39409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27C992-3462-C70E-7057-7A09192B6B5B}"/>
              </a:ext>
            </a:extLst>
          </p:cNvPr>
          <p:cNvSpPr txBox="1"/>
          <p:nvPr/>
        </p:nvSpPr>
        <p:spPr>
          <a:xfrm>
            <a:off x="3959026" y="39409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F4EC47-6356-2B3B-0875-527477FA92B1}"/>
              </a:ext>
            </a:extLst>
          </p:cNvPr>
          <p:cNvSpPr txBox="1"/>
          <p:nvPr/>
        </p:nvSpPr>
        <p:spPr>
          <a:xfrm>
            <a:off x="4319358" y="394097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5FBDE3-3418-3B9D-E8AB-10FB754CB1A5}"/>
              </a:ext>
            </a:extLst>
          </p:cNvPr>
          <p:cNvSpPr txBox="1"/>
          <p:nvPr/>
        </p:nvSpPr>
        <p:spPr>
          <a:xfrm>
            <a:off x="1411489" y="3580651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1312A8-F854-381D-1BC4-A8C5052A72B0}"/>
              </a:ext>
            </a:extLst>
          </p:cNvPr>
          <p:cNvSpPr txBox="1"/>
          <p:nvPr/>
        </p:nvSpPr>
        <p:spPr>
          <a:xfrm>
            <a:off x="1781114" y="3580652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4346B3-D505-44C9-AB8C-B503CCF2CA95}"/>
              </a:ext>
            </a:extLst>
          </p:cNvPr>
          <p:cNvSpPr txBox="1"/>
          <p:nvPr/>
        </p:nvSpPr>
        <p:spPr>
          <a:xfrm>
            <a:off x="2131229" y="357985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C5C6661-848A-0C02-7E49-7F7563364809}"/>
              </a:ext>
            </a:extLst>
          </p:cNvPr>
          <p:cNvSpPr txBox="1"/>
          <p:nvPr/>
        </p:nvSpPr>
        <p:spPr>
          <a:xfrm>
            <a:off x="3573017" y="3578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7EA9B4-2ACD-E462-A934-E92E27D92610}"/>
              </a:ext>
            </a:extLst>
          </p:cNvPr>
          <p:cNvSpPr txBox="1"/>
          <p:nvPr/>
        </p:nvSpPr>
        <p:spPr>
          <a:xfrm>
            <a:off x="3959026" y="3578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418E16-03A9-F78C-16D8-4BA555A71429}"/>
              </a:ext>
            </a:extLst>
          </p:cNvPr>
          <p:cNvSpPr txBox="1"/>
          <p:nvPr/>
        </p:nvSpPr>
        <p:spPr>
          <a:xfrm>
            <a:off x="4319358" y="3578883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B40DF-8264-085C-C9FC-5878AF78C37A}"/>
              </a:ext>
            </a:extLst>
          </p:cNvPr>
          <p:cNvSpPr txBox="1"/>
          <p:nvPr/>
        </p:nvSpPr>
        <p:spPr>
          <a:xfrm>
            <a:off x="1417214" y="3222184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028BAB6-40F5-AACF-19D3-13F4D79CC1D2}"/>
              </a:ext>
            </a:extLst>
          </p:cNvPr>
          <p:cNvSpPr txBox="1"/>
          <p:nvPr/>
        </p:nvSpPr>
        <p:spPr>
          <a:xfrm>
            <a:off x="1774570" y="322302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E1A0DC-164C-5409-1310-A69602579D7B}"/>
              </a:ext>
            </a:extLst>
          </p:cNvPr>
          <p:cNvSpPr txBox="1"/>
          <p:nvPr/>
        </p:nvSpPr>
        <p:spPr>
          <a:xfrm>
            <a:off x="2150531" y="3221255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C2A559B-612C-0C4C-34A4-FA7128E0E3AE}"/>
              </a:ext>
            </a:extLst>
          </p:cNvPr>
          <p:cNvSpPr txBox="1"/>
          <p:nvPr/>
        </p:nvSpPr>
        <p:spPr>
          <a:xfrm>
            <a:off x="3584561" y="32212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5A1FA9-7676-401E-7A5D-0269FC4A73E3}"/>
              </a:ext>
            </a:extLst>
          </p:cNvPr>
          <p:cNvSpPr txBox="1"/>
          <p:nvPr/>
        </p:nvSpPr>
        <p:spPr>
          <a:xfrm>
            <a:off x="3970570" y="32212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15E9E92-79EF-04F5-E59A-4444BF27F858}"/>
              </a:ext>
            </a:extLst>
          </p:cNvPr>
          <p:cNvSpPr txBox="1"/>
          <p:nvPr/>
        </p:nvSpPr>
        <p:spPr>
          <a:xfrm>
            <a:off x="4330902" y="3221256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816F07-3073-FB65-C6C3-936BCEE960FE}"/>
              </a:ext>
            </a:extLst>
          </p:cNvPr>
          <p:cNvSpPr txBox="1"/>
          <p:nvPr/>
        </p:nvSpPr>
        <p:spPr>
          <a:xfrm>
            <a:off x="1409642" y="179105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488BC6F-B745-F473-ABA9-DC5BCFFA29CD}"/>
              </a:ext>
            </a:extLst>
          </p:cNvPr>
          <p:cNvSpPr txBox="1"/>
          <p:nvPr/>
        </p:nvSpPr>
        <p:spPr>
          <a:xfrm>
            <a:off x="1766502" y="1791052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0C96028-1ED0-DCB6-1E60-5D7195785B50}"/>
              </a:ext>
            </a:extLst>
          </p:cNvPr>
          <p:cNvSpPr txBox="1"/>
          <p:nvPr/>
        </p:nvSpPr>
        <p:spPr>
          <a:xfrm>
            <a:off x="2123998" y="1790939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3D2D1F-6CDF-43D3-C5E1-0C21C93B2116}"/>
              </a:ext>
            </a:extLst>
          </p:cNvPr>
          <p:cNvSpPr txBox="1"/>
          <p:nvPr/>
        </p:nvSpPr>
        <p:spPr>
          <a:xfrm>
            <a:off x="1424496" y="142062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4B1331C-CB20-9B87-4606-1EB5C50F0E56}"/>
              </a:ext>
            </a:extLst>
          </p:cNvPr>
          <p:cNvSpPr txBox="1"/>
          <p:nvPr/>
        </p:nvSpPr>
        <p:spPr>
          <a:xfrm>
            <a:off x="1780947" y="14261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CC0432-F37A-7DF7-059A-B6015B616A91}"/>
              </a:ext>
            </a:extLst>
          </p:cNvPr>
          <p:cNvSpPr txBox="1"/>
          <p:nvPr/>
        </p:nvSpPr>
        <p:spPr>
          <a:xfrm>
            <a:off x="2138852" y="14261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A02442-2EB2-0C61-8CF6-2EC6469DB3E9}"/>
              </a:ext>
            </a:extLst>
          </p:cNvPr>
          <p:cNvSpPr txBox="1"/>
          <p:nvPr/>
        </p:nvSpPr>
        <p:spPr>
          <a:xfrm>
            <a:off x="1436175" y="1062696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076F25-BC05-60A2-0095-7CB3C87CBFC3}"/>
              </a:ext>
            </a:extLst>
          </p:cNvPr>
          <p:cNvSpPr txBox="1"/>
          <p:nvPr/>
        </p:nvSpPr>
        <p:spPr>
          <a:xfrm>
            <a:off x="1793035" y="106269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76A979-99A5-B5E6-F3B1-185C6F182178}"/>
              </a:ext>
            </a:extLst>
          </p:cNvPr>
          <p:cNvSpPr txBox="1"/>
          <p:nvPr/>
        </p:nvSpPr>
        <p:spPr>
          <a:xfrm>
            <a:off x="2150531" y="10682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2CD62B9-804F-5A9B-0980-7F42D3824D67}"/>
              </a:ext>
            </a:extLst>
          </p:cNvPr>
          <p:cNvSpPr txBox="1"/>
          <p:nvPr/>
        </p:nvSpPr>
        <p:spPr>
          <a:xfrm>
            <a:off x="3570225" y="179109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CDA1C58-A4D2-6F13-C16D-F9C559CFD073}"/>
              </a:ext>
            </a:extLst>
          </p:cNvPr>
          <p:cNvSpPr txBox="1"/>
          <p:nvPr/>
        </p:nvSpPr>
        <p:spPr>
          <a:xfrm>
            <a:off x="3927085" y="1791093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6D843E4-A36C-42F1-B7FA-C593E8BBF06D}"/>
              </a:ext>
            </a:extLst>
          </p:cNvPr>
          <p:cNvSpPr txBox="1"/>
          <p:nvPr/>
        </p:nvSpPr>
        <p:spPr>
          <a:xfrm>
            <a:off x="4284581" y="17909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514B854-8A4B-D4BC-031D-27B27BB38FB8}"/>
              </a:ext>
            </a:extLst>
          </p:cNvPr>
          <p:cNvSpPr txBox="1"/>
          <p:nvPr/>
        </p:nvSpPr>
        <p:spPr>
          <a:xfrm>
            <a:off x="3575602" y="141458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1934615-6A23-DCBC-6CE2-589138E59545}"/>
              </a:ext>
            </a:extLst>
          </p:cNvPr>
          <p:cNvSpPr txBox="1"/>
          <p:nvPr/>
        </p:nvSpPr>
        <p:spPr>
          <a:xfrm>
            <a:off x="3932462" y="1414580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A842D98-1D6E-B305-4B63-FAF32DC35DAA}"/>
              </a:ext>
            </a:extLst>
          </p:cNvPr>
          <p:cNvSpPr txBox="1"/>
          <p:nvPr/>
        </p:nvSpPr>
        <p:spPr>
          <a:xfrm>
            <a:off x="4289958" y="1414467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04843B0-2D85-4439-C944-12786AFFDA36}"/>
              </a:ext>
            </a:extLst>
          </p:cNvPr>
          <p:cNvSpPr txBox="1"/>
          <p:nvPr/>
        </p:nvSpPr>
        <p:spPr>
          <a:xfrm>
            <a:off x="3583646" y="1062225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A3F185-C549-FF02-6BFE-D018866F3140}"/>
              </a:ext>
            </a:extLst>
          </p:cNvPr>
          <p:cNvSpPr txBox="1"/>
          <p:nvPr/>
        </p:nvSpPr>
        <p:spPr>
          <a:xfrm>
            <a:off x="3940506" y="1062224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578E7BD-1D4C-6E87-390F-082FCB72C5C9}"/>
              </a:ext>
            </a:extLst>
          </p:cNvPr>
          <p:cNvSpPr txBox="1"/>
          <p:nvPr/>
        </p:nvSpPr>
        <p:spPr>
          <a:xfrm>
            <a:off x="4298002" y="1062111"/>
            <a:ext cx="3770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288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2D20A9-0D1D-9E6E-0430-F26E66250FC6}"/>
              </a:ext>
            </a:extLst>
          </p:cNvPr>
          <p:cNvSpPr txBox="1"/>
          <p:nvPr/>
        </p:nvSpPr>
        <p:spPr>
          <a:xfrm>
            <a:off x="825149" y="2053615"/>
            <a:ext cx="2471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  <a:p>
            <a:r>
              <a:rPr lang="en-US" dirty="0"/>
              <a:t>: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FFB8CF0-0CE1-3E9C-21AC-EB6135AB6BF9}"/>
              </a:ext>
            </a:extLst>
          </p:cNvPr>
          <p:cNvSpPr txBox="1"/>
          <p:nvPr/>
        </p:nvSpPr>
        <p:spPr>
          <a:xfrm>
            <a:off x="2527557" y="4258020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</p:spTree>
    <p:extLst>
      <p:ext uri="{BB962C8B-B14F-4D97-AF65-F5344CB8AC3E}">
        <p14:creationId xmlns:p14="http://schemas.microsoft.com/office/powerpoint/2010/main" val="71307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64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Pramook Khungurn</dc:creator>
  <cp:lastModifiedBy>Pramook Khungurn</cp:lastModifiedBy>
  <cp:revision>1</cp:revision>
  <dcterms:created xsi:type="dcterms:W3CDTF">2024-10-20T02:35:01Z</dcterms:created>
  <dcterms:modified xsi:type="dcterms:W3CDTF">2024-10-20T03:05:48Z</dcterms:modified>
</cp:coreProperties>
</file>