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6374" autoAdjust="0"/>
  </p:normalViewPr>
  <p:slideViewPr>
    <p:cSldViewPr snapToGrid="0">
      <p:cViewPr>
        <p:scale>
          <a:sx n="200" d="100"/>
          <a:sy n="200" d="100"/>
        </p:scale>
        <p:origin x="144" y="-1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D1692-E4A1-36D9-9BE4-C484D7C46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69A83-CFF7-EE7C-704B-D21B9071A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E94CF-D4E5-F57B-CFD0-4C9BAE65A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E71-2426-D4D0-47D1-E0E4A678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B968-3BAE-97B7-1F4E-F1D2478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2336-37D9-4292-BB30-6DBB77F8B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21BFE-E2A4-B921-94F8-4E3EB2952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65B48-8E6D-3300-EEEA-2CC2DFDF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7B53-3EFD-7A58-C2AE-59EE18B6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A683-4DBB-EA8D-76D8-180C3451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42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B8DDD-1915-29DD-7404-6B9B26509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56CA5-181E-0D07-3F52-688D33DBF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E192D-099F-10A6-6EE0-79C9538E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D49B1-CBA4-D898-5A30-27CCF74D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CF78-8011-EEB0-CAD3-6FD6FC93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5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FBB4-4A3B-C2DA-A486-55E1D8591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9FDE8-9AC5-9370-A50C-36427E24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DBBE4-39AC-7969-A78D-D17CEC01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4540-CDA1-CD8A-9ED5-B6E27459C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AF5D4-E319-6084-D0C9-E0C61C777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9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F8238-71EF-68C6-5DDB-E45D01F0D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1B33C-1E69-EA3F-5C6D-06E37C4E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C733-CEEB-9D21-D586-EA20067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AA429-92E3-0317-0FB7-AF163DB0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DCCCA-6BC9-D0B4-1151-5F7F2EF7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0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2BDF-376B-12E7-028B-7C3A5DF9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210C-0C97-BE84-3919-CD69A2B2E7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3A7A0-7F66-8505-9982-FE0CC8CB3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BC482-569B-171C-26B9-CE03C954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F018B-8DAA-DCCC-8CBF-F67AD683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4DE34-BEA8-F232-4111-DEC67815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72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1DF3-1BFA-8723-9893-BD9F4832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2922-2570-A4AF-91CD-69D0F295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C856-9A5A-6F99-5023-706F4E31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50ACE6-66CF-F829-45C5-D81F58ADC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C68DDD-E4F5-BB90-6703-A963BACE7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C75C3-46C8-321B-C47E-3E01AF0F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F83F5-BD7B-79CF-5050-80AAB6B28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D899E-EA7B-0DF9-9983-FCB4FB8E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5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5E1D-1E96-4D10-68F3-525C1246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FBB40-5333-949D-104C-6C6092F0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8F159-AD64-B692-F3C5-12C71E2E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5345-F384-F028-BA44-33C53630A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8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CFDBB9-CEC4-BF9B-E405-BAC29E1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AC1B-4C86-B461-D608-5AD11F7D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E5383-7629-650D-1111-5BAF51A3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04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7EBEF-D340-8EC1-4A04-7068BD62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B1D3-D3BE-289D-2075-83C39628E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7C08-CA31-CD64-E748-5E9888E29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E0B24-3F15-63EB-7898-38A7668E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4208-F56A-EC6C-910F-BC2814BDE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B03D0-239F-513E-FA8E-27668EC49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5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12E7E-ED1F-6498-243D-227F4213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FAC92-6EBA-3A0F-42CF-22DC28F038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10CBA-4599-7024-0DF0-DC71B49CE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210F2-9C4E-64D9-49BB-61094E5D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332D2-82C8-6923-81EB-0053A2A5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17A47-B552-E25F-0A80-2A6BDF25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1291B-6EE6-F5FE-3DFB-9812C379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67051-50E9-4D3C-E348-BD68B957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FCE54-BC72-9B85-2D20-DAD5AD147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CF616-3535-4BC0-B584-000D29C26DAD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D92A-9A22-79CD-E780-7EAB8CCDA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4DE92-DAE4-5EFB-0A58-F51D1968A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C89C-8200-45EC-9384-8EC7B38CB6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66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297BCA-2654-F147-FB97-DE5DA430C5B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D9E85FF-044F-6614-3701-C5903E8AFFDA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EF472E-0953-BD0A-3624-7571C55C7963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525724-BDAE-FA87-3FBE-1BCB236E097F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C48DB5-26F9-5584-2D14-5FCE6355D3B1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8B6DD5-7F8A-71AC-05BD-F8D07993D7E8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D1A55-7BEC-D3BF-8F0E-EBE5C6491730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E4687-BE7E-F08B-83F7-BD30083BA84C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73C0F9-2ECE-6662-3500-3452F65DF5C7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40E0AF-8A71-FBAA-3E6E-EF962FC43D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C2B6DF-222A-2316-A821-1106BCABA539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A1D35E-D95A-D81F-3352-F9DC424721A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816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/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/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07B9E45-FC81-7E65-1218-C0DDF867AE67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8C441E6-D780-24A0-7FCD-531BB7A4A67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3ECF6C-B4D1-0D18-C0A7-23509C9D348F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28C99D-9504-F283-44A9-A4A059154E1E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D845E034-F77B-332C-3446-CE3DB14FCD35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23FD5F-ACBC-EBC6-BC8D-4F2EDD291C27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6CF79-8737-B1DE-175A-B2293CF0BC0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6AA192-C5C9-7D9E-8E9A-BD02BDF11BF9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939AFEA2-DC4E-D0FD-4BEE-6B12CCF840E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CF47BFD-273C-7085-E386-C697BE08889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8F6A35-9ED1-6272-D902-A76C67FD77FA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815DE-233E-96D8-98A0-003C5F6088EA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179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812C6D-681A-9960-1405-9D5275355EA1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8D14B3-661A-B74A-AA00-B3D1EC33AFB0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3CBC9C-73AB-83DC-41D2-2001FE29EEE8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319BB8-E1E5-0A6D-A8CA-0F2306C3BD6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3ED031-D0DF-95B5-02CB-5AAD9AE2AC7B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0407B0-DA17-8D8D-4669-6C4303A73745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07ABCA-A7B9-5C54-83F2-4D1F4688C57A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D7A537-C18A-7574-4E97-2164892F46EA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E48352-E746-7F28-1A36-18798AD0222B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248A1F-57E0-EAE0-4E8C-308512511533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E257C9-9BA3-3F67-F23B-CCBA8ABE4FE0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5DDB0-1922-4D5C-B7EA-D325633B59CF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496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>
            <a:off x="1404000" y="972000"/>
            <a:ext cx="1584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AAEF46E-E00C-64AE-7D9C-8B18C00D0C22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EAAF28-10D3-70D9-B5BA-E8B49DB0EBE9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46B13B2-DDD9-9910-1B8A-150814119C9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7035CE-B361-7F4F-E0DD-3B44261A9741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BDA5AF-32DE-E83F-0317-C183A9F1321C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5940ED-DA9B-FAAA-72A2-6A2B1DFBCA9B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BF852-0A24-EA8D-7368-8AD33E551C33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11A6D-5D40-142E-BBE2-8C6091C4DC4D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1EC58-40B9-92A9-6923-55F0634D126E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315A50-5B65-279B-869A-7E1FD9B11727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06849-B819-B16E-8464-5A3EE7C54176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52D090-6480-B1E2-9843-8434B9D9C3D5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688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7B7F4EC-283E-798A-4BD8-0D6E199A7360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FB3ED5-95C7-8A20-E4C3-4FD3B7604F75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42CD1A5-D738-16CB-5659-2DC036AE70AF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F83C3E-7A5A-3B62-E316-1A593323252A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5506CF-8FFA-2156-C8A3-9B4359D6E693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7D95C4-2835-B1A9-58EF-2E270B17E74C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231F9-AF63-F6DB-CBAF-EC95E3404009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A0C3D-794B-9131-33C8-4A7792AC60DF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915C4-9061-C16E-C06C-70CDA43BC0A9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AFC19C-0A92-73FF-BC65-66007B6298BF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D917B-8E3E-806A-5BD9-DFAF39DFED08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2F3210-F948-A5BE-1CE5-8907A93CE051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6326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216144-D8FA-3A3D-839C-CA421C4881F0}"/>
              </a:ext>
            </a:extLst>
          </p:cNvPr>
          <p:cNvCxnSpPr>
            <a:cxnSpLocks/>
          </p:cNvCxnSpPr>
          <p:nvPr/>
        </p:nvCxnSpPr>
        <p:spPr>
          <a:xfrm>
            <a:off x="1404000" y="1152000"/>
            <a:ext cx="180000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EF97FF-90D1-84F8-9F60-B5E46ADDA685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8ECDC88-983C-5502-AC26-9972D6DDC575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5AD726F-A9D1-6DBC-C079-0044D5FAFA04}"/>
              </a:ext>
            </a:extLst>
          </p:cNvPr>
          <p:cNvCxnSpPr>
            <a:cxnSpLocks/>
          </p:cNvCxnSpPr>
          <p:nvPr/>
        </p:nvCxnSpPr>
        <p:spPr>
          <a:xfrm flipV="1">
            <a:off x="1584000" y="1332000"/>
            <a:ext cx="360000" cy="39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C54E44-3803-C611-72F2-0CA191752F16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1D1B85-326A-F83B-C348-FF7B7D53EA4C}"/>
              </a:ext>
            </a:extLst>
          </p:cNvPr>
          <p:cNvCxnSpPr>
            <a:cxnSpLocks/>
          </p:cNvCxnSpPr>
          <p:nvPr/>
        </p:nvCxnSpPr>
        <p:spPr>
          <a:xfrm flipH="1" flipV="1">
            <a:off x="1404000" y="1152000"/>
            <a:ext cx="54000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F49D47-81D8-424B-5A62-9CE01F1D0B5F}"/>
              </a:ext>
            </a:extLst>
          </p:cNvPr>
          <p:cNvCxnSpPr>
            <a:cxnSpLocks/>
          </p:cNvCxnSpPr>
          <p:nvPr/>
        </p:nvCxnSpPr>
        <p:spPr>
          <a:xfrm flipV="1">
            <a:off x="1584000" y="1692000"/>
            <a:ext cx="792000" cy="3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CFFA00-6311-5742-2FFF-D6C5B7409861}"/>
              </a:ext>
            </a:extLst>
          </p:cNvPr>
          <p:cNvCxnSpPr>
            <a:cxnSpLocks/>
          </p:cNvCxnSpPr>
          <p:nvPr/>
        </p:nvCxnSpPr>
        <p:spPr>
          <a:xfrm flipH="1" flipV="1">
            <a:off x="1944000" y="1332000"/>
            <a:ext cx="432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0A95E-BA52-F85D-6764-BE813B880141}"/>
              </a:ext>
            </a:extLst>
          </p:cNvPr>
          <p:cNvCxnSpPr>
            <a:cxnSpLocks/>
          </p:cNvCxnSpPr>
          <p:nvPr/>
        </p:nvCxnSpPr>
        <p:spPr>
          <a:xfrm flipH="1">
            <a:off x="1944000" y="972000"/>
            <a:ext cx="104400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40775DB-42DF-2082-158A-AD61569760CD}"/>
              </a:ext>
            </a:extLst>
          </p:cNvPr>
          <p:cNvSpPr/>
          <p:nvPr/>
        </p:nvSpPr>
        <p:spPr>
          <a:xfrm>
            <a:off x="1368000" y="111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BE1A1A-A29B-C942-487D-5AE84EE761C1}"/>
              </a:ext>
            </a:extLst>
          </p:cNvPr>
          <p:cNvSpPr/>
          <p:nvPr/>
        </p:nvSpPr>
        <p:spPr>
          <a:xfrm>
            <a:off x="1548000" y="1692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13FE71-9494-1130-1E26-92ADF5C8438B}"/>
              </a:ext>
            </a:extLst>
          </p:cNvPr>
          <p:cNvSpPr/>
          <p:nvPr/>
        </p:nvSpPr>
        <p:spPr>
          <a:xfrm>
            <a:off x="1908000" y="129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895EF8-2FF7-F683-FAF6-57847DC49FA8}"/>
              </a:ext>
            </a:extLst>
          </p:cNvPr>
          <p:cNvSpPr/>
          <p:nvPr/>
        </p:nvSpPr>
        <p:spPr>
          <a:xfrm>
            <a:off x="2340000" y="165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EE92EE-04B6-C55A-FDC0-0719E59764DA}"/>
              </a:ext>
            </a:extLst>
          </p:cNvPr>
          <p:cNvSpPr/>
          <p:nvPr/>
        </p:nvSpPr>
        <p:spPr>
          <a:xfrm>
            <a:off x="2772000" y="1440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58901A7-3B2E-2640-73BB-6E5FA9D1E392}"/>
              </a:ext>
            </a:extLst>
          </p:cNvPr>
          <p:cNvSpPr/>
          <p:nvPr/>
        </p:nvSpPr>
        <p:spPr>
          <a:xfrm>
            <a:off x="2952000" y="93600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A7BABD-6066-E704-ED20-19DF571ED9A8}"/>
              </a:ext>
            </a:extLst>
          </p:cNvPr>
          <p:cNvSpPr txBox="1"/>
          <p:nvPr/>
        </p:nvSpPr>
        <p:spPr>
          <a:xfrm>
            <a:off x="1268386" y="872915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88AF0-45C9-1559-96C4-3AFD6D1596EB}"/>
              </a:ext>
            </a:extLst>
          </p:cNvPr>
          <p:cNvSpPr txBox="1"/>
          <p:nvPr/>
        </p:nvSpPr>
        <p:spPr>
          <a:xfrm>
            <a:off x="1465189" y="1728000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7D1F42-18DF-BC80-379F-6C7DB6AFDC60}"/>
              </a:ext>
            </a:extLst>
          </p:cNvPr>
          <p:cNvSpPr txBox="1"/>
          <p:nvPr/>
        </p:nvSpPr>
        <p:spPr>
          <a:xfrm>
            <a:off x="1812393" y="105719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8EB7D7-E0F6-C20D-95CE-22C39A58E440}"/>
              </a:ext>
            </a:extLst>
          </p:cNvPr>
          <p:cNvSpPr txBox="1"/>
          <p:nvPr/>
        </p:nvSpPr>
        <p:spPr>
          <a:xfrm>
            <a:off x="2244393" y="1697325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FA1553-843F-2142-FAA8-FA6EACC7BD52}"/>
              </a:ext>
            </a:extLst>
          </p:cNvPr>
          <p:cNvSpPr txBox="1"/>
          <p:nvPr/>
        </p:nvSpPr>
        <p:spPr>
          <a:xfrm>
            <a:off x="2676393" y="14846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7B7E0-5A6B-FC2E-3B07-FBEA181BB1AD}"/>
              </a:ext>
            </a:extLst>
          </p:cNvPr>
          <p:cNvSpPr txBox="1"/>
          <p:nvPr/>
        </p:nvSpPr>
        <p:spPr>
          <a:xfrm>
            <a:off x="2856393" y="674390"/>
            <a:ext cx="2632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04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80A179-5C80-D1B1-399F-0262CFC9E7CF}"/>
              </a:ext>
            </a:extLst>
          </p:cNvPr>
          <p:cNvSpPr/>
          <p:nvPr/>
        </p:nvSpPr>
        <p:spPr>
          <a:xfrm>
            <a:off x="1124125" y="629174"/>
            <a:ext cx="2160000" cy="14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FA5362D-B83A-2214-8095-F55B8AD36CFB}"/>
              </a:ext>
            </a:extLst>
          </p:cNvPr>
          <p:cNvCxnSpPr>
            <a:cxnSpLocks/>
          </p:cNvCxnSpPr>
          <p:nvPr/>
        </p:nvCxnSpPr>
        <p:spPr>
          <a:xfrm flipH="1">
            <a:off x="1406450" y="1116938"/>
            <a:ext cx="294900" cy="501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62E5B9-710F-ACEA-AD9B-30ED23CFA1AF}"/>
              </a:ext>
            </a:extLst>
          </p:cNvPr>
          <p:cNvCxnSpPr>
            <a:cxnSpLocks/>
          </p:cNvCxnSpPr>
          <p:nvPr/>
        </p:nvCxnSpPr>
        <p:spPr>
          <a:xfrm flipH="1">
            <a:off x="2376000" y="972000"/>
            <a:ext cx="612000" cy="72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155235-F6F0-7073-6EBD-F189AC66FD51}"/>
              </a:ext>
            </a:extLst>
          </p:cNvPr>
          <p:cNvCxnSpPr>
            <a:cxnSpLocks/>
          </p:cNvCxnSpPr>
          <p:nvPr/>
        </p:nvCxnSpPr>
        <p:spPr>
          <a:xfrm flipV="1">
            <a:off x="2808000" y="972000"/>
            <a:ext cx="180000" cy="50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0AFE12C-45BE-7718-E7B1-87FD743EA6BF}"/>
              </a:ext>
            </a:extLst>
          </p:cNvPr>
          <p:cNvCxnSpPr>
            <a:cxnSpLocks/>
          </p:cNvCxnSpPr>
          <p:nvPr/>
        </p:nvCxnSpPr>
        <p:spPr>
          <a:xfrm flipH="1" flipV="1">
            <a:off x="1702575" y="1120775"/>
            <a:ext cx="672200" cy="571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35FC0B-7666-9FE0-EADD-E01CF0E6A352}"/>
              </a:ext>
            </a:extLst>
          </p:cNvPr>
          <p:cNvCxnSpPr>
            <a:cxnSpLocks/>
          </p:cNvCxnSpPr>
          <p:nvPr/>
        </p:nvCxnSpPr>
        <p:spPr>
          <a:xfrm flipV="1">
            <a:off x="2376000" y="1476000"/>
            <a:ext cx="432000" cy="21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68C9F11-5E14-1952-EB0C-E4AAAFB52562}"/>
              </a:ext>
            </a:extLst>
          </p:cNvPr>
          <p:cNvCxnSpPr>
            <a:cxnSpLocks/>
          </p:cNvCxnSpPr>
          <p:nvPr/>
        </p:nvCxnSpPr>
        <p:spPr>
          <a:xfrm flipV="1">
            <a:off x="1702575" y="885825"/>
            <a:ext cx="551488" cy="2349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FC101B-3832-9DF7-F6EE-8B707CEF3AFD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118575" cy="80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3DD918B-E3E6-05C4-8F06-CEC2E8487AEC}"/>
              </a:ext>
            </a:extLst>
          </p:cNvPr>
          <p:cNvCxnSpPr>
            <a:cxnSpLocks/>
          </p:cNvCxnSpPr>
          <p:nvPr/>
        </p:nvCxnSpPr>
        <p:spPr>
          <a:xfrm flipH="1" flipV="1">
            <a:off x="2257425" y="885825"/>
            <a:ext cx="730575" cy="8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6FC8A1C-E843-8F37-4801-574DECAC6FF3}"/>
              </a:ext>
            </a:extLst>
          </p:cNvPr>
          <p:cNvCxnSpPr>
            <a:cxnSpLocks/>
          </p:cNvCxnSpPr>
          <p:nvPr/>
        </p:nvCxnSpPr>
        <p:spPr>
          <a:xfrm flipH="1" flipV="1">
            <a:off x="1406450" y="1618588"/>
            <a:ext cx="968325" cy="73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E310121B-2ED5-CB3F-CB91-C00EB6D27B43}"/>
              </a:ext>
            </a:extLst>
          </p:cNvPr>
          <p:cNvSpPr/>
          <p:nvPr/>
        </p:nvSpPr>
        <p:spPr>
          <a:xfrm>
            <a:off x="2338775" y="165838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B918660-58E5-7FD9-5454-B02399AF4FE4}"/>
              </a:ext>
            </a:extLst>
          </p:cNvPr>
          <p:cNvSpPr/>
          <p:nvPr/>
        </p:nvSpPr>
        <p:spPr>
          <a:xfrm>
            <a:off x="2770775" y="144501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1D08BA0-FDCB-7881-1E82-907C3184D4C1}"/>
              </a:ext>
            </a:extLst>
          </p:cNvPr>
          <p:cNvSpPr/>
          <p:nvPr/>
        </p:nvSpPr>
        <p:spPr>
          <a:xfrm>
            <a:off x="2952000" y="93352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F6C81C7-A75C-AA4F-61C2-626C3A5E43FD}"/>
              </a:ext>
            </a:extLst>
          </p:cNvPr>
          <p:cNvSpPr/>
          <p:nvPr/>
        </p:nvSpPr>
        <p:spPr>
          <a:xfrm>
            <a:off x="2218063" y="84995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B1B8296-795F-06AB-7A66-9B91B0636AC6}"/>
              </a:ext>
            </a:extLst>
          </p:cNvPr>
          <p:cNvSpPr/>
          <p:nvPr/>
        </p:nvSpPr>
        <p:spPr>
          <a:xfrm>
            <a:off x="1666575" y="108464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0B5EC34-0BF7-A41E-87E6-E39F5131C6F6}"/>
              </a:ext>
            </a:extLst>
          </p:cNvPr>
          <p:cNvSpPr/>
          <p:nvPr/>
        </p:nvSpPr>
        <p:spPr>
          <a:xfrm>
            <a:off x="1368769" y="157504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0332AF-2EEE-6CB0-B231-C64ED1BF3F39}"/>
              </a:ext>
            </a:extLst>
          </p:cNvPr>
          <p:cNvSpPr txBox="1"/>
          <p:nvPr/>
        </p:nvSpPr>
        <p:spPr>
          <a:xfrm>
            <a:off x="2239774" y="1663864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B523E5-D144-23FC-544F-70A4944329CE}"/>
              </a:ext>
            </a:extLst>
          </p:cNvPr>
          <p:cNvSpPr txBox="1"/>
          <p:nvPr/>
        </p:nvSpPr>
        <p:spPr>
          <a:xfrm>
            <a:off x="2778420" y="1402254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78219DB-CB75-30EA-E020-CDD41391C7F2}"/>
              </a:ext>
            </a:extLst>
          </p:cNvPr>
          <p:cNvSpPr txBox="1"/>
          <p:nvPr/>
        </p:nvSpPr>
        <p:spPr>
          <a:xfrm>
            <a:off x="2944061" y="786300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E4F8F39-9EC7-393A-45A2-8C55E6E39672}"/>
              </a:ext>
            </a:extLst>
          </p:cNvPr>
          <p:cNvSpPr txBox="1"/>
          <p:nvPr/>
        </p:nvSpPr>
        <p:spPr>
          <a:xfrm>
            <a:off x="2118449" y="6164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4F69F1-71C3-AD28-712E-8D4A35C47B97}"/>
              </a:ext>
            </a:extLst>
          </p:cNvPr>
          <p:cNvSpPr txBox="1"/>
          <p:nvPr/>
        </p:nvSpPr>
        <p:spPr>
          <a:xfrm>
            <a:off x="1487310" y="868658"/>
            <a:ext cx="2712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EE6908-5431-356D-D227-BB66F491B9AF}"/>
              </a:ext>
            </a:extLst>
          </p:cNvPr>
          <p:cNvSpPr txBox="1"/>
          <p:nvPr/>
        </p:nvSpPr>
        <p:spPr>
          <a:xfrm>
            <a:off x="1160334" y="146552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Georgia" panose="02040502050405020303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7023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C1DA7E-A2D7-0AF7-1E0E-B79F6DB3A8BE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A772A8-7170-AAEA-FF83-D04BB18F0A06}"/>
              </a:ext>
            </a:extLst>
          </p:cNvPr>
          <p:cNvCxnSpPr>
            <a:cxnSpLocks/>
          </p:cNvCxnSpPr>
          <p:nvPr/>
        </p:nvCxnSpPr>
        <p:spPr>
          <a:xfrm flipV="1">
            <a:off x="720000" y="16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3A6E5-81EF-649B-7423-0DE9421A39F8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4F66E-F30A-CC56-28BA-AE00467B8762}"/>
              </a:ext>
            </a:extLst>
          </p:cNvPr>
          <p:cNvCxnSpPr>
            <a:cxnSpLocks/>
          </p:cNvCxnSpPr>
          <p:nvPr/>
        </p:nvCxnSpPr>
        <p:spPr>
          <a:xfrm flipV="1">
            <a:off x="720000" y="270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1D035-BB96-38C0-5F03-D7B7526E7654}"/>
              </a:ext>
            </a:extLst>
          </p:cNvPr>
          <p:cNvCxnSpPr>
            <a:cxnSpLocks/>
          </p:cNvCxnSpPr>
          <p:nvPr/>
        </p:nvCxnSpPr>
        <p:spPr>
          <a:xfrm flipV="1">
            <a:off x="12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EBA4F3-6AE3-51B6-E78F-8440B2C8F73D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01489C-451B-6799-74BE-5EED86A4C204}"/>
              </a:ext>
            </a:extLst>
          </p:cNvPr>
          <p:cNvCxnSpPr>
            <a:cxnSpLocks/>
          </p:cNvCxnSpPr>
          <p:nvPr/>
        </p:nvCxnSpPr>
        <p:spPr>
          <a:xfrm flipV="1">
            <a:off x="23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BC832-D079-5413-439E-36A943327F78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6C919-1D9C-F8E9-8A52-7A51F09C2DEB}"/>
              </a:ext>
            </a:extLst>
          </p:cNvPr>
          <p:cNvCxnSpPr>
            <a:cxnSpLocks/>
          </p:cNvCxnSpPr>
          <p:nvPr/>
        </p:nvCxnSpPr>
        <p:spPr>
          <a:xfrm flipV="1">
            <a:off x="34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/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/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/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/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C3CCE-990C-90C5-B813-3BE2FBADA988}"/>
              </a:ext>
            </a:extLst>
          </p:cNvPr>
          <p:cNvCxnSpPr>
            <a:cxnSpLocks/>
          </p:cNvCxnSpPr>
          <p:nvPr/>
        </p:nvCxnSpPr>
        <p:spPr>
          <a:xfrm flipH="1">
            <a:off x="1800000" y="2159999"/>
            <a:ext cx="10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BF59FE-8716-50AC-7CFF-9780CB4EAF1C}"/>
              </a:ext>
            </a:extLst>
          </p:cNvPr>
          <p:cNvCxnSpPr>
            <a:cxnSpLocks/>
          </p:cNvCxnSpPr>
          <p:nvPr/>
        </p:nvCxnSpPr>
        <p:spPr>
          <a:xfrm>
            <a:off x="2880000" y="1079999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9B3073-4FFD-3B4B-FF33-F079EA977971}"/>
              </a:ext>
            </a:extLst>
          </p:cNvPr>
          <p:cNvCxnSpPr>
            <a:cxnSpLocks/>
          </p:cNvCxnSpPr>
          <p:nvPr/>
        </p:nvCxnSpPr>
        <p:spPr>
          <a:xfrm flipH="1">
            <a:off x="1799999" y="1079999"/>
            <a:ext cx="1080001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D6E127-43AA-B67C-2AAE-0152742A4D77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1080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91B7A0-6788-1765-DED6-22B6A3D239E4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0" cy="1079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02669-7AEC-BFBF-159D-1829E9785E71}"/>
              </a:ext>
            </a:extLst>
          </p:cNvPr>
          <p:cNvCxnSpPr>
            <a:cxnSpLocks/>
          </p:cNvCxnSpPr>
          <p:nvPr/>
        </p:nvCxnSpPr>
        <p:spPr>
          <a:xfrm flipV="1">
            <a:off x="720000" y="54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D138D92-46B8-F32D-39DF-75195EEF3E71}"/>
              </a:ext>
            </a:extLst>
          </p:cNvPr>
          <p:cNvSpPr/>
          <p:nvPr/>
        </p:nvSpPr>
        <p:spPr>
          <a:xfrm>
            <a:off x="1763998" y="21239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F8BE77-EF30-4B2F-66AA-3E108CBC1870}"/>
              </a:ext>
            </a:extLst>
          </p:cNvPr>
          <p:cNvSpPr/>
          <p:nvPr/>
        </p:nvSpPr>
        <p:spPr>
          <a:xfrm>
            <a:off x="2840713" y="212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728B6E-BFEE-1C74-88B3-E2E3DB6F4344}"/>
              </a:ext>
            </a:extLst>
          </p:cNvPr>
          <p:cNvSpPr/>
          <p:nvPr/>
        </p:nvSpPr>
        <p:spPr>
          <a:xfrm>
            <a:off x="2840713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F89C7B-95A0-263C-D97D-3AFE1D8E4675}"/>
              </a:ext>
            </a:extLst>
          </p:cNvPr>
          <p:cNvSpPr/>
          <p:nvPr/>
        </p:nvSpPr>
        <p:spPr>
          <a:xfrm>
            <a:off x="1767288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DD3C5-C94D-79A5-52DF-E8A520248D69}"/>
              </a:ext>
            </a:extLst>
          </p:cNvPr>
          <p:cNvSpPr txBox="1"/>
          <p:nvPr/>
        </p:nvSpPr>
        <p:spPr>
          <a:xfrm>
            <a:off x="1570033" y="2157248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3278AF-969B-3507-78F9-A474D504C21D}"/>
              </a:ext>
            </a:extLst>
          </p:cNvPr>
          <p:cNvSpPr txBox="1"/>
          <p:nvPr/>
        </p:nvSpPr>
        <p:spPr>
          <a:xfrm>
            <a:off x="2921644" y="2163073"/>
            <a:ext cx="165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601F-AA75-53B6-7C77-3E1D95C07C47}"/>
              </a:ext>
            </a:extLst>
          </p:cNvPr>
          <p:cNvSpPr txBox="1"/>
          <p:nvPr/>
        </p:nvSpPr>
        <p:spPr>
          <a:xfrm>
            <a:off x="2914408" y="886831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6D8F91-3C3F-0E4E-86A2-5A361D8EE24E}"/>
              </a:ext>
            </a:extLst>
          </p:cNvPr>
          <p:cNvSpPr txBox="1"/>
          <p:nvPr/>
        </p:nvSpPr>
        <p:spPr>
          <a:xfrm>
            <a:off x="1561697" y="856582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DF15E-E73E-FEBD-986C-2A1DC0DC072C}"/>
              </a:ext>
            </a:extLst>
          </p:cNvPr>
          <p:cNvSpPr txBox="1"/>
          <p:nvPr/>
        </p:nvSpPr>
        <p:spPr>
          <a:xfrm>
            <a:off x="2307287" y="1703043"/>
            <a:ext cx="53059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Triangle </a:t>
            </a:r>
            <a:b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</a:br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735F25-550C-42F2-EC87-E4FED5CB2445}"/>
              </a:ext>
            </a:extLst>
          </p:cNvPr>
          <p:cNvSpPr txBox="1"/>
          <p:nvPr/>
        </p:nvSpPr>
        <p:spPr>
          <a:xfrm>
            <a:off x="1867709" y="1213791"/>
            <a:ext cx="530593" cy="32316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Triangle </a:t>
            </a:r>
            <a:b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</a:br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197337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1C1DA7E-A2D7-0AF7-1E0E-B79F6DB3A8BE}"/>
              </a:ext>
            </a:extLst>
          </p:cNvPr>
          <p:cNvCxnSpPr>
            <a:cxnSpLocks/>
          </p:cNvCxnSpPr>
          <p:nvPr/>
        </p:nvCxnSpPr>
        <p:spPr>
          <a:xfrm flipV="1">
            <a:off x="720000" y="108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A772A8-7170-AAEA-FF83-D04BB18F0A06}"/>
              </a:ext>
            </a:extLst>
          </p:cNvPr>
          <p:cNvCxnSpPr>
            <a:cxnSpLocks/>
          </p:cNvCxnSpPr>
          <p:nvPr/>
        </p:nvCxnSpPr>
        <p:spPr>
          <a:xfrm flipV="1">
            <a:off x="720000" y="162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D3A6E5-81EF-649B-7423-0DE9421A39F8}"/>
              </a:ext>
            </a:extLst>
          </p:cNvPr>
          <p:cNvCxnSpPr>
            <a:cxnSpLocks/>
          </p:cNvCxnSpPr>
          <p:nvPr/>
        </p:nvCxnSpPr>
        <p:spPr>
          <a:xfrm flipV="1">
            <a:off x="720000" y="216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4F66E-F30A-CC56-28BA-AE00467B8762}"/>
              </a:ext>
            </a:extLst>
          </p:cNvPr>
          <p:cNvCxnSpPr>
            <a:cxnSpLocks/>
          </p:cNvCxnSpPr>
          <p:nvPr/>
        </p:nvCxnSpPr>
        <p:spPr>
          <a:xfrm flipV="1">
            <a:off x="720000" y="270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51D035-BB96-38C0-5F03-D7B7526E7654}"/>
              </a:ext>
            </a:extLst>
          </p:cNvPr>
          <p:cNvCxnSpPr>
            <a:cxnSpLocks/>
          </p:cNvCxnSpPr>
          <p:nvPr/>
        </p:nvCxnSpPr>
        <p:spPr>
          <a:xfrm flipV="1">
            <a:off x="126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EBA4F3-6AE3-51B6-E78F-8440B2C8F73D}"/>
              </a:ext>
            </a:extLst>
          </p:cNvPr>
          <p:cNvCxnSpPr>
            <a:cxnSpLocks/>
          </p:cNvCxnSpPr>
          <p:nvPr/>
        </p:nvCxnSpPr>
        <p:spPr>
          <a:xfrm flipV="1">
            <a:off x="180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01489C-451B-6799-74BE-5EED86A4C204}"/>
              </a:ext>
            </a:extLst>
          </p:cNvPr>
          <p:cNvCxnSpPr>
            <a:cxnSpLocks/>
          </p:cNvCxnSpPr>
          <p:nvPr/>
        </p:nvCxnSpPr>
        <p:spPr>
          <a:xfrm flipV="1">
            <a:off x="234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BC832-D079-5413-439E-36A943327F78}"/>
              </a:ext>
            </a:extLst>
          </p:cNvPr>
          <p:cNvCxnSpPr>
            <a:cxnSpLocks/>
          </p:cNvCxnSpPr>
          <p:nvPr/>
        </p:nvCxnSpPr>
        <p:spPr>
          <a:xfrm flipV="1">
            <a:off x="288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E6C919-1D9C-F8E9-8A52-7A51F09C2DEB}"/>
              </a:ext>
            </a:extLst>
          </p:cNvPr>
          <p:cNvCxnSpPr>
            <a:cxnSpLocks/>
          </p:cNvCxnSpPr>
          <p:nvPr/>
        </p:nvCxnSpPr>
        <p:spPr>
          <a:xfrm flipV="1">
            <a:off x="3420000" y="3600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/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26825-760D-12E4-12A4-CAF3D690F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994" y="2880000"/>
                <a:ext cx="666012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/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29E9C6C-AEAF-EFBE-FBDB-17D9EA02E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989" y="2880000"/>
                <a:ext cx="61202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/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C586A48-F811-58C1-042D-111295C12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88" y="2021500"/>
                <a:ext cx="66601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/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AD8679-90B8-29F9-D09B-F8A2D72E6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88" y="941500"/>
                <a:ext cx="66601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3C3CCE-990C-90C5-B813-3BE2FBADA988}"/>
              </a:ext>
            </a:extLst>
          </p:cNvPr>
          <p:cNvCxnSpPr>
            <a:cxnSpLocks/>
          </p:cNvCxnSpPr>
          <p:nvPr/>
        </p:nvCxnSpPr>
        <p:spPr>
          <a:xfrm flipH="1">
            <a:off x="1800000" y="2159999"/>
            <a:ext cx="108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CBF59FE-8716-50AC-7CFF-9780CB4EAF1C}"/>
              </a:ext>
            </a:extLst>
          </p:cNvPr>
          <p:cNvCxnSpPr>
            <a:cxnSpLocks/>
          </p:cNvCxnSpPr>
          <p:nvPr/>
        </p:nvCxnSpPr>
        <p:spPr>
          <a:xfrm>
            <a:off x="2880000" y="1079999"/>
            <a:ext cx="0" cy="10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DD6E127-43AA-B67C-2AAE-0152742A4D77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108000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91B7A0-6788-1765-DED6-22B6A3D239E4}"/>
              </a:ext>
            </a:extLst>
          </p:cNvPr>
          <p:cNvCxnSpPr>
            <a:cxnSpLocks/>
          </p:cNvCxnSpPr>
          <p:nvPr/>
        </p:nvCxnSpPr>
        <p:spPr>
          <a:xfrm>
            <a:off x="1799999" y="1079999"/>
            <a:ext cx="0" cy="10799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102669-7AEC-BFBF-159D-1829E9785E71}"/>
              </a:ext>
            </a:extLst>
          </p:cNvPr>
          <p:cNvCxnSpPr>
            <a:cxnSpLocks/>
          </p:cNvCxnSpPr>
          <p:nvPr/>
        </p:nvCxnSpPr>
        <p:spPr>
          <a:xfrm flipV="1">
            <a:off x="720000" y="540000"/>
            <a:ext cx="3240000" cy="0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D138D92-46B8-F32D-39DF-75195EEF3E71}"/>
              </a:ext>
            </a:extLst>
          </p:cNvPr>
          <p:cNvSpPr/>
          <p:nvPr/>
        </p:nvSpPr>
        <p:spPr>
          <a:xfrm>
            <a:off x="1763998" y="212399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F8BE77-EF30-4B2F-66AA-3E108CBC1870}"/>
              </a:ext>
            </a:extLst>
          </p:cNvPr>
          <p:cNvSpPr/>
          <p:nvPr/>
        </p:nvSpPr>
        <p:spPr>
          <a:xfrm>
            <a:off x="2840713" y="212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728B6E-BFEE-1C74-88B3-E2E3DB6F4344}"/>
              </a:ext>
            </a:extLst>
          </p:cNvPr>
          <p:cNvSpPr/>
          <p:nvPr/>
        </p:nvSpPr>
        <p:spPr>
          <a:xfrm>
            <a:off x="2840713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1F89C7B-95A0-263C-D97D-3AFE1D8E4675}"/>
              </a:ext>
            </a:extLst>
          </p:cNvPr>
          <p:cNvSpPr/>
          <p:nvPr/>
        </p:nvSpPr>
        <p:spPr>
          <a:xfrm>
            <a:off x="1767288" y="104124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80DD3C5-C94D-79A5-52DF-E8A520248D69}"/>
              </a:ext>
            </a:extLst>
          </p:cNvPr>
          <p:cNvSpPr txBox="1"/>
          <p:nvPr/>
        </p:nvSpPr>
        <p:spPr>
          <a:xfrm>
            <a:off x="1570033" y="2157248"/>
            <a:ext cx="19396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3278AF-969B-3507-78F9-A474D504C21D}"/>
              </a:ext>
            </a:extLst>
          </p:cNvPr>
          <p:cNvSpPr txBox="1"/>
          <p:nvPr/>
        </p:nvSpPr>
        <p:spPr>
          <a:xfrm>
            <a:off x="2921644" y="2163073"/>
            <a:ext cx="16511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5601F-AA75-53B6-7C77-3E1D95C07C47}"/>
              </a:ext>
            </a:extLst>
          </p:cNvPr>
          <p:cNvSpPr txBox="1"/>
          <p:nvPr/>
        </p:nvSpPr>
        <p:spPr>
          <a:xfrm>
            <a:off x="2914408" y="886831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C6D8F91-3C3F-0E4E-86A2-5A361D8EE24E}"/>
              </a:ext>
            </a:extLst>
          </p:cNvPr>
          <p:cNvSpPr txBox="1"/>
          <p:nvPr/>
        </p:nvSpPr>
        <p:spPr>
          <a:xfrm>
            <a:off x="1561697" y="856582"/>
            <a:ext cx="1859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Georgia" panose="02040502050405020303" pitchFamily="18" charset="0"/>
              </a:rPr>
              <a:t>#3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C6DF15E-E73E-FEBD-986C-2A1DC0DC072C}"/>
              </a:ext>
            </a:extLst>
          </p:cNvPr>
          <p:cNvSpPr txBox="1"/>
          <p:nvPr/>
        </p:nvSpPr>
        <p:spPr>
          <a:xfrm>
            <a:off x="2119645" y="2186156"/>
            <a:ext cx="46968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B735F25-550C-42F2-EC87-E4FED5CB2445}"/>
              </a:ext>
            </a:extLst>
          </p:cNvPr>
          <p:cNvSpPr txBox="1"/>
          <p:nvPr/>
        </p:nvSpPr>
        <p:spPr>
          <a:xfrm>
            <a:off x="2129963" y="892261"/>
            <a:ext cx="46166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2F00D2-B9AD-5E40-0051-2655B134D50B}"/>
              </a:ext>
            </a:extLst>
          </p:cNvPr>
          <p:cNvSpPr txBox="1"/>
          <p:nvPr/>
        </p:nvSpPr>
        <p:spPr>
          <a:xfrm>
            <a:off x="2919288" y="1539206"/>
            <a:ext cx="44403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36D25C-F2FD-1B7D-E77F-90B04987C715}"/>
              </a:ext>
            </a:extLst>
          </p:cNvPr>
          <p:cNvSpPr txBox="1"/>
          <p:nvPr/>
        </p:nvSpPr>
        <p:spPr>
          <a:xfrm>
            <a:off x="1305530" y="1536456"/>
            <a:ext cx="460062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050" dirty="0">
                <a:solidFill>
                  <a:srgbClr val="00B050"/>
                </a:solidFill>
                <a:latin typeface="Georgia" panose="02040502050405020303" pitchFamily="18" charset="0"/>
              </a:rPr>
              <a:t>Line #3</a:t>
            </a:r>
          </a:p>
        </p:txBody>
      </p:sp>
    </p:spTree>
    <p:extLst>
      <p:ext uri="{BB962C8B-B14F-4D97-AF65-F5344CB8AC3E}">
        <p14:creationId xmlns:p14="http://schemas.microsoft.com/office/powerpoint/2010/main" val="175841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135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5</cp:revision>
  <dcterms:created xsi:type="dcterms:W3CDTF">2023-07-01T06:26:09Z</dcterms:created>
  <dcterms:modified xsi:type="dcterms:W3CDTF">2023-07-09T10:39:33Z</dcterms:modified>
</cp:coreProperties>
</file>