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82AA0-5FE1-628E-125C-64184887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BE6E67-D2C9-1C0B-9297-996117309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9E6CC2-9C79-C572-CB13-5C3857616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9384B0-CB03-16CE-A421-BE28058A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FAE6CF-1104-C3CA-3493-694D09C4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4CA6B6-8C12-5077-96A8-8DFF42738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B403EE-3A71-1370-CB4A-CA4979FC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9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65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E8BCC-4410-2C55-6328-B0621341F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84731F-6A41-03E2-CA28-DB6D0385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92959-3FA6-1AC0-69C9-5C75B73D1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B5388D-DD44-FDEE-6D68-15986F87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2C4C6B-6B07-19DA-4213-83CF6E0E8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EE582F-C0DC-19BD-2C87-572A1BAF3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EE22AB-8410-EA33-DE8A-27A6C1BC2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4650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7BBDC-9522-6646-ABB4-B8AEA58FD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/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E1C749-FB29-F69C-6E92-125B883E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631" y="6126269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/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D7B9DF-B26C-A9D5-0B77-E005207B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084" y="5109319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/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53AEF2-D1B7-6722-789C-E5FD5E13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583" y="6532973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/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BB89CE-F3C6-92D8-CA84-8ED584A3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317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/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AB1E9C-1DB3-191C-14F7-4C68D87C7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984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456856-FFF4-CE30-BBA9-0407960D8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482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9C9AB-C3CD-DA7C-51CB-CEB6E5E8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/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08AE0F-6D58-535D-6FAE-844D3A193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418" y="3344270"/>
                <a:ext cx="36343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/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883015-8765-ADF9-C116-DC4F3A21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283" y="199797"/>
                <a:ext cx="370166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/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1577E9-E05E-149B-BC44-4D874282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84" y="3748665"/>
                <a:ext cx="334899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52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D57F85C-6F7B-4DC2-5A4E-E5D47954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1039B8-74F9-A70A-12F5-F2C4B4BF8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/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421AC-372B-3501-9A5A-32A3620E1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384" y="2152056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/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F266B-3A52-FD6D-FF54-DC649EC63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399" y="2859737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4103" r="-1410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D80641B-D813-CE42-F209-14AB183FDE24}"/>
              </a:ext>
            </a:extLst>
          </p:cNvPr>
          <p:cNvSpPr txBox="1"/>
          <p:nvPr/>
        </p:nvSpPr>
        <p:spPr>
          <a:xfrm rot="1965755">
            <a:off x="4706183" y="111251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/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F8E3E5-FD54-F5A8-A173-672CB34EB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947" y="927853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/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Georgia" panose="02040502050405020303" pitchFamily="18" charset="0"/>
                  </a:rPr>
                  <a:t>plane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C2083F-008C-C21C-D1A0-2DB1C088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2564">
                <a:off x="6611947" y="5502037"/>
                <a:ext cx="1443216" cy="369332"/>
              </a:xfrm>
              <a:prstGeom prst="rect">
                <a:avLst/>
              </a:prstGeom>
              <a:blipFill>
                <a:blip r:embed="rId7"/>
                <a:stretch>
                  <a:fillRect l="-3689" t="-5618"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67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E98-80C6-EA68-ECD4-358045B4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236C61-E86C-FE94-C3A2-6296A61BC16E}"/>
              </a:ext>
            </a:extLst>
          </p:cNvPr>
          <p:cNvSpPr txBox="1"/>
          <p:nvPr/>
        </p:nvSpPr>
        <p:spPr>
          <a:xfrm rot="20092922">
            <a:off x="7081486" y="291639"/>
            <a:ext cx="13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Georgia" panose="02040502050405020303" pitchFamily="18" charset="0"/>
              </a:rPr>
              <a:t>tangent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/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2EF9C8-7472-D29A-5BD0-3740C0E64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29000"/>
                <a:ext cx="284822" cy="369332"/>
              </a:xfrm>
              <a:prstGeom prst="rect">
                <a:avLst/>
              </a:prstGeom>
              <a:blipFill>
                <a:blip r:embed="rId3"/>
                <a:stretch>
                  <a:fillRect l="-23404" r="-2127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/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F6AA2D-0341-4D54-8FFB-C531904D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250" y="1044709"/>
                <a:ext cx="267189" cy="369332"/>
              </a:xfrm>
              <a:prstGeom prst="rect">
                <a:avLst/>
              </a:prstGeom>
              <a:blipFill>
                <a:blip r:embed="rId4"/>
                <a:stretch>
                  <a:fillRect l="-25000" r="-2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/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𝑂𝑃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E96A8A-D210-B4C3-5CA2-FEC0270F5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666" y="2146673"/>
                <a:ext cx="475579" cy="370101"/>
              </a:xfrm>
              <a:prstGeom prst="rect">
                <a:avLst/>
              </a:prstGeom>
              <a:blipFill>
                <a:blip r:embed="rId5"/>
                <a:stretch>
                  <a:fillRect l="-15385" r="-12821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/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9EAFF-9956-7B59-F765-E7665F2FD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464" y="106974"/>
                <a:ext cx="267702" cy="369332"/>
              </a:xfrm>
              <a:prstGeom prst="rect">
                <a:avLst/>
              </a:prstGeom>
              <a:blipFill>
                <a:blip r:embed="rId6"/>
                <a:stretch>
                  <a:fillRect l="-15909" r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B74A7BE-B773-7C84-1C7A-6BA588CBD92E}"/>
              </a:ext>
            </a:extLst>
          </p:cNvPr>
          <p:cNvSpPr txBox="1"/>
          <p:nvPr/>
        </p:nvSpPr>
        <p:spPr>
          <a:xfrm rot="532115">
            <a:off x="4218722" y="5871153"/>
            <a:ext cx="3754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eorgia" panose="02040502050405020303" pitchFamily="18" charset="0"/>
              </a:rPr>
              <a:t>plane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of a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great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circle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r>
              <a:rPr lang="en-US" altLang="ja-JP" dirty="0">
                <a:solidFill>
                  <a:srgbClr val="0070C0"/>
                </a:solidFill>
                <a:latin typeface="Georgia" panose="02040502050405020303" pitchFamily="18" charset="0"/>
              </a:rPr>
              <a:t>containing P</a:t>
            </a:r>
            <a:r>
              <a:rPr lang="ja-JP" altLang="en-US" dirty="0">
                <a:solidFill>
                  <a:srgbClr val="0070C0"/>
                </a:solidFill>
                <a:latin typeface="Georgia" panose="02040502050405020303" pitchFamily="18" charset="0"/>
              </a:rPr>
              <a:t> 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97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5066C-5919-4534-C500-115032743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5412D8-45DD-4E20-48A2-9B9BED8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9D6BD8-55A6-0E44-7D8C-5CCF639BD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8878EC-C810-00E8-B170-24790D06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F9F551-5C4C-E1ED-B057-572BAFF7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03C898-D12E-C462-9BD7-B56D1035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3F1D28-60C9-4E66-0C50-94E882708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6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36D1B-BB2D-13E7-BD27-E8F11A99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/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170C2-71EE-833F-5BE8-0447E0D1E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018" y="6201770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/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790666-65A0-E9DB-049C-287639AC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3" y="5140097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/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67507E-7361-61E5-9CF0-91BF1FBAC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999" y="6201770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/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E7037-7985-CA78-4E90-5C3A785C7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400" y="5140097"/>
                <a:ext cx="356701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/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77003B-7D84-CBBF-3C15-DE890D01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01" y="5140097"/>
                <a:ext cx="356701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/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0F583C-4DA0-A8A9-F3AA-AEA79EB73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18" y="889233"/>
                <a:ext cx="320963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01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95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5</cp:revision>
  <dcterms:created xsi:type="dcterms:W3CDTF">2023-07-09T12:00:12Z</dcterms:created>
  <dcterms:modified xsi:type="dcterms:W3CDTF">2023-08-13T16:43:29Z</dcterms:modified>
</cp:coreProperties>
</file>