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82AA0-5FE1-628E-125C-64184887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8BCC-4410-2C55-6328-B062134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7BBDC-9522-6646-ABB4-B8AEA58F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8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7BFB7-E21E-DF8C-5F35-D56995DC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0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7EFDCE-B5A2-56DD-D097-DBCCFF44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6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867B74-B9E5-CAEC-D085-379F68CE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B55E66-CAE5-3B74-3947-5926FC2ADFE1}"/>
              </a:ext>
            </a:extLst>
          </p:cNvPr>
          <p:cNvSpPr txBox="1"/>
          <p:nvPr/>
        </p:nvSpPr>
        <p:spPr>
          <a:xfrm>
            <a:off x="3186223" y="105926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〇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7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BFCD82-5026-0DBE-A3DE-6063403D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97CD43-8EF9-B4D9-9D50-5F9F7428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E783EF-3930-22CB-5299-5D09A466D1AA}"/>
              </a:ext>
            </a:extLst>
          </p:cNvPr>
          <p:cNvSpPr txBox="1"/>
          <p:nvPr/>
        </p:nvSpPr>
        <p:spPr>
          <a:xfrm>
            <a:off x="3186223" y="1059261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✖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6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E98-80C6-EA68-ECD4-358045B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36C61-E86C-FE94-C3A2-6296A61BC16E}"/>
              </a:ext>
            </a:extLst>
          </p:cNvPr>
          <p:cNvSpPr txBox="1"/>
          <p:nvPr/>
        </p:nvSpPr>
        <p:spPr>
          <a:xfrm rot="20092922">
            <a:off x="7081486" y="291639"/>
            <a:ext cx="13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/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/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5385" r="-1282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/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4A7BE-B773-7C84-1C7A-6BA588CBD92E}"/>
              </a:ext>
            </a:extLst>
          </p:cNvPr>
          <p:cNvSpPr txBox="1"/>
          <p:nvPr/>
        </p:nvSpPr>
        <p:spPr>
          <a:xfrm rot="532115">
            <a:off x="4218722" y="587115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plane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of a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great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circle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containing P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6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6D1B-BB2D-13E7-BD27-E8F11A99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132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7</cp:revision>
  <dcterms:created xsi:type="dcterms:W3CDTF">2023-07-09T12:00:12Z</dcterms:created>
  <dcterms:modified xsi:type="dcterms:W3CDTF">2023-08-20T13:52:42Z</dcterms:modified>
</cp:coreProperties>
</file>