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45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88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9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6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36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0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846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221DF-FA38-443D-A0FF-222A169BF470}" type="datetimeFigureOut">
              <a:rPr lang="en-US" smtClean="0"/>
              <a:t>2022-08-14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7B7B-2B43-471E-8CF5-7F73A8D0F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393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8546EE-9B9E-2B4E-0CDC-6C7F7C32EC49}"/>
                  </a:ext>
                </a:extLst>
              </p:cNvPr>
              <p:cNvSpPr/>
              <p:nvPr/>
            </p:nvSpPr>
            <p:spPr>
              <a:xfrm>
                <a:off x="233144" y="1455489"/>
                <a:ext cx="444616" cy="436227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78546EE-9B9E-2B4E-0CDC-6C7F7C32EC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4" y="1455489"/>
                <a:ext cx="444616" cy="4362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5689C7-55C8-3745-24EE-A4235A380994}"/>
                  </a:ext>
                </a:extLst>
              </p:cNvPr>
              <p:cNvSpPr/>
              <p:nvPr/>
            </p:nvSpPr>
            <p:spPr>
              <a:xfrm>
                <a:off x="233144" y="2890007"/>
                <a:ext cx="444616" cy="43622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5689C7-55C8-3745-24EE-A4235A3809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44" y="2890007"/>
                <a:ext cx="444616" cy="436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7E62DE8-9B76-A399-7420-EA676BBAA897}"/>
              </a:ext>
            </a:extLst>
          </p:cNvPr>
          <p:cNvSpPr/>
          <p:nvPr/>
        </p:nvSpPr>
        <p:spPr>
          <a:xfrm>
            <a:off x="2040627" y="1551962"/>
            <a:ext cx="247961" cy="243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BB34E15-A957-E8A4-CEEE-19492E47D761}"/>
              </a:ext>
            </a:extLst>
          </p:cNvPr>
          <p:cNvSpPr/>
          <p:nvPr/>
        </p:nvSpPr>
        <p:spPr>
          <a:xfrm>
            <a:off x="2040628" y="1795243"/>
            <a:ext cx="250270" cy="260897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85C273-F9F9-D928-10AE-151AFF6971B2}"/>
              </a:ext>
            </a:extLst>
          </p:cNvPr>
          <p:cNvSpPr txBox="1"/>
          <p:nvPr/>
        </p:nvSpPr>
        <p:spPr>
          <a:xfrm>
            <a:off x="1929607" y="437197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864B763-9189-87F1-AB56-4B1664620AD9}"/>
              </a:ext>
            </a:extLst>
          </p:cNvPr>
          <p:cNvSpPr txBox="1"/>
          <p:nvPr/>
        </p:nvSpPr>
        <p:spPr>
          <a:xfrm>
            <a:off x="233141" y="3257546"/>
            <a:ext cx="4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4443EA-88F2-3D31-694D-7694E45787B8}"/>
              </a:ext>
            </a:extLst>
          </p:cNvPr>
          <p:cNvSpPr txBox="1"/>
          <p:nvPr/>
        </p:nvSpPr>
        <p:spPr>
          <a:xfrm>
            <a:off x="233141" y="1833334"/>
            <a:ext cx="444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D3AA0DC-2991-4018-AFB3-3E4D18B08D3C}"/>
              </a:ext>
            </a:extLst>
          </p:cNvPr>
          <p:cNvSpPr/>
          <p:nvPr/>
        </p:nvSpPr>
        <p:spPr>
          <a:xfrm>
            <a:off x="3756062" y="1061206"/>
            <a:ext cx="250270" cy="40770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05093F-95BC-625C-9D99-F350B500CA6F}"/>
              </a:ext>
            </a:extLst>
          </p:cNvPr>
          <p:cNvSpPr txBox="1"/>
          <p:nvPr/>
        </p:nvSpPr>
        <p:spPr>
          <a:xfrm>
            <a:off x="3675402" y="507768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256</a:t>
            </a:r>
          </a:p>
        </p:txBody>
      </p: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133A031F-E393-5C55-8F48-2619D4F5B497}"/>
              </a:ext>
            </a:extLst>
          </p:cNvPr>
          <p:cNvSpPr/>
          <p:nvPr/>
        </p:nvSpPr>
        <p:spPr>
          <a:xfrm>
            <a:off x="761420" y="2541778"/>
            <a:ext cx="1223698" cy="1132684"/>
          </a:xfrm>
          <a:prstGeom prst="rightArrow">
            <a:avLst>
              <a:gd name="adj1" fmla="val 52580"/>
              <a:gd name="adj2" fmla="val 2147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Positional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9123B764-EE88-BC2D-D479-F6FB9415CB2E}"/>
              </a:ext>
            </a:extLst>
          </p:cNvPr>
          <p:cNvSpPr/>
          <p:nvPr/>
        </p:nvSpPr>
        <p:spPr>
          <a:xfrm>
            <a:off x="2451703" y="2426217"/>
            <a:ext cx="1223699" cy="1347025"/>
          </a:xfrm>
          <a:prstGeom prst="rightArrow">
            <a:avLst>
              <a:gd name="adj1" fmla="val 59380"/>
              <a:gd name="adj2" fmla="val 2155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Leaky </a:t>
            </a:r>
            <a:r>
              <a:rPr lang="en-US" sz="1200" dirty="0" err="1">
                <a:solidFill>
                  <a:schemeClr val="tx1"/>
                </a:solidFill>
              </a:rPr>
              <a:t>ReLU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A5B6F9D-14E7-82B7-227C-DF42BCF44203}"/>
              </a:ext>
            </a:extLst>
          </p:cNvPr>
          <p:cNvSpPr/>
          <p:nvPr/>
        </p:nvSpPr>
        <p:spPr>
          <a:xfrm>
            <a:off x="5522429" y="1061206"/>
            <a:ext cx="250270" cy="40770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FCDA320-5DA4-89B7-8BF2-9994D73B5217}"/>
              </a:ext>
            </a:extLst>
          </p:cNvPr>
          <p:cNvSpPr txBox="1"/>
          <p:nvPr/>
        </p:nvSpPr>
        <p:spPr>
          <a:xfrm>
            <a:off x="5441769" y="507768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256</a:t>
            </a:r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4ACFA569-8F3F-3C90-EADF-9C60FD266A85}"/>
              </a:ext>
            </a:extLst>
          </p:cNvPr>
          <p:cNvSpPr/>
          <p:nvPr/>
        </p:nvSpPr>
        <p:spPr>
          <a:xfrm>
            <a:off x="4218070" y="2426217"/>
            <a:ext cx="1223699" cy="1347025"/>
          </a:xfrm>
          <a:prstGeom prst="rightArrow">
            <a:avLst>
              <a:gd name="adj1" fmla="val 59380"/>
              <a:gd name="adj2" fmla="val 2155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Leaky </a:t>
            </a:r>
            <a:r>
              <a:rPr lang="en-US" sz="1200" dirty="0" err="1">
                <a:solidFill>
                  <a:schemeClr val="tx1"/>
                </a:solidFill>
              </a:rPr>
              <a:t>ReLU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70CD99-54F0-CA7C-4BC8-AE03944B8F4D}"/>
              </a:ext>
            </a:extLst>
          </p:cNvPr>
          <p:cNvSpPr txBox="1"/>
          <p:nvPr/>
        </p:nvSpPr>
        <p:spPr>
          <a:xfrm>
            <a:off x="5853359" y="2218238"/>
            <a:ext cx="86754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…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994EBA-5788-5577-DFA1-DFDD07CD1648}"/>
              </a:ext>
            </a:extLst>
          </p:cNvPr>
          <p:cNvSpPr/>
          <p:nvPr/>
        </p:nvSpPr>
        <p:spPr>
          <a:xfrm>
            <a:off x="8131597" y="1061206"/>
            <a:ext cx="250270" cy="407704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EC87408-FD67-5707-BBF4-5EE5776039FF}"/>
              </a:ext>
            </a:extLst>
          </p:cNvPr>
          <p:cNvSpPr txBox="1"/>
          <p:nvPr/>
        </p:nvSpPr>
        <p:spPr>
          <a:xfrm>
            <a:off x="8050937" y="5077686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256</a:t>
            </a: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1919959F-25F7-0E35-087B-D71880FB3181}"/>
              </a:ext>
            </a:extLst>
          </p:cNvPr>
          <p:cNvSpPr/>
          <p:nvPr/>
        </p:nvSpPr>
        <p:spPr>
          <a:xfrm>
            <a:off x="6827238" y="2426217"/>
            <a:ext cx="1223699" cy="1347025"/>
          </a:xfrm>
          <a:prstGeom prst="rightArrow">
            <a:avLst>
              <a:gd name="adj1" fmla="val 59380"/>
              <a:gd name="adj2" fmla="val 2155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Leaky </a:t>
            </a:r>
            <a:r>
              <a:rPr lang="en-US" sz="1200" dirty="0" err="1">
                <a:solidFill>
                  <a:schemeClr val="tx1"/>
                </a:solidFill>
              </a:rPr>
              <a:t>ReLU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F6CA8E46-B068-A269-8C85-6F117A118304}"/>
              </a:ext>
            </a:extLst>
          </p:cNvPr>
          <p:cNvSpPr/>
          <p:nvPr/>
        </p:nvSpPr>
        <p:spPr>
          <a:xfrm>
            <a:off x="8495670" y="2680367"/>
            <a:ext cx="1223699" cy="838720"/>
          </a:xfrm>
          <a:prstGeom prst="rightArrow">
            <a:avLst>
              <a:gd name="adj1" fmla="val 59380"/>
              <a:gd name="adj2" fmla="val 21554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Fully connected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A2BE5BE-C16A-F0E3-00DE-9449E7860983}"/>
              </a:ext>
            </a:extLst>
          </p:cNvPr>
          <p:cNvSpPr/>
          <p:nvPr/>
        </p:nvSpPr>
        <p:spPr>
          <a:xfrm>
            <a:off x="9814927" y="2881614"/>
            <a:ext cx="444616" cy="4362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04D1F427-5FA1-E4D2-F21A-897EE69DA4AF}"/>
                  </a:ext>
                </a:extLst>
              </p:cNvPr>
              <p:cNvSpPr/>
              <p:nvPr/>
            </p:nvSpPr>
            <p:spPr>
              <a:xfrm>
                <a:off x="10416124" y="2608569"/>
                <a:ext cx="1009940" cy="999102"/>
              </a:xfrm>
              <a:prstGeom prst="rightArrow">
                <a:avLst>
                  <a:gd name="adj1" fmla="val 59380"/>
                  <a:gd name="adj2" fmla="val 21554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Divide by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7" name="Arrow: Right 66">
                <a:extLst>
                  <a:ext uri="{FF2B5EF4-FFF2-40B4-BE49-F238E27FC236}">
                    <a16:creationId xmlns:a16="http://schemas.microsoft.com/office/drawing/2014/main" id="{04D1F427-5FA1-E4D2-F21A-897EE69DA4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124" y="2608569"/>
                <a:ext cx="1009940" cy="999102"/>
              </a:xfrm>
              <a:prstGeom prst="rightArrow">
                <a:avLst>
                  <a:gd name="adj1" fmla="val 59380"/>
                  <a:gd name="adj2" fmla="val 21554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row: Right 67">
            <a:extLst>
              <a:ext uri="{FF2B5EF4-FFF2-40B4-BE49-F238E27FC236}">
                <a16:creationId xmlns:a16="http://schemas.microsoft.com/office/drawing/2014/main" id="{62A5F258-9F3A-DDCB-5B45-DB0D4E6D2549}"/>
              </a:ext>
            </a:extLst>
          </p:cNvPr>
          <p:cNvSpPr/>
          <p:nvPr/>
        </p:nvSpPr>
        <p:spPr>
          <a:xfrm>
            <a:off x="761420" y="1505908"/>
            <a:ext cx="1223698" cy="307778"/>
          </a:xfrm>
          <a:prstGeom prst="rightArrow">
            <a:avLst>
              <a:gd name="adj1" fmla="val 52580"/>
              <a:gd name="adj2" fmla="val 4873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F2D46D1-5BDD-D6AD-385D-39A045581CE1}"/>
              </a:ext>
            </a:extLst>
          </p:cNvPr>
          <p:cNvSpPr txBox="1"/>
          <p:nvPr/>
        </p:nvSpPr>
        <p:spPr>
          <a:xfrm>
            <a:off x="9900198" y="3288482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B0BE1A8-C079-8638-14B1-4F338C95571D}"/>
              </a:ext>
            </a:extLst>
          </p:cNvPr>
          <p:cNvSpPr/>
          <p:nvPr/>
        </p:nvSpPr>
        <p:spPr>
          <a:xfrm>
            <a:off x="11531318" y="2881613"/>
            <a:ext cx="444616" cy="436227"/>
          </a:xfrm>
          <a:prstGeom prst="rect">
            <a:avLst/>
          </a:prstGeom>
          <a:solidFill>
            <a:srgbClr val="FFCC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B123F34-3D47-C393-3268-2EA3012940C5}"/>
              </a:ext>
            </a:extLst>
          </p:cNvPr>
          <p:cNvSpPr txBox="1"/>
          <p:nvPr/>
        </p:nvSpPr>
        <p:spPr>
          <a:xfrm>
            <a:off x="11645121" y="3288480"/>
            <a:ext cx="2616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72" name="Right Brace 71">
            <a:extLst>
              <a:ext uri="{FF2B5EF4-FFF2-40B4-BE49-F238E27FC236}">
                <a16:creationId xmlns:a16="http://schemas.microsoft.com/office/drawing/2014/main" id="{F7F863CE-FF7D-BE7E-57FB-5234101E4498}"/>
              </a:ext>
            </a:extLst>
          </p:cNvPr>
          <p:cNvSpPr/>
          <p:nvPr/>
        </p:nvSpPr>
        <p:spPr>
          <a:xfrm rot="16200000">
            <a:off x="5356893" y="-2224982"/>
            <a:ext cx="233586" cy="6043967"/>
          </a:xfrm>
          <a:prstGeom prst="rightBrace">
            <a:avLst>
              <a:gd name="adj1" fmla="val 11925"/>
              <a:gd name="adj2" fmla="val 49859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44CF06A-DAE7-01E3-D676-C9E6B92CCDAE}"/>
              </a:ext>
            </a:extLst>
          </p:cNvPr>
          <p:cNvSpPr txBox="1"/>
          <p:nvPr/>
        </p:nvSpPr>
        <p:spPr>
          <a:xfrm>
            <a:off x="4600690" y="310876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hidden layers</a:t>
            </a:r>
          </a:p>
        </p:txBody>
      </p:sp>
    </p:spTree>
    <p:extLst>
      <p:ext uri="{BB962C8B-B14F-4D97-AF65-F5344CB8AC3E}">
        <p14:creationId xmlns:p14="http://schemas.microsoft.com/office/powerpoint/2010/main" val="1171533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0">
      <a:majorFont>
        <a:latin typeface="Georgia"/>
        <a:ea typeface="游ゴシック Light"/>
        <a:cs typeface=""/>
      </a:majorFont>
      <a:minorFont>
        <a:latin typeface="Georgia"/>
        <a:ea typeface="游ゴシック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37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Cambria Math</vt:lpstr>
      <vt:lpstr>Georgia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Pramook Khungurn</dc:creator>
  <cp:lastModifiedBy>Pramook Khungurn</cp:lastModifiedBy>
  <cp:revision>1</cp:revision>
  <dcterms:created xsi:type="dcterms:W3CDTF">2022-08-13T17:57:23Z</dcterms:created>
  <dcterms:modified xsi:type="dcterms:W3CDTF">2022-08-13T18:34:43Z</dcterms:modified>
</cp:coreProperties>
</file>