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2E81-3B37-4411-8507-23190DD0C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3D5C9-8241-4922-ADB8-20ADE74C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A1C1-754D-451E-8A81-8601008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3106-FD97-426B-B6E4-2C036FCA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53EC-91BF-4104-9BDD-C1FF4F60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FB7D-2E3C-44F8-AF36-21007EF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0866-1921-4A6E-B36D-00656FC3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179B-44AC-4687-95D8-65E008AC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5F7F-DF45-4798-857B-A81E9797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A92E5-4616-49C8-B1D2-ACAE05C8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871AD-185A-4E91-B7BA-7F4F0830A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CEADB-4868-469A-8C58-8A3790DAD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7A83-E8E6-49FC-AAB1-7190AE94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25476-4D8F-46F0-B79F-E972FB99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CC50-94C3-4A09-BFC3-10C8E487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00F5-A46E-4280-A377-1E409E71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B01D-62AA-4C56-A66A-1A99584F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AE44-338A-45D5-9CD2-8A366AD8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865D-E8F6-4AE6-8589-5BEDC100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09C3-4961-4BAC-83B3-806C23F8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74FA-7499-4707-97A7-45138304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A61F-EC5D-4603-8FBC-66829BF1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8F76F-56B4-40FB-A4BF-091DA2CF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9E4C-6CB2-4F57-A031-E6CB812B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EDB5-E768-49D2-8648-60DCDDA1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110F-B6EE-4978-90E5-65A7F6EE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FCE2-2E21-475F-89D6-D57201965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0CA67-0631-4029-B2A5-078DD4CA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AC8E2-26E9-40A6-B0D5-48DC37D5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AC46-D886-4392-99D6-7C7950F3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D0B7-B2F0-48BC-B1C9-02203C6D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AF45-A92C-4949-B8F0-34ACC139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35FC3-7886-4C2E-B5FF-B59C2094A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4C3D1-962B-48EA-9FD6-80D5D1099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87252-1B06-483B-ACA8-1BB667A3C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7388E-C8A6-4548-9A82-B5AD326E4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898DA-F9EE-4D85-B74F-818DFECA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DC3CB-D3D9-4CCC-8C49-02A6E167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709D5-84E9-463E-9907-7CC5E9B7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3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AD71-B5E0-43EF-8583-5AE2A900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5C134-CBCF-4D0F-9193-3F8A91AA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90B4-5CD7-4623-B61E-6EDA9CA2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B9A58-26EC-48DD-B9BD-AE39B20D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4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70D6A-A498-4C81-A3CC-1383134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1D15-B3F9-40A9-98D6-92BAA9B2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B8E9-E3AD-49F0-820D-C19AD0F1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8C97-6A4B-4E62-BE07-169BC25C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9AE4-7024-4986-A965-5ADD97DD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5773C-62E3-4768-92DA-2B79ED685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8BF51-49AA-42C4-9BFF-FBBBF5FF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637F8-7011-4E4D-96FC-FDA30C47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F47C-334E-43E0-BA94-E54FC32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B38C-9C70-465F-8A92-1F9810FF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4DD2C-E078-4F8E-A9EF-4845992FA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AFFB3-7D38-4151-A866-85D0E589C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C98B2-881C-48FE-BF44-13222F2F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B60E-9CB1-46C3-90FB-68FC2785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33F18-99B3-4B44-9F96-E6C3DFFE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0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1B9A1-B743-4A96-B56A-AFC21AFA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32858-82BE-429D-BB85-FFAAD7DB7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30A2E-B38C-4E0A-834E-51ACEC19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CE67-0730-4EBC-93B2-60CA3456ABDC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B019-D905-45D2-8530-867EFD9E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E841-D3B8-4784-8216-55E970BFA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C6E6-D6E2-4829-B058-2BEEE3D1C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B55817-01AF-4574-BB15-EC673A5BDF2B}"/>
              </a:ext>
            </a:extLst>
          </p:cNvPr>
          <p:cNvSpPr/>
          <p:nvPr/>
        </p:nvSpPr>
        <p:spPr>
          <a:xfrm>
            <a:off x="2941277" y="1309075"/>
            <a:ext cx="1269993" cy="1032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4C64B-648F-42EF-B816-B082DEADF819}"/>
              </a:ext>
            </a:extLst>
          </p:cNvPr>
          <p:cNvSpPr txBox="1"/>
          <p:nvPr/>
        </p:nvSpPr>
        <p:spPr>
          <a:xfrm>
            <a:off x="3087012" y="1671426"/>
            <a:ext cx="978523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92A7C1-7608-44EB-864C-DF8E33FF0135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073135" y="1825316"/>
            <a:ext cx="8681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55A60-5523-40F1-80DC-5E451565C24C}"/>
              </a:ext>
            </a:extLst>
          </p:cNvPr>
          <p:cNvSpPr/>
          <p:nvPr/>
        </p:nvSpPr>
        <p:spPr>
          <a:xfrm>
            <a:off x="1204991" y="1309075"/>
            <a:ext cx="868144" cy="1032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C67E0-1C2A-419A-94E7-41284CFC04C2}"/>
              </a:ext>
            </a:extLst>
          </p:cNvPr>
          <p:cNvSpPr txBox="1"/>
          <p:nvPr/>
        </p:nvSpPr>
        <p:spPr>
          <a:xfrm>
            <a:off x="1292048" y="1671426"/>
            <a:ext cx="69221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Input</a:t>
            </a:r>
            <a:endParaRPr lang="en-US" sz="1600" dirty="0">
              <a:latin typeface="Georgia" panose="020405020504050203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B4D311-3E1C-4839-85BF-D38D4A3CFFF5}"/>
              </a:ext>
            </a:extLst>
          </p:cNvPr>
          <p:cNvGrpSpPr/>
          <p:nvPr/>
        </p:nvGrpSpPr>
        <p:grpSpPr>
          <a:xfrm>
            <a:off x="2941279" y="3533163"/>
            <a:ext cx="1269993" cy="1032482"/>
            <a:chOff x="2443453" y="1343655"/>
            <a:chExt cx="1287625" cy="103248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A63C33A-3B02-4F39-91ED-AA0E400E31BE}"/>
                </a:ext>
              </a:extLst>
            </p:cNvPr>
            <p:cNvSpPr/>
            <p:nvPr/>
          </p:nvSpPr>
          <p:spPr>
            <a:xfrm>
              <a:off x="2443453" y="1343655"/>
              <a:ext cx="1287625" cy="10324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0EA0B7-7973-42CB-B5A3-057846AA03F7}"/>
                </a:ext>
              </a:extLst>
            </p:cNvPr>
            <p:cNvSpPr txBox="1"/>
            <p:nvPr/>
          </p:nvSpPr>
          <p:spPr>
            <a:xfrm>
              <a:off x="2596778" y="1732184"/>
              <a:ext cx="963097" cy="307777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Decoder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053BBCA-7189-41B7-B275-2D42C450A82E}"/>
              </a:ext>
            </a:extLst>
          </p:cNvPr>
          <p:cNvSpPr txBox="1"/>
          <p:nvPr/>
        </p:nvSpPr>
        <p:spPr>
          <a:xfrm>
            <a:off x="1204991" y="3787794"/>
            <a:ext cx="868143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Output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(partial)</a:t>
            </a:r>
            <a:endParaRPr lang="en-US" sz="1600" dirty="0">
              <a:latin typeface="Georgia" panose="02040502050405020303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A8FFF4-F184-4F81-BFA1-EE15B9621047}"/>
              </a:ext>
            </a:extLst>
          </p:cNvPr>
          <p:cNvCxnSpPr>
            <a:cxnSpLocks/>
            <a:stCxn id="6" idx="2"/>
            <a:endCxn id="60" idx="0"/>
          </p:cNvCxnSpPr>
          <p:nvPr/>
        </p:nvCxnSpPr>
        <p:spPr>
          <a:xfrm flipH="1">
            <a:off x="3576273" y="2341557"/>
            <a:ext cx="1" cy="410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63FDED6-EF80-4690-97A8-55016A8F4719}"/>
              </a:ext>
            </a:extLst>
          </p:cNvPr>
          <p:cNvSpPr/>
          <p:nvPr/>
        </p:nvSpPr>
        <p:spPr>
          <a:xfrm>
            <a:off x="5079416" y="3556070"/>
            <a:ext cx="1269994" cy="9866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9E0AB3-EB9D-4BDF-AAFB-5AFE5B5B1344}"/>
              </a:ext>
            </a:extLst>
          </p:cNvPr>
          <p:cNvSpPr txBox="1"/>
          <p:nvPr/>
        </p:nvSpPr>
        <p:spPr>
          <a:xfrm>
            <a:off x="5113924" y="3787793"/>
            <a:ext cx="1200977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Next token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probabilities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0A5D1B-A3F2-49CE-98AE-F8BFA279AF5D}"/>
              </a:ext>
            </a:extLst>
          </p:cNvPr>
          <p:cNvSpPr/>
          <p:nvPr/>
        </p:nvSpPr>
        <p:spPr>
          <a:xfrm>
            <a:off x="1204992" y="3540373"/>
            <a:ext cx="868143" cy="1032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E5FAC5-09DC-4381-9E2B-8257149A0165}"/>
              </a:ext>
            </a:extLst>
          </p:cNvPr>
          <p:cNvCxnSpPr>
            <a:cxnSpLocks/>
            <a:stCxn id="49" idx="3"/>
            <a:endCxn id="14" idx="1"/>
          </p:cNvCxnSpPr>
          <p:nvPr/>
        </p:nvCxnSpPr>
        <p:spPr>
          <a:xfrm flipV="1">
            <a:off x="2073135" y="4049404"/>
            <a:ext cx="868144" cy="7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60B7816-E17D-495A-9BE6-01F7A0722B54}"/>
              </a:ext>
            </a:extLst>
          </p:cNvPr>
          <p:cNvSpPr/>
          <p:nvPr/>
        </p:nvSpPr>
        <p:spPr>
          <a:xfrm>
            <a:off x="2941277" y="2752322"/>
            <a:ext cx="1269992" cy="3885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23F8B2-359E-4C45-96F7-52D1B0E44B79}"/>
              </a:ext>
            </a:extLst>
          </p:cNvPr>
          <p:cNvSpPr txBox="1"/>
          <p:nvPr/>
        </p:nvSpPr>
        <p:spPr>
          <a:xfrm>
            <a:off x="3047729" y="2792697"/>
            <a:ext cx="1057087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Encoding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A42509-1184-4703-83DF-A1C4D74CA36C}"/>
              </a:ext>
            </a:extLst>
          </p:cNvPr>
          <p:cNvCxnSpPr>
            <a:cxnSpLocks/>
            <a:stCxn id="60" idx="2"/>
            <a:endCxn id="14" idx="0"/>
          </p:cNvCxnSpPr>
          <p:nvPr/>
        </p:nvCxnSpPr>
        <p:spPr>
          <a:xfrm>
            <a:off x="3576273" y="3140851"/>
            <a:ext cx="3" cy="392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773F1-F650-44DD-8AA1-C8CAA90BC0E9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4211272" y="4049404"/>
            <a:ext cx="868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0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2EDCC4-D850-45F0-BFD2-8B620BFBAB02}"/>
              </a:ext>
            </a:extLst>
          </p:cNvPr>
          <p:cNvSpPr/>
          <p:nvPr/>
        </p:nvSpPr>
        <p:spPr>
          <a:xfrm>
            <a:off x="4359530" y="1318406"/>
            <a:ext cx="1269993" cy="1032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E1D99-5326-4D52-B350-AFE905E0AE37}"/>
              </a:ext>
            </a:extLst>
          </p:cNvPr>
          <p:cNvSpPr txBox="1"/>
          <p:nvPr/>
        </p:nvSpPr>
        <p:spPr>
          <a:xfrm>
            <a:off x="4505265" y="1680757"/>
            <a:ext cx="978523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Encoder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2C4FC2-35E7-41BF-A426-A6879D8DC766}"/>
              </a:ext>
            </a:extLst>
          </p:cNvPr>
          <p:cNvCxnSpPr>
            <a:cxnSpLocks/>
          </p:cNvCxnSpPr>
          <p:nvPr/>
        </p:nvCxnSpPr>
        <p:spPr>
          <a:xfrm>
            <a:off x="1214719" y="1821830"/>
            <a:ext cx="5726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0C917F8-E3A1-41ED-8277-D92AF7DF922F}"/>
              </a:ext>
            </a:extLst>
          </p:cNvPr>
          <p:cNvSpPr/>
          <p:nvPr/>
        </p:nvSpPr>
        <p:spPr>
          <a:xfrm>
            <a:off x="346575" y="1318406"/>
            <a:ext cx="868144" cy="1032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70706-F5F1-45FB-B02B-1CC9F5A8D123}"/>
              </a:ext>
            </a:extLst>
          </p:cNvPr>
          <p:cNvSpPr txBox="1"/>
          <p:nvPr/>
        </p:nvSpPr>
        <p:spPr>
          <a:xfrm>
            <a:off x="433632" y="1680757"/>
            <a:ext cx="692210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Input</a:t>
            </a:r>
            <a:endParaRPr lang="en-US" sz="1600" dirty="0">
              <a:latin typeface="Georgia" panose="02040502050405020303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A40F85-2EA4-47E8-BA21-B11642EEC384}"/>
              </a:ext>
            </a:extLst>
          </p:cNvPr>
          <p:cNvGrpSpPr/>
          <p:nvPr/>
        </p:nvGrpSpPr>
        <p:grpSpPr>
          <a:xfrm>
            <a:off x="4359532" y="3542494"/>
            <a:ext cx="1269993" cy="1032482"/>
            <a:chOff x="2443453" y="1343655"/>
            <a:chExt cx="1287625" cy="103248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0D8453-1D46-49FD-9E66-3C01003998FF}"/>
                </a:ext>
              </a:extLst>
            </p:cNvPr>
            <p:cNvSpPr/>
            <p:nvPr/>
          </p:nvSpPr>
          <p:spPr>
            <a:xfrm>
              <a:off x="2443453" y="1343655"/>
              <a:ext cx="1287625" cy="10324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B8FAF2-4E6F-47E4-9879-2F2975AE801F}"/>
                </a:ext>
              </a:extLst>
            </p:cNvPr>
            <p:cNvSpPr txBox="1"/>
            <p:nvPr/>
          </p:nvSpPr>
          <p:spPr>
            <a:xfrm>
              <a:off x="2596778" y="1732184"/>
              <a:ext cx="963097" cy="307777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Decoder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F7AB74-6C49-4725-AF96-C6E1A00D605D}"/>
              </a:ext>
            </a:extLst>
          </p:cNvPr>
          <p:cNvSpPr txBox="1"/>
          <p:nvPr/>
        </p:nvSpPr>
        <p:spPr>
          <a:xfrm>
            <a:off x="363830" y="3797124"/>
            <a:ext cx="868143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Output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(partial)</a:t>
            </a:r>
            <a:endParaRPr lang="en-US" sz="1600" dirty="0">
              <a:latin typeface="Georgia" panose="02040502050405020303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51372C-5B97-433A-BA41-8AFB103BC562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4994526" y="2350888"/>
            <a:ext cx="1" cy="410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F4D28-C09D-4C9F-84C6-F4BC5EBB57E8}"/>
              </a:ext>
            </a:extLst>
          </p:cNvPr>
          <p:cNvSpPr/>
          <p:nvPr/>
        </p:nvSpPr>
        <p:spPr>
          <a:xfrm>
            <a:off x="9597420" y="3565399"/>
            <a:ext cx="1269994" cy="9866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F2893B-C91C-42FB-8C5E-E144BAA3295A}"/>
              </a:ext>
            </a:extLst>
          </p:cNvPr>
          <p:cNvSpPr txBox="1"/>
          <p:nvPr/>
        </p:nvSpPr>
        <p:spPr>
          <a:xfrm>
            <a:off x="9624265" y="3797125"/>
            <a:ext cx="1200977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Next token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probabilities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814F6F-A3E0-4753-A3D0-27C6AB17EB87}"/>
              </a:ext>
            </a:extLst>
          </p:cNvPr>
          <p:cNvSpPr/>
          <p:nvPr/>
        </p:nvSpPr>
        <p:spPr>
          <a:xfrm>
            <a:off x="346576" y="3542494"/>
            <a:ext cx="868143" cy="1032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1345CB-A563-42C4-9C8E-77D7B1B04105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1214719" y="4058735"/>
            <a:ext cx="572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BBE97-AF0F-49E8-8030-9B31C7B2073D}"/>
              </a:ext>
            </a:extLst>
          </p:cNvPr>
          <p:cNvSpPr/>
          <p:nvPr/>
        </p:nvSpPr>
        <p:spPr>
          <a:xfrm>
            <a:off x="4359530" y="2761653"/>
            <a:ext cx="1269992" cy="3885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5A2FB-B06F-4DEF-B766-EF79E7C4A93C}"/>
              </a:ext>
            </a:extLst>
          </p:cNvPr>
          <p:cNvSpPr txBox="1"/>
          <p:nvPr/>
        </p:nvSpPr>
        <p:spPr>
          <a:xfrm>
            <a:off x="4465982" y="2802028"/>
            <a:ext cx="1057087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Encoding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0B6BBA-A59E-4215-AEF0-EC637809DAB3}"/>
              </a:ext>
            </a:extLst>
          </p:cNvPr>
          <p:cNvCxnSpPr>
            <a:cxnSpLocks/>
            <a:stCxn id="16" idx="2"/>
            <a:endCxn id="8" idx="0"/>
          </p:cNvCxnSpPr>
          <p:nvPr/>
        </p:nvCxnSpPr>
        <p:spPr>
          <a:xfrm>
            <a:off x="4994526" y="3150182"/>
            <a:ext cx="3" cy="392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B6E142-6AB9-4ADA-8CDE-117133B6B839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5629525" y="4058735"/>
            <a:ext cx="6007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1C42E1-A9CB-4852-9C03-D7B246584D0C}"/>
              </a:ext>
            </a:extLst>
          </p:cNvPr>
          <p:cNvSpPr txBox="1"/>
          <p:nvPr/>
        </p:nvSpPr>
        <p:spPr>
          <a:xfrm>
            <a:off x="1868858" y="1573034"/>
            <a:ext cx="1106920" cy="523221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Token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embedding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158BEB-C89F-4083-8D5A-94F8455A4813}"/>
              </a:ext>
            </a:extLst>
          </p:cNvPr>
          <p:cNvSpPr/>
          <p:nvPr/>
        </p:nvSpPr>
        <p:spPr>
          <a:xfrm>
            <a:off x="1787322" y="1318406"/>
            <a:ext cx="1269993" cy="1032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Or 25">
            <a:extLst>
              <a:ext uri="{FF2B5EF4-FFF2-40B4-BE49-F238E27FC236}">
                <a16:creationId xmlns:a16="http://schemas.microsoft.com/office/drawing/2014/main" id="{6537D2BE-FF36-4563-B8CB-091250C2B9F8}"/>
              </a:ext>
            </a:extLst>
          </p:cNvPr>
          <p:cNvSpPr/>
          <p:nvPr/>
        </p:nvSpPr>
        <p:spPr>
          <a:xfrm>
            <a:off x="3552274" y="1671905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E8D225-9AC3-4F82-9812-6F5571B03809}"/>
              </a:ext>
            </a:extLst>
          </p:cNvPr>
          <p:cNvCxnSpPr>
            <a:cxnSpLocks/>
            <a:stCxn id="21" idx="3"/>
            <a:endCxn id="26" idx="2"/>
          </p:cNvCxnSpPr>
          <p:nvPr/>
        </p:nvCxnSpPr>
        <p:spPr>
          <a:xfrm flipV="1">
            <a:off x="3057315" y="1834644"/>
            <a:ext cx="494959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5630B-F585-4A35-A218-551DB212816F}"/>
              </a:ext>
            </a:extLst>
          </p:cNvPr>
          <p:cNvCxnSpPr>
            <a:cxnSpLocks/>
            <a:stCxn id="26" idx="6"/>
            <a:endCxn id="2" idx="1"/>
          </p:cNvCxnSpPr>
          <p:nvPr/>
        </p:nvCxnSpPr>
        <p:spPr>
          <a:xfrm>
            <a:off x="3864570" y="1834644"/>
            <a:ext cx="494960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F6F78A7-5101-4884-B3B0-7190215755D7}"/>
              </a:ext>
            </a:extLst>
          </p:cNvPr>
          <p:cNvSpPr/>
          <p:nvPr/>
        </p:nvSpPr>
        <p:spPr>
          <a:xfrm>
            <a:off x="3073425" y="226172"/>
            <a:ext cx="1269994" cy="7382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D5CF61-CD30-41CB-A89B-D64E2D008389}"/>
              </a:ext>
            </a:extLst>
          </p:cNvPr>
          <p:cNvSpPr txBox="1"/>
          <p:nvPr/>
        </p:nvSpPr>
        <p:spPr>
          <a:xfrm>
            <a:off x="3073639" y="333677"/>
            <a:ext cx="1269994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Positional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encoding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6D154D-B261-4A0E-B7CF-E3BC51DE8684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>
            <a:off x="3708422" y="964403"/>
            <a:ext cx="0" cy="70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B95C5E-0659-43E2-A624-1D8FA29AAD70}"/>
              </a:ext>
            </a:extLst>
          </p:cNvPr>
          <p:cNvSpPr txBox="1"/>
          <p:nvPr/>
        </p:nvSpPr>
        <p:spPr>
          <a:xfrm>
            <a:off x="1868857" y="3797123"/>
            <a:ext cx="1106920" cy="523221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Token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embedding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3262AD7-8552-47D4-BAA6-60B6D0769D16}"/>
              </a:ext>
            </a:extLst>
          </p:cNvPr>
          <p:cNvSpPr/>
          <p:nvPr/>
        </p:nvSpPr>
        <p:spPr>
          <a:xfrm>
            <a:off x="1787321" y="3542494"/>
            <a:ext cx="1269993" cy="1032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EC421A9A-1B59-4670-B631-F7A7B36DDAE6}"/>
              </a:ext>
            </a:extLst>
          </p:cNvPr>
          <p:cNvSpPr/>
          <p:nvPr/>
        </p:nvSpPr>
        <p:spPr>
          <a:xfrm>
            <a:off x="3552274" y="3895994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9DCC81-A026-4464-97C7-C6BA090C1672}"/>
              </a:ext>
            </a:extLst>
          </p:cNvPr>
          <p:cNvCxnSpPr>
            <a:cxnSpLocks/>
            <a:stCxn id="42" idx="3"/>
            <a:endCxn id="45" idx="2"/>
          </p:cNvCxnSpPr>
          <p:nvPr/>
        </p:nvCxnSpPr>
        <p:spPr>
          <a:xfrm flipV="1">
            <a:off x="3057314" y="4058733"/>
            <a:ext cx="49496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BCB089-4F43-4A48-91F4-AFC9A805DDAF}"/>
              </a:ext>
            </a:extLst>
          </p:cNvPr>
          <p:cNvCxnSpPr>
            <a:cxnSpLocks/>
            <a:stCxn id="45" idx="6"/>
            <a:endCxn id="8" idx="1"/>
          </p:cNvCxnSpPr>
          <p:nvPr/>
        </p:nvCxnSpPr>
        <p:spPr>
          <a:xfrm>
            <a:off x="3864570" y="4058733"/>
            <a:ext cx="49496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75ADE6-0ED9-4DF3-9066-F4A1FBDFC63B}"/>
              </a:ext>
            </a:extLst>
          </p:cNvPr>
          <p:cNvCxnSpPr>
            <a:cxnSpLocks/>
            <a:stCxn id="57" idx="0"/>
            <a:endCxn id="45" idx="4"/>
          </p:cNvCxnSpPr>
          <p:nvPr/>
        </p:nvCxnSpPr>
        <p:spPr>
          <a:xfrm flipV="1">
            <a:off x="3708422" y="4221471"/>
            <a:ext cx="0" cy="745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C2F79B9-EAEC-4118-916B-4634F708F4FC}"/>
              </a:ext>
            </a:extLst>
          </p:cNvPr>
          <p:cNvSpPr/>
          <p:nvPr/>
        </p:nvSpPr>
        <p:spPr>
          <a:xfrm>
            <a:off x="3073425" y="4967286"/>
            <a:ext cx="1269994" cy="7382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96297D-00A1-4676-8435-3A5CD5EA790D}"/>
              </a:ext>
            </a:extLst>
          </p:cNvPr>
          <p:cNvSpPr txBox="1"/>
          <p:nvPr/>
        </p:nvSpPr>
        <p:spPr>
          <a:xfrm>
            <a:off x="3073639" y="5074791"/>
            <a:ext cx="1269994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Positional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encoding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B94B3-7CC9-4D5C-8EC5-5B8E0A797504}"/>
              </a:ext>
            </a:extLst>
          </p:cNvPr>
          <p:cNvSpPr txBox="1"/>
          <p:nvPr/>
        </p:nvSpPr>
        <p:spPr>
          <a:xfrm>
            <a:off x="6311783" y="3689400"/>
            <a:ext cx="1106920" cy="73866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Reverse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token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embedding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5AA138E-06D4-4BBC-9A04-49D38E56F0B7}"/>
              </a:ext>
            </a:extLst>
          </p:cNvPr>
          <p:cNvSpPr/>
          <p:nvPr/>
        </p:nvSpPr>
        <p:spPr>
          <a:xfrm>
            <a:off x="6230247" y="3542494"/>
            <a:ext cx="1269993" cy="1032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F35185D-A2E8-428F-A9B1-159C66095C1B}"/>
              </a:ext>
            </a:extLst>
          </p:cNvPr>
          <p:cNvSpPr/>
          <p:nvPr/>
        </p:nvSpPr>
        <p:spPr>
          <a:xfrm>
            <a:off x="8100962" y="3561896"/>
            <a:ext cx="895736" cy="1032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204287-2F2F-485D-87D0-E35C01DD00B6}"/>
              </a:ext>
            </a:extLst>
          </p:cNvPr>
          <p:cNvSpPr txBox="1"/>
          <p:nvPr/>
        </p:nvSpPr>
        <p:spPr>
          <a:xfrm>
            <a:off x="8100962" y="3904842"/>
            <a:ext cx="895736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Softmax</a:t>
            </a:r>
            <a:endParaRPr lang="en-US" sz="1400" dirty="0">
              <a:latin typeface="Georgia" panose="02040502050405020303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BE3F12-2304-4776-86CE-6FC697557340}"/>
              </a:ext>
            </a:extLst>
          </p:cNvPr>
          <p:cNvCxnSpPr>
            <a:cxnSpLocks/>
            <a:stCxn id="64" idx="3"/>
            <a:endCxn id="68" idx="1"/>
          </p:cNvCxnSpPr>
          <p:nvPr/>
        </p:nvCxnSpPr>
        <p:spPr>
          <a:xfrm flipV="1">
            <a:off x="7500240" y="4058731"/>
            <a:ext cx="600722" cy="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39D44C-1619-4004-9676-D0549234F443}"/>
              </a:ext>
            </a:extLst>
          </p:cNvPr>
          <p:cNvCxnSpPr>
            <a:cxnSpLocks/>
            <a:stCxn id="68" idx="3"/>
            <a:endCxn id="12" idx="1"/>
          </p:cNvCxnSpPr>
          <p:nvPr/>
        </p:nvCxnSpPr>
        <p:spPr>
          <a:xfrm>
            <a:off x="8996698" y="4058731"/>
            <a:ext cx="60072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85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17D95A-C182-473E-9A13-1B2D9F49B2C6}"/>
              </a:ext>
            </a:extLst>
          </p:cNvPr>
          <p:cNvGrpSpPr/>
          <p:nvPr/>
        </p:nvGrpSpPr>
        <p:grpSpPr>
          <a:xfrm>
            <a:off x="3165215" y="2833205"/>
            <a:ext cx="1269993" cy="1032482"/>
            <a:chOff x="2443453" y="1343655"/>
            <a:chExt cx="1287625" cy="103248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C2BD905-3B3A-4319-A2F2-A4E4E4237333}"/>
                </a:ext>
              </a:extLst>
            </p:cNvPr>
            <p:cNvSpPr/>
            <p:nvPr/>
          </p:nvSpPr>
          <p:spPr>
            <a:xfrm>
              <a:off x="2443453" y="1343655"/>
              <a:ext cx="1287625" cy="10324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B89C64-11A5-4621-9233-2BA9B0C7AEDB}"/>
                </a:ext>
              </a:extLst>
            </p:cNvPr>
            <p:cNvSpPr txBox="1"/>
            <p:nvPr/>
          </p:nvSpPr>
          <p:spPr>
            <a:xfrm>
              <a:off x="2599982" y="1732184"/>
              <a:ext cx="992108" cy="338554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Encoder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8040CA-DD50-4B37-8B43-7CEB30382391}"/>
              </a:ext>
            </a:extLst>
          </p:cNvPr>
          <p:cNvCxnSpPr>
            <a:cxnSpLocks/>
          </p:cNvCxnSpPr>
          <p:nvPr/>
        </p:nvCxnSpPr>
        <p:spPr>
          <a:xfrm flipH="1" flipV="1">
            <a:off x="3806183" y="5881631"/>
            <a:ext cx="8816" cy="592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D1EB4C5-0518-4E24-BEC0-7AE2C29E89CF}"/>
              </a:ext>
            </a:extLst>
          </p:cNvPr>
          <p:cNvSpPr/>
          <p:nvPr/>
        </p:nvSpPr>
        <p:spPr>
          <a:xfrm>
            <a:off x="3171186" y="6474333"/>
            <a:ext cx="1269994" cy="7382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AA5BE-B39B-49F2-A895-AED9086F8B03}"/>
              </a:ext>
            </a:extLst>
          </p:cNvPr>
          <p:cNvSpPr txBox="1"/>
          <p:nvPr/>
        </p:nvSpPr>
        <p:spPr>
          <a:xfrm>
            <a:off x="3180002" y="6674169"/>
            <a:ext cx="1269994" cy="33855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Input</a:t>
            </a:r>
            <a:endParaRPr lang="en-US" dirty="0">
              <a:latin typeface="Georgia" panose="02040502050405020303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350B1D-6840-4F80-88F2-C153275610FF}"/>
              </a:ext>
            </a:extLst>
          </p:cNvPr>
          <p:cNvGrpSpPr/>
          <p:nvPr/>
        </p:nvGrpSpPr>
        <p:grpSpPr>
          <a:xfrm>
            <a:off x="5205137" y="2833205"/>
            <a:ext cx="1269993" cy="1032482"/>
            <a:chOff x="2443453" y="1343655"/>
            <a:chExt cx="1287625" cy="103248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0D8C96A-7DBE-4606-8367-333FB4B22F77}"/>
                </a:ext>
              </a:extLst>
            </p:cNvPr>
            <p:cNvSpPr/>
            <p:nvPr/>
          </p:nvSpPr>
          <p:spPr>
            <a:xfrm>
              <a:off x="2443453" y="1343655"/>
              <a:ext cx="1287625" cy="10324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2F696B-DB9E-4CA2-904B-17106DD7AF8B}"/>
                </a:ext>
              </a:extLst>
            </p:cNvPr>
            <p:cNvSpPr txBox="1"/>
            <p:nvPr/>
          </p:nvSpPr>
          <p:spPr>
            <a:xfrm>
              <a:off x="2596778" y="1732184"/>
              <a:ext cx="963097" cy="338554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Decoder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D95-4420-4948-9E2D-8C24E1EC26D1}"/>
              </a:ext>
            </a:extLst>
          </p:cNvPr>
          <p:cNvSpPr/>
          <p:nvPr/>
        </p:nvSpPr>
        <p:spPr>
          <a:xfrm>
            <a:off x="5213952" y="6462043"/>
            <a:ext cx="1269994" cy="7382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C6B25-9A4B-4A60-ACD3-D7E42C6B07E2}"/>
              </a:ext>
            </a:extLst>
          </p:cNvPr>
          <p:cNvSpPr txBox="1"/>
          <p:nvPr/>
        </p:nvSpPr>
        <p:spPr>
          <a:xfrm>
            <a:off x="5205136" y="6538770"/>
            <a:ext cx="1269994" cy="58477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Output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(partial)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46DA6-8024-400C-951C-7F2B89762129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5848949" y="5881631"/>
            <a:ext cx="1" cy="580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1A0866-C9C2-48EE-8C1E-77A0638AA06F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4435208" y="3349446"/>
            <a:ext cx="7699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B7C9A0-2B46-4299-9869-248D8825088A}"/>
              </a:ext>
            </a:extLst>
          </p:cNvPr>
          <p:cNvCxnSpPr>
            <a:cxnSpLocks/>
            <a:stCxn id="9" idx="0"/>
            <a:endCxn id="64" idx="2"/>
          </p:cNvCxnSpPr>
          <p:nvPr/>
        </p:nvCxnSpPr>
        <p:spPr>
          <a:xfrm flipH="1" flipV="1">
            <a:off x="5831316" y="2424641"/>
            <a:ext cx="8818" cy="408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85F9D05-E029-4C87-968F-2F2A4B580BCF}"/>
              </a:ext>
            </a:extLst>
          </p:cNvPr>
          <p:cNvSpPr/>
          <p:nvPr/>
        </p:nvSpPr>
        <p:spPr>
          <a:xfrm>
            <a:off x="5196319" y="-209545"/>
            <a:ext cx="1269993" cy="7466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D8521-DD9E-43D3-A1EE-043D36A65FA6}"/>
              </a:ext>
            </a:extLst>
          </p:cNvPr>
          <p:cNvSpPr txBox="1"/>
          <p:nvPr/>
        </p:nvSpPr>
        <p:spPr>
          <a:xfrm>
            <a:off x="5205136" y="-97812"/>
            <a:ext cx="1269994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Next token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probabilities</a:t>
            </a:r>
            <a:endParaRPr lang="en-US" sz="1600" dirty="0">
              <a:latin typeface="Georgia" panose="02040502050405020303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8291E2-D7BF-4D21-9F9F-B94A9BC3F90A}"/>
              </a:ext>
            </a:extLst>
          </p:cNvPr>
          <p:cNvGrpSpPr/>
          <p:nvPr/>
        </p:nvGrpSpPr>
        <p:grpSpPr>
          <a:xfrm>
            <a:off x="3171185" y="5058159"/>
            <a:ext cx="1269993" cy="823472"/>
            <a:chOff x="2443453" y="1343655"/>
            <a:chExt cx="1287625" cy="103248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484AC0-36FB-4BCF-9D9E-581A736F45C0}"/>
                </a:ext>
              </a:extLst>
            </p:cNvPr>
            <p:cNvSpPr/>
            <p:nvPr/>
          </p:nvSpPr>
          <p:spPr>
            <a:xfrm>
              <a:off x="2443453" y="1343655"/>
              <a:ext cx="1287625" cy="103248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6B0428-6D29-4ED4-8CF1-05D0C7BFE5C1}"/>
                </a:ext>
              </a:extLst>
            </p:cNvPr>
            <p:cNvSpPr txBox="1"/>
            <p:nvPr/>
          </p:nvSpPr>
          <p:spPr>
            <a:xfrm>
              <a:off x="2528839" y="1527453"/>
              <a:ext cx="1122288" cy="656023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Token</a:t>
              </a:r>
            </a:p>
            <a:p>
              <a:pPr algn="ctr"/>
              <a:r>
                <a:rPr lang="en-US" sz="1400" dirty="0">
                  <a:latin typeface="Georgia" panose="02040502050405020303" pitchFamily="18" charset="0"/>
                </a:rPr>
                <a:t>embedding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CF6C54-0127-4253-8A15-75A60C97A17B}"/>
              </a:ext>
            </a:extLst>
          </p:cNvPr>
          <p:cNvSpPr/>
          <p:nvPr/>
        </p:nvSpPr>
        <p:spPr>
          <a:xfrm>
            <a:off x="5213953" y="5058159"/>
            <a:ext cx="1269993" cy="823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F9582D-8C6A-4408-8002-1184A3ADEC6A}"/>
              </a:ext>
            </a:extLst>
          </p:cNvPr>
          <p:cNvSpPr txBox="1"/>
          <p:nvPr/>
        </p:nvSpPr>
        <p:spPr>
          <a:xfrm>
            <a:off x="5295489" y="1640733"/>
            <a:ext cx="1106920" cy="73866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Reverse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token embedding</a:t>
            </a:r>
          </a:p>
        </p:txBody>
      </p:sp>
      <p:sp>
        <p:nvSpPr>
          <p:cNvPr id="25" name="Flowchart: Or 24">
            <a:extLst>
              <a:ext uri="{FF2B5EF4-FFF2-40B4-BE49-F238E27FC236}">
                <a16:creationId xmlns:a16="http://schemas.microsoft.com/office/drawing/2014/main" id="{5F7FED07-F26D-450A-A0E8-BDCACF497B07}"/>
              </a:ext>
            </a:extLst>
          </p:cNvPr>
          <p:cNvSpPr/>
          <p:nvPr/>
        </p:nvSpPr>
        <p:spPr>
          <a:xfrm>
            <a:off x="3644063" y="4295650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Or 25">
            <a:extLst>
              <a:ext uri="{FF2B5EF4-FFF2-40B4-BE49-F238E27FC236}">
                <a16:creationId xmlns:a16="http://schemas.microsoft.com/office/drawing/2014/main" id="{554D8AA9-2AEC-4245-B837-E7306A42B628}"/>
              </a:ext>
            </a:extLst>
          </p:cNvPr>
          <p:cNvSpPr/>
          <p:nvPr/>
        </p:nvSpPr>
        <p:spPr>
          <a:xfrm>
            <a:off x="5692801" y="4295650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8A41A5-0258-4E3E-8F33-7FDE89A5D721}"/>
              </a:ext>
            </a:extLst>
          </p:cNvPr>
          <p:cNvCxnSpPr>
            <a:cxnSpLocks/>
            <a:stCxn id="19" idx="0"/>
            <a:endCxn id="25" idx="4"/>
          </p:cNvCxnSpPr>
          <p:nvPr/>
        </p:nvCxnSpPr>
        <p:spPr>
          <a:xfrm flipH="1" flipV="1">
            <a:off x="3800211" y="4621127"/>
            <a:ext cx="5971" cy="437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BC624-2BDC-4572-A0EE-9C4334718126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3800211" y="3865687"/>
            <a:ext cx="1" cy="429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4201F5-6EF2-4104-8690-DADC13787AC6}"/>
              </a:ext>
            </a:extLst>
          </p:cNvPr>
          <p:cNvCxnSpPr>
            <a:cxnSpLocks/>
            <a:stCxn id="26" idx="0"/>
            <a:endCxn id="9" idx="2"/>
          </p:cNvCxnSpPr>
          <p:nvPr/>
        </p:nvCxnSpPr>
        <p:spPr>
          <a:xfrm flipH="1" flipV="1">
            <a:off x="5840134" y="3865687"/>
            <a:ext cx="8815" cy="429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DC2CC4-D924-440E-A570-B72460802F2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flipH="1" flipV="1">
            <a:off x="5848949" y="4621127"/>
            <a:ext cx="1" cy="437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71B8BA6-A210-4AEE-A8E7-0B147D7F45C1}"/>
              </a:ext>
            </a:extLst>
          </p:cNvPr>
          <p:cNvSpPr/>
          <p:nvPr/>
        </p:nvSpPr>
        <p:spPr>
          <a:xfrm>
            <a:off x="6790922" y="4089273"/>
            <a:ext cx="1269994" cy="7382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5ECA09-662A-4A26-9FB2-238A1EBAE9CB}"/>
              </a:ext>
            </a:extLst>
          </p:cNvPr>
          <p:cNvSpPr txBox="1"/>
          <p:nvPr/>
        </p:nvSpPr>
        <p:spPr>
          <a:xfrm>
            <a:off x="6775025" y="4196778"/>
            <a:ext cx="1269994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Positional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encoding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014C61-A2E0-4415-BA5A-C73B54B4F01C}"/>
              </a:ext>
            </a:extLst>
          </p:cNvPr>
          <p:cNvCxnSpPr>
            <a:cxnSpLocks/>
            <a:stCxn id="50" idx="1"/>
            <a:endCxn id="26" idx="6"/>
          </p:cNvCxnSpPr>
          <p:nvPr/>
        </p:nvCxnSpPr>
        <p:spPr>
          <a:xfrm flipH="1">
            <a:off x="6005097" y="4458389"/>
            <a:ext cx="7858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EAA4AAE-3F9D-425E-BE4F-8272C290DDB2}"/>
              </a:ext>
            </a:extLst>
          </p:cNvPr>
          <p:cNvSpPr/>
          <p:nvPr/>
        </p:nvSpPr>
        <p:spPr>
          <a:xfrm>
            <a:off x="1738130" y="4089273"/>
            <a:ext cx="1269994" cy="7382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105164-6AFB-4892-BAF8-B4E4E3236E2B}"/>
              </a:ext>
            </a:extLst>
          </p:cNvPr>
          <p:cNvSpPr txBox="1"/>
          <p:nvPr/>
        </p:nvSpPr>
        <p:spPr>
          <a:xfrm>
            <a:off x="1722233" y="4196778"/>
            <a:ext cx="1269994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Positional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encoding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67C615-264E-461F-A10B-69E9F83B4CE1}"/>
              </a:ext>
            </a:extLst>
          </p:cNvPr>
          <p:cNvCxnSpPr>
            <a:cxnSpLocks/>
            <a:stCxn id="60" idx="3"/>
            <a:endCxn id="25" idx="2"/>
          </p:cNvCxnSpPr>
          <p:nvPr/>
        </p:nvCxnSpPr>
        <p:spPr>
          <a:xfrm>
            <a:off x="2992227" y="4458388"/>
            <a:ext cx="65183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0C0CEFA-5106-4C38-AB27-86B601FCF066}"/>
              </a:ext>
            </a:extLst>
          </p:cNvPr>
          <p:cNvSpPr/>
          <p:nvPr/>
        </p:nvSpPr>
        <p:spPr>
          <a:xfrm>
            <a:off x="5196319" y="1601169"/>
            <a:ext cx="1269993" cy="8234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5545F9-42B2-4EB4-9AD0-F31A275D823B}"/>
              </a:ext>
            </a:extLst>
          </p:cNvPr>
          <p:cNvSpPr txBox="1"/>
          <p:nvPr/>
        </p:nvSpPr>
        <p:spPr>
          <a:xfrm>
            <a:off x="5295489" y="5208285"/>
            <a:ext cx="110692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Token embedding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19D9FD7-A9A2-4B91-8886-BF49BA364842}"/>
              </a:ext>
            </a:extLst>
          </p:cNvPr>
          <p:cNvCxnSpPr>
            <a:cxnSpLocks/>
            <a:stCxn id="64" idx="0"/>
            <a:endCxn id="71" idx="2"/>
          </p:cNvCxnSpPr>
          <p:nvPr/>
        </p:nvCxnSpPr>
        <p:spPr>
          <a:xfrm flipV="1">
            <a:off x="5831316" y="1233449"/>
            <a:ext cx="1" cy="367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409A3C6-94CA-4BDF-A3C4-1F11761DB47A}"/>
              </a:ext>
            </a:extLst>
          </p:cNvPr>
          <p:cNvSpPr/>
          <p:nvPr/>
        </p:nvSpPr>
        <p:spPr>
          <a:xfrm>
            <a:off x="5196321" y="925671"/>
            <a:ext cx="1269993" cy="3385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A0DAF0-273D-47B6-BD2E-EAB050E943A7}"/>
              </a:ext>
            </a:extLst>
          </p:cNvPr>
          <p:cNvSpPr txBox="1"/>
          <p:nvPr/>
        </p:nvSpPr>
        <p:spPr>
          <a:xfrm>
            <a:off x="5356362" y="925672"/>
            <a:ext cx="949909" cy="30777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Georgia" panose="02040502050405020303" pitchFamily="18" charset="0"/>
              </a:rPr>
              <a:t>Softmax</a:t>
            </a:r>
            <a:endParaRPr lang="en-US" sz="1400" dirty="0">
              <a:latin typeface="Georgia" panose="02040502050405020303" pitchFamily="18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84B8D07-E777-42F8-9FF4-2790AD85A0A4}"/>
              </a:ext>
            </a:extLst>
          </p:cNvPr>
          <p:cNvCxnSpPr>
            <a:cxnSpLocks/>
            <a:stCxn id="70" idx="0"/>
            <a:endCxn id="16" idx="2"/>
          </p:cNvCxnSpPr>
          <p:nvPr/>
        </p:nvCxnSpPr>
        <p:spPr>
          <a:xfrm flipH="1" flipV="1">
            <a:off x="5831316" y="537142"/>
            <a:ext cx="2" cy="388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5EB149-6536-4E32-BAE7-1E06F3218106}"/>
              </a:ext>
            </a:extLst>
          </p:cNvPr>
          <p:cNvSpPr/>
          <p:nvPr/>
        </p:nvSpPr>
        <p:spPr>
          <a:xfrm>
            <a:off x="3405673" y="2183363"/>
            <a:ext cx="1940767" cy="2006082"/>
          </a:xfrm>
          <a:prstGeom prst="roundRect">
            <a:avLst>
              <a:gd name="adj" fmla="val 8735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04434-1424-4843-A19C-3EB6FBCE2498}"/>
              </a:ext>
            </a:extLst>
          </p:cNvPr>
          <p:cNvSpPr txBox="1"/>
          <p:nvPr/>
        </p:nvSpPr>
        <p:spPr>
          <a:xfrm>
            <a:off x="3661925" y="1673431"/>
            <a:ext cx="1398227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Encoder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E052BD-40C9-4DD5-9BDC-2CA977631CE9}"/>
              </a:ext>
            </a:extLst>
          </p:cNvPr>
          <p:cNvSpPr/>
          <p:nvPr/>
        </p:nvSpPr>
        <p:spPr>
          <a:xfrm>
            <a:off x="3752836" y="2558287"/>
            <a:ext cx="1275848" cy="12718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69711-FEF2-4E09-86AB-6BC08F48DE20}"/>
              </a:ext>
            </a:extLst>
          </p:cNvPr>
          <p:cNvSpPr txBox="1"/>
          <p:nvPr/>
        </p:nvSpPr>
        <p:spPr>
          <a:xfrm>
            <a:off x="3769595" y="2893354"/>
            <a:ext cx="1242329" cy="58477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Encoder 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24905-95C7-4B42-9B93-6690E2DFCE73}"/>
              </a:ext>
            </a:extLst>
          </p:cNvPr>
          <p:cNvSpPr txBox="1"/>
          <p:nvPr/>
        </p:nvSpPr>
        <p:spPr>
          <a:xfrm>
            <a:off x="4138298" y="2217990"/>
            <a:ext cx="547075" cy="33855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6x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B3A63A-9B1A-4876-8A66-E0DECB3B9375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2861505" y="3193350"/>
            <a:ext cx="891331" cy="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58D1F3-F0D3-4FA1-865E-D7BD111BCC2A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5028684" y="3193350"/>
            <a:ext cx="866362" cy="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2960F0-ECBD-44E3-9A50-6607CE2A9AC8}"/>
                  </a:ext>
                </a:extLst>
              </p:cNvPr>
              <p:cNvSpPr txBox="1"/>
              <p:nvPr/>
            </p:nvSpPr>
            <p:spPr>
              <a:xfrm>
                <a:off x="1690269" y="3061732"/>
                <a:ext cx="103310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2960F0-ECBD-44E3-9A50-6607CE2A9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269" y="3061732"/>
                <a:ext cx="1033103" cy="281937"/>
              </a:xfrm>
              <a:prstGeom prst="rect">
                <a:avLst/>
              </a:prstGeom>
              <a:blipFill>
                <a:blip r:embed="rId2"/>
                <a:stretch>
                  <a:fillRect l="-4706" t="-4255" r="-176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0D8125-9254-412C-8608-722DA05BC5ED}"/>
                  </a:ext>
                </a:extLst>
              </p:cNvPr>
              <p:cNvSpPr txBox="1"/>
              <p:nvPr/>
            </p:nvSpPr>
            <p:spPr>
              <a:xfrm>
                <a:off x="6033177" y="3044771"/>
                <a:ext cx="103310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0D8125-9254-412C-8608-722DA05BC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77" y="3044771"/>
                <a:ext cx="1033103" cy="281937"/>
              </a:xfrm>
              <a:prstGeom prst="rect">
                <a:avLst/>
              </a:prstGeom>
              <a:blipFill>
                <a:blip r:embed="rId3"/>
                <a:stretch>
                  <a:fillRect l="-5325" t="-4255" r="-177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DB92F14-04DE-4587-9644-274AD61615F7}"/>
              </a:ext>
            </a:extLst>
          </p:cNvPr>
          <p:cNvSpPr/>
          <p:nvPr/>
        </p:nvSpPr>
        <p:spPr>
          <a:xfrm>
            <a:off x="1552138" y="2556544"/>
            <a:ext cx="1309367" cy="12736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FC8FD9-2D8F-4B37-9829-379F211685CA}"/>
              </a:ext>
            </a:extLst>
          </p:cNvPr>
          <p:cNvSpPr/>
          <p:nvPr/>
        </p:nvSpPr>
        <p:spPr>
          <a:xfrm>
            <a:off x="5895046" y="2556545"/>
            <a:ext cx="1309366" cy="1273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66FC83-1F00-4BA6-8AAF-A38F3298AE65}"/>
              </a:ext>
            </a:extLst>
          </p:cNvPr>
          <p:cNvSpPr/>
          <p:nvPr/>
        </p:nvSpPr>
        <p:spPr>
          <a:xfrm>
            <a:off x="5102483" y="3305175"/>
            <a:ext cx="888792" cy="1495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10637-C611-4931-8355-64F2726C3045}"/>
              </a:ext>
            </a:extLst>
          </p:cNvPr>
          <p:cNvSpPr txBox="1"/>
          <p:nvPr/>
        </p:nvSpPr>
        <p:spPr>
          <a:xfrm>
            <a:off x="5195285" y="3797119"/>
            <a:ext cx="72572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Layer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Norm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E3A72-1DBC-47C6-AFB0-F0AD46FE24E5}"/>
              </a:ext>
            </a:extLst>
          </p:cNvPr>
          <p:cNvSpPr/>
          <p:nvPr/>
        </p:nvSpPr>
        <p:spPr>
          <a:xfrm>
            <a:off x="175141" y="3545474"/>
            <a:ext cx="1269993" cy="1032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154F6A-2E9F-4BB4-A989-68A5655D812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1445134" y="4052888"/>
            <a:ext cx="1085137" cy="8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857F18-B7DD-4F53-A984-459A4E49EC61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5991275" y="4052887"/>
            <a:ext cx="97527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1A31B6-CF9F-4BEB-BF3B-097B5F9B0C07}"/>
              </a:ext>
            </a:extLst>
          </p:cNvPr>
          <p:cNvSpPr txBox="1"/>
          <p:nvPr/>
        </p:nvSpPr>
        <p:spPr>
          <a:xfrm>
            <a:off x="2611807" y="3797123"/>
            <a:ext cx="110692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Multi-head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attention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371DA6-49FD-45F6-8D06-10B3F02805B9}"/>
              </a:ext>
            </a:extLst>
          </p:cNvPr>
          <p:cNvSpPr/>
          <p:nvPr/>
        </p:nvSpPr>
        <p:spPr>
          <a:xfrm>
            <a:off x="2530271" y="3305175"/>
            <a:ext cx="1269993" cy="1495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27DFAB3C-D0E6-4695-B812-008D987C8CE5}"/>
              </a:ext>
            </a:extLst>
          </p:cNvPr>
          <p:cNvSpPr/>
          <p:nvPr/>
        </p:nvSpPr>
        <p:spPr>
          <a:xfrm>
            <a:off x="4302551" y="3895994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52A7FF-478F-4F6B-8550-84CF8079D716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>
            <a:off x="3800264" y="4052888"/>
            <a:ext cx="502287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9154D1-3D0D-43D8-BBB2-53333D32286C}"/>
              </a:ext>
            </a:extLst>
          </p:cNvPr>
          <p:cNvCxnSpPr>
            <a:cxnSpLocks/>
            <a:stCxn id="13" idx="6"/>
            <a:endCxn id="3" idx="1"/>
          </p:cNvCxnSpPr>
          <p:nvPr/>
        </p:nvCxnSpPr>
        <p:spPr>
          <a:xfrm flipV="1">
            <a:off x="4614847" y="4052888"/>
            <a:ext cx="48763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0A96E5-9C1D-443B-9ECD-E2915CD01ACD}"/>
              </a:ext>
            </a:extLst>
          </p:cNvPr>
          <p:cNvSpPr/>
          <p:nvPr/>
        </p:nvSpPr>
        <p:spPr>
          <a:xfrm>
            <a:off x="6966547" y="3305175"/>
            <a:ext cx="1269993" cy="14954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465EE-AB08-4930-AC39-19BEB1F6E632}"/>
              </a:ext>
            </a:extLst>
          </p:cNvPr>
          <p:cNvSpPr txBox="1"/>
          <p:nvPr/>
        </p:nvSpPr>
        <p:spPr>
          <a:xfrm>
            <a:off x="7048083" y="3689398"/>
            <a:ext cx="1106920" cy="73866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Feed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forward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block</a:t>
            </a:r>
          </a:p>
        </p:txBody>
      </p:sp>
      <p:sp>
        <p:nvSpPr>
          <p:cNvPr id="28" name="Flowchart: Or 27">
            <a:extLst>
              <a:ext uri="{FF2B5EF4-FFF2-40B4-BE49-F238E27FC236}">
                <a16:creationId xmlns:a16="http://schemas.microsoft.com/office/drawing/2014/main" id="{458BFFE0-1AFA-456C-82AE-495D517B3ADE}"/>
              </a:ext>
            </a:extLst>
          </p:cNvPr>
          <p:cNvSpPr/>
          <p:nvPr/>
        </p:nvSpPr>
        <p:spPr>
          <a:xfrm>
            <a:off x="8770321" y="3890148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77B316-D02D-4865-BA8D-85B6DC44235C}"/>
              </a:ext>
            </a:extLst>
          </p:cNvPr>
          <p:cNvCxnSpPr>
            <a:cxnSpLocks/>
            <a:stCxn id="23" idx="3"/>
            <a:endCxn id="28" idx="2"/>
          </p:cNvCxnSpPr>
          <p:nvPr/>
        </p:nvCxnSpPr>
        <p:spPr>
          <a:xfrm>
            <a:off x="8236540" y="4052887"/>
            <a:ext cx="533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CF1349-7788-41A5-877D-4DE258C38562}"/>
              </a:ext>
            </a:extLst>
          </p:cNvPr>
          <p:cNvCxnSpPr>
            <a:cxnSpLocks/>
            <a:stCxn id="28" idx="6"/>
            <a:endCxn id="44" idx="1"/>
          </p:cNvCxnSpPr>
          <p:nvPr/>
        </p:nvCxnSpPr>
        <p:spPr>
          <a:xfrm>
            <a:off x="9082617" y="4052887"/>
            <a:ext cx="533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BB13DB-95C4-4B9D-9CC1-38575BCCA72E}"/>
              </a:ext>
            </a:extLst>
          </p:cNvPr>
          <p:cNvSpPr txBox="1"/>
          <p:nvPr/>
        </p:nvSpPr>
        <p:spPr>
          <a:xfrm>
            <a:off x="9701059" y="3797119"/>
            <a:ext cx="72572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Layer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Norm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8DDA6E9-46D4-44FD-8275-8F8BBA44FF3C}"/>
              </a:ext>
            </a:extLst>
          </p:cNvPr>
          <p:cNvSpPr/>
          <p:nvPr/>
        </p:nvSpPr>
        <p:spPr>
          <a:xfrm>
            <a:off x="9616398" y="3305175"/>
            <a:ext cx="888792" cy="14954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AC23B-4CC9-494E-A3E2-2FFDF80EA8B8}"/>
                  </a:ext>
                </a:extLst>
              </p:cNvPr>
              <p:cNvSpPr txBox="1"/>
              <p:nvPr/>
            </p:nvSpPr>
            <p:spPr>
              <a:xfrm>
                <a:off x="293586" y="3920746"/>
                <a:ext cx="103310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AC23B-4CC9-494E-A3E2-2FFDF80EA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6" y="3920746"/>
                <a:ext cx="1033103" cy="281937"/>
              </a:xfrm>
              <a:prstGeom prst="rect">
                <a:avLst/>
              </a:prstGeom>
              <a:blipFill>
                <a:blip r:embed="rId2"/>
                <a:stretch>
                  <a:fillRect l="-4706" t="-4348" r="-176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73184DE-E013-4DA5-857C-145F59BA0931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V="1">
            <a:off x="1445134" y="3895994"/>
            <a:ext cx="3013565" cy="165721"/>
          </a:xfrm>
          <a:prstGeom prst="bentConnector4">
            <a:avLst>
              <a:gd name="adj1" fmla="val 14538"/>
              <a:gd name="adj2" fmla="val 9954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3F6874E-8DBC-46C6-ACAA-0EFE4E8313E8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1626162" y="3305175"/>
            <a:ext cx="1539106" cy="756540"/>
          </a:xfrm>
          <a:prstGeom prst="bentConnector4">
            <a:avLst>
              <a:gd name="adj1" fmla="val 38035"/>
              <a:gd name="adj2" fmla="val 1566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254AB3A-3970-422A-AC4F-C1C33FB9C402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1445134" y="4061715"/>
            <a:ext cx="1720134" cy="738885"/>
          </a:xfrm>
          <a:prstGeom prst="bentConnector4">
            <a:avLst>
              <a:gd name="adj1" fmla="val 44832"/>
              <a:gd name="adj2" fmla="val 1541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447079F-C937-4A46-9ADF-8773AA29A012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 flipV="1">
            <a:off x="5991275" y="3890148"/>
            <a:ext cx="2935194" cy="162740"/>
          </a:xfrm>
          <a:prstGeom prst="bentConnector4">
            <a:avLst>
              <a:gd name="adj1" fmla="val 15538"/>
              <a:gd name="adj2" fmla="val 7345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37AD01-CA11-4898-8208-6C7194800DC3}"/>
                  </a:ext>
                </a:extLst>
              </p:cNvPr>
              <p:cNvSpPr txBox="1"/>
              <p:nvPr/>
            </p:nvSpPr>
            <p:spPr>
              <a:xfrm>
                <a:off x="2312134" y="3674704"/>
                <a:ext cx="1671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437AD01-CA11-4898-8208-6C7194800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134" y="3674704"/>
                <a:ext cx="167161" cy="215444"/>
              </a:xfrm>
              <a:prstGeom prst="rect">
                <a:avLst/>
              </a:prstGeom>
              <a:blipFill>
                <a:blip r:embed="rId3"/>
                <a:stretch>
                  <a:fillRect l="-35714" r="-2857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F96860B-0747-4952-A0BE-71487467EC2F}"/>
                  </a:ext>
                </a:extLst>
              </p:cNvPr>
              <p:cNvSpPr txBox="1"/>
              <p:nvPr/>
            </p:nvSpPr>
            <p:spPr>
              <a:xfrm>
                <a:off x="3264634" y="2938825"/>
                <a:ext cx="1705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F96860B-0747-4952-A0BE-71487467E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34" y="2938825"/>
                <a:ext cx="170560" cy="215444"/>
              </a:xfrm>
              <a:prstGeom prst="rect">
                <a:avLst/>
              </a:prstGeom>
              <a:blipFill>
                <a:blip r:embed="rId4"/>
                <a:stretch>
                  <a:fillRect l="-25000" r="-1785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CD72B66-9B72-4FBE-B470-061D4DF9ACC3}"/>
                  </a:ext>
                </a:extLst>
              </p:cNvPr>
              <p:cNvSpPr txBox="1"/>
              <p:nvPr/>
            </p:nvSpPr>
            <p:spPr>
              <a:xfrm>
                <a:off x="3264634" y="4898018"/>
                <a:ext cx="1579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CD72B66-9B72-4FBE-B470-061D4DF9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34" y="4898018"/>
                <a:ext cx="157992" cy="215444"/>
              </a:xfrm>
              <a:prstGeom prst="rect">
                <a:avLst/>
              </a:prstGeom>
              <a:blipFill>
                <a:blip r:embed="rId5"/>
                <a:stretch>
                  <a:fillRect l="-28000" r="-24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2131CEC-7C60-4E4E-AF1E-08CEC3573A0F}"/>
              </a:ext>
            </a:extLst>
          </p:cNvPr>
          <p:cNvCxnSpPr>
            <a:cxnSpLocks/>
            <a:stCxn id="44" idx="3"/>
            <a:endCxn id="125" idx="1"/>
          </p:cNvCxnSpPr>
          <p:nvPr/>
        </p:nvCxnSpPr>
        <p:spPr>
          <a:xfrm flipV="1">
            <a:off x="10505190" y="4052886"/>
            <a:ext cx="6899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2BC582F-698F-4960-9C77-ACDAC53D040F}"/>
              </a:ext>
            </a:extLst>
          </p:cNvPr>
          <p:cNvSpPr/>
          <p:nvPr/>
        </p:nvSpPr>
        <p:spPr>
          <a:xfrm>
            <a:off x="11195118" y="3536645"/>
            <a:ext cx="1269993" cy="1032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593AEAC-2456-4FE2-8B1B-4543106170A2}"/>
                  </a:ext>
                </a:extLst>
              </p:cNvPr>
              <p:cNvSpPr txBox="1"/>
              <p:nvPr/>
            </p:nvSpPr>
            <p:spPr>
              <a:xfrm>
                <a:off x="11313563" y="3890148"/>
                <a:ext cx="103310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593AEAC-2456-4FE2-8B1B-45431061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563" y="3890148"/>
                <a:ext cx="1033103" cy="281937"/>
              </a:xfrm>
              <a:prstGeom prst="rect">
                <a:avLst/>
              </a:prstGeom>
              <a:blipFill>
                <a:blip r:embed="rId6"/>
                <a:stretch>
                  <a:fillRect l="-5325" t="-4348" r="-177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831D087-12FB-4D98-B5BA-31CFC692FD01}"/>
              </a:ext>
            </a:extLst>
          </p:cNvPr>
          <p:cNvSpPr/>
          <p:nvPr/>
        </p:nvSpPr>
        <p:spPr>
          <a:xfrm>
            <a:off x="1686810" y="2000251"/>
            <a:ext cx="9190739" cy="3514724"/>
          </a:xfrm>
          <a:prstGeom prst="roundRect">
            <a:avLst>
              <a:gd name="adj" fmla="val 8735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1EBF0C-CB28-4FAB-9E6C-15C7CB0511E0}"/>
              </a:ext>
            </a:extLst>
          </p:cNvPr>
          <p:cNvSpPr txBox="1"/>
          <p:nvPr/>
        </p:nvSpPr>
        <p:spPr>
          <a:xfrm>
            <a:off x="4814582" y="1538586"/>
            <a:ext cx="2935194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Encoder block</a:t>
            </a:r>
          </a:p>
        </p:txBody>
      </p:sp>
    </p:spTree>
    <p:extLst>
      <p:ext uri="{BB962C8B-B14F-4D97-AF65-F5344CB8AC3E}">
        <p14:creationId xmlns:p14="http://schemas.microsoft.com/office/powerpoint/2010/main" val="158647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240ED6F-8DF5-4C11-ABCB-4A38666184E3}"/>
              </a:ext>
            </a:extLst>
          </p:cNvPr>
          <p:cNvGrpSpPr/>
          <p:nvPr/>
        </p:nvGrpSpPr>
        <p:grpSpPr>
          <a:xfrm>
            <a:off x="3629920" y="6102219"/>
            <a:ext cx="1860354" cy="755781"/>
            <a:chOff x="2601713" y="828667"/>
            <a:chExt cx="992109" cy="63929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4B1FF77-8BDC-4534-9EC6-2D68CEDE20B1}"/>
                </a:ext>
              </a:extLst>
            </p:cNvPr>
            <p:cNvSpPr/>
            <p:nvPr/>
          </p:nvSpPr>
          <p:spPr>
            <a:xfrm>
              <a:off x="2601714" y="828667"/>
              <a:ext cx="992108" cy="6392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302C6D-DC0E-4D95-BFD1-5AEA99297560}"/>
                </a:ext>
              </a:extLst>
            </p:cNvPr>
            <p:cNvSpPr txBox="1"/>
            <p:nvPr/>
          </p:nvSpPr>
          <p:spPr>
            <a:xfrm>
              <a:off x="2601713" y="901711"/>
              <a:ext cx="992108" cy="494646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Multi-head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attention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ED9993-D4BF-4C16-AB55-760C17C38026}"/>
                  </a:ext>
                </a:extLst>
              </p:cNvPr>
              <p:cNvSpPr txBox="1"/>
              <p:nvPr/>
            </p:nvSpPr>
            <p:spPr>
              <a:xfrm>
                <a:off x="4081886" y="8124093"/>
                <a:ext cx="103310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ED9993-D4BF-4C16-AB55-760C17C3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86" y="8124093"/>
                <a:ext cx="1033103" cy="281937"/>
              </a:xfrm>
              <a:prstGeom prst="rect">
                <a:avLst/>
              </a:prstGeom>
              <a:blipFill>
                <a:blip r:embed="rId2"/>
                <a:stretch>
                  <a:fillRect l="-5325" t="-6522" r="-177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B8E356A-A483-4E91-8BC1-86EA38EFA025}"/>
              </a:ext>
            </a:extLst>
          </p:cNvPr>
          <p:cNvSpPr/>
          <p:nvPr/>
        </p:nvSpPr>
        <p:spPr>
          <a:xfrm>
            <a:off x="3905406" y="7995588"/>
            <a:ext cx="1309367" cy="5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9C3885-8421-4C39-8458-EA0B5C0F5C9F}"/>
              </a:ext>
            </a:extLst>
          </p:cNvPr>
          <p:cNvGrpSpPr/>
          <p:nvPr/>
        </p:nvGrpSpPr>
        <p:grpSpPr>
          <a:xfrm>
            <a:off x="3629918" y="4568858"/>
            <a:ext cx="1860354" cy="755781"/>
            <a:chOff x="2601713" y="828667"/>
            <a:chExt cx="992109" cy="63929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66D9B3-6177-4C1A-8655-E1637311D7B5}"/>
                </a:ext>
              </a:extLst>
            </p:cNvPr>
            <p:cNvSpPr/>
            <p:nvPr/>
          </p:nvSpPr>
          <p:spPr>
            <a:xfrm>
              <a:off x="2601714" y="828667"/>
              <a:ext cx="992108" cy="6392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41F0E8-740A-4C47-ABC1-AAE628595C80}"/>
                </a:ext>
              </a:extLst>
            </p:cNvPr>
            <p:cNvSpPr txBox="1"/>
            <p:nvPr/>
          </p:nvSpPr>
          <p:spPr>
            <a:xfrm>
              <a:off x="2601713" y="901711"/>
              <a:ext cx="992108" cy="494646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Layer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normalization</a:t>
              </a:r>
            </a:p>
          </p:txBody>
        </p:sp>
      </p:grpSp>
      <p:sp>
        <p:nvSpPr>
          <p:cNvPr id="11" name="Flowchart: Or 10">
            <a:extLst>
              <a:ext uri="{FF2B5EF4-FFF2-40B4-BE49-F238E27FC236}">
                <a16:creationId xmlns:a16="http://schemas.microsoft.com/office/drawing/2014/main" id="{8600D621-41BF-4CB1-B172-5EE8BF0C3789}"/>
              </a:ext>
            </a:extLst>
          </p:cNvPr>
          <p:cNvSpPr/>
          <p:nvPr/>
        </p:nvSpPr>
        <p:spPr>
          <a:xfrm>
            <a:off x="4403946" y="5548920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613B63-ED7B-4F5C-8A8C-5AB6B7C66392}"/>
              </a:ext>
            </a:extLst>
          </p:cNvPr>
          <p:cNvGrpSpPr/>
          <p:nvPr/>
        </p:nvGrpSpPr>
        <p:grpSpPr>
          <a:xfrm>
            <a:off x="3629916" y="3035497"/>
            <a:ext cx="1860354" cy="755781"/>
            <a:chOff x="2601713" y="828667"/>
            <a:chExt cx="992109" cy="6392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954F951-6269-4929-8E69-81A4543172F1}"/>
                </a:ext>
              </a:extLst>
            </p:cNvPr>
            <p:cNvSpPr/>
            <p:nvPr/>
          </p:nvSpPr>
          <p:spPr>
            <a:xfrm>
              <a:off x="2601714" y="828667"/>
              <a:ext cx="992108" cy="6392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906891-7647-495D-B229-796700123B25}"/>
                </a:ext>
              </a:extLst>
            </p:cNvPr>
            <p:cNvSpPr txBox="1"/>
            <p:nvPr/>
          </p:nvSpPr>
          <p:spPr>
            <a:xfrm>
              <a:off x="2601713" y="901711"/>
              <a:ext cx="992108" cy="494646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Feedforward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block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0085F-8B92-42ED-A041-E1D57AB361E0}"/>
              </a:ext>
            </a:extLst>
          </p:cNvPr>
          <p:cNvGrpSpPr/>
          <p:nvPr/>
        </p:nvGrpSpPr>
        <p:grpSpPr>
          <a:xfrm>
            <a:off x="3629914" y="1502136"/>
            <a:ext cx="1860354" cy="755781"/>
            <a:chOff x="2601713" y="828667"/>
            <a:chExt cx="992109" cy="63929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277E741-FEB3-4A29-B807-686CCC7B01BA}"/>
                </a:ext>
              </a:extLst>
            </p:cNvPr>
            <p:cNvSpPr/>
            <p:nvPr/>
          </p:nvSpPr>
          <p:spPr>
            <a:xfrm>
              <a:off x="2601714" y="828667"/>
              <a:ext cx="992108" cy="6392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9DF285-73AE-4FCD-81E0-C05B6FBF00F5}"/>
                </a:ext>
              </a:extLst>
            </p:cNvPr>
            <p:cNvSpPr txBox="1"/>
            <p:nvPr/>
          </p:nvSpPr>
          <p:spPr>
            <a:xfrm>
              <a:off x="2601713" y="901711"/>
              <a:ext cx="992108" cy="494646"/>
            </a:xfrm>
            <a:prstGeom prst="rect">
              <a:avLst/>
            </a:prstGeom>
            <a:noFill/>
            <a:ln w="38100">
              <a:noFill/>
            </a:ln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Layer</a:t>
              </a:r>
            </a:p>
            <a:p>
              <a:pPr algn="ctr"/>
              <a:r>
                <a:rPr lang="en-US" sz="1600" dirty="0">
                  <a:latin typeface="Georgia" panose="02040502050405020303" pitchFamily="18" charset="0"/>
                </a:rPr>
                <a:t>normalization</a:t>
              </a:r>
            </a:p>
          </p:txBody>
        </p:sp>
      </p:grpSp>
      <p:sp>
        <p:nvSpPr>
          <p:cNvPr id="25" name="Flowchart: Or 24">
            <a:extLst>
              <a:ext uri="{FF2B5EF4-FFF2-40B4-BE49-F238E27FC236}">
                <a16:creationId xmlns:a16="http://schemas.microsoft.com/office/drawing/2014/main" id="{C1A3A0E0-1490-4519-9E5A-90BF571CFCF7}"/>
              </a:ext>
            </a:extLst>
          </p:cNvPr>
          <p:cNvSpPr/>
          <p:nvPr/>
        </p:nvSpPr>
        <p:spPr>
          <a:xfrm>
            <a:off x="4403942" y="2482198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1C5D84-36F8-4F8B-8972-87C4C38115C3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4560090" y="6858000"/>
            <a:ext cx="8" cy="1137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904E2E-55D0-42A5-B106-D0D201C105D7}"/>
              </a:ext>
            </a:extLst>
          </p:cNvPr>
          <p:cNvCxnSpPr>
            <a:cxnSpLocks/>
            <a:stCxn id="4" idx="0"/>
            <a:endCxn id="11" idx="4"/>
          </p:cNvCxnSpPr>
          <p:nvPr/>
        </p:nvCxnSpPr>
        <p:spPr>
          <a:xfrm flipH="1" flipV="1">
            <a:off x="4560094" y="5874397"/>
            <a:ext cx="4" cy="227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2BE7F8-5177-4D46-82C6-6F4B58184196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4560094" y="5324639"/>
            <a:ext cx="2" cy="224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FEF62A-DA54-4538-A722-CD6259A5AB0A}"/>
              </a:ext>
            </a:extLst>
          </p:cNvPr>
          <p:cNvCxnSpPr>
            <a:cxnSpLocks/>
            <a:stCxn id="9" idx="0"/>
            <a:endCxn id="20" idx="2"/>
          </p:cNvCxnSpPr>
          <p:nvPr/>
        </p:nvCxnSpPr>
        <p:spPr>
          <a:xfrm flipH="1" flipV="1">
            <a:off x="4560094" y="3791278"/>
            <a:ext cx="2" cy="777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D5FE23-F019-4760-8423-B806A7415378}"/>
              </a:ext>
            </a:extLst>
          </p:cNvPr>
          <p:cNvCxnSpPr>
            <a:cxnSpLocks/>
            <a:stCxn id="20" idx="0"/>
            <a:endCxn id="25" idx="4"/>
          </p:cNvCxnSpPr>
          <p:nvPr/>
        </p:nvCxnSpPr>
        <p:spPr>
          <a:xfrm flipH="1" flipV="1">
            <a:off x="4560090" y="2807675"/>
            <a:ext cx="4" cy="227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2FAB7F-359D-466B-A5E8-5EC13CA7A461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4560090" y="2257917"/>
            <a:ext cx="2" cy="224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A770858-D00C-4A22-8822-B2AE727ACE10}"/>
              </a:ext>
            </a:extLst>
          </p:cNvPr>
          <p:cNvCxnSpPr>
            <a:cxnSpLocks/>
            <a:endCxn id="11" idx="2"/>
          </p:cNvCxnSpPr>
          <p:nvPr/>
        </p:nvCxnSpPr>
        <p:spPr>
          <a:xfrm rot="16200000" flipV="1">
            <a:off x="3329588" y="6786017"/>
            <a:ext cx="2304860" cy="156143"/>
          </a:xfrm>
          <a:prstGeom prst="bentConnector4">
            <a:avLst>
              <a:gd name="adj1" fmla="val 25419"/>
              <a:gd name="adj2" fmla="val 8559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807DD1E-852A-454D-AB54-A6AA9C7D1AE9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3639010" y="7074507"/>
            <a:ext cx="1137588" cy="704573"/>
          </a:xfrm>
          <a:prstGeom prst="bentConnector3">
            <a:avLst>
              <a:gd name="adj1" fmla="val 688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F904A2E-8C31-458E-A176-F7F144F5E40C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4343582" y="7074508"/>
            <a:ext cx="1137588" cy="704572"/>
          </a:xfrm>
          <a:prstGeom prst="bentConnector3">
            <a:avLst>
              <a:gd name="adj1" fmla="val 688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B29F40E-FC1E-4979-85B5-04C8A1731C55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rot="16200000" flipV="1">
            <a:off x="3520059" y="3528821"/>
            <a:ext cx="1923921" cy="156154"/>
          </a:xfrm>
          <a:prstGeom prst="bentConnector4">
            <a:avLst>
              <a:gd name="adj1" fmla="val 19097"/>
              <a:gd name="adj2" fmla="val 8556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27F5888-BA71-43DE-BC79-8827E8D53E5F}"/>
              </a:ext>
            </a:extLst>
          </p:cNvPr>
          <p:cNvSpPr/>
          <p:nvPr/>
        </p:nvSpPr>
        <p:spPr>
          <a:xfrm>
            <a:off x="3905406" y="180420"/>
            <a:ext cx="1309367" cy="5488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EB9E85-BB4E-4B09-9E6C-CE918241DF60}"/>
              </a:ext>
            </a:extLst>
          </p:cNvPr>
          <p:cNvCxnSpPr>
            <a:cxnSpLocks/>
            <a:stCxn id="23" idx="0"/>
            <a:endCxn id="78" idx="2"/>
          </p:cNvCxnSpPr>
          <p:nvPr/>
        </p:nvCxnSpPr>
        <p:spPr>
          <a:xfrm flipH="1" flipV="1">
            <a:off x="4560090" y="729226"/>
            <a:ext cx="2" cy="772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E147FAB-29D6-428F-BF7D-C45042D926BC}"/>
                  </a:ext>
                </a:extLst>
              </p:cNvPr>
              <p:cNvSpPr txBox="1"/>
              <p:nvPr/>
            </p:nvSpPr>
            <p:spPr>
              <a:xfrm>
                <a:off x="4043537" y="309932"/>
                <a:ext cx="103310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E147FAB-29D6-428F-BF7D-C45042D92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37" y="309932"/>
                <a:ext cx="1033103" cy="281937"/>
              </a:xfrm>
              <a:prstGeom prst="rect">
                <a:avLst/>
              </a:prstGeom>
              <a:blipFill>
                <a:blip r:embed="rId3"/>
                <a:stretch>
                  <a:fillRect l="-4706" t="-4348" r="-176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D50CB7C-F402-4129-B22B-5903B3058B46}"/>
              </a:ext>
            </a:extLst>
          </p:cNvPr>
          <p:cNvSpPr/>
          <p:nvPr/>
        </p:nvSpPr>
        <p:spPr>
          <a:xfrm>
            <a:off x="2620561" y="1138335"/>
            <a:ext cx="3722913" cy="6582705"/>
          </a:xfrm>
          <a:prstGeom prst="roundRect">
            <a:avLst>
              <a:gd name="adj" fmla="val 8735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E4D522-03D7-4F75-885F-45FB67903D64}"/>
              </a:ext>
            </a:extLst>
          </p:cNvPr>
          <p:cNvSpPr txBox="1"/>
          <p:nvPr/>
        </p:nvSpPr>
        <p:spPr>
          <a:xfrm>
            <a:off x="6418382" y="4014188"/>
            <a:ext cx="1398227" cy="83099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Encoder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block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08C383-4A20-414C-893E-431BA9D57AE1}"/>
                  </a:ext>
                </a:extLst>
              </p:cNvPr>
              <p:cNvSpPr txBox="1"/>
              <p:nvPr/>
            </p:nvSpPr>
            <p:spPr>
              <a:xfrm>
                <a:off x="3910507" y="6925575"/>
                <a:ext cx="1671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08C383-4A20-414C-893E-431BA9D5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7" y="6925575"/>
                <a:ext cx="167161" cy="215444"/>
              </a:xfrm>
              <a:prstGeom prst="rect">
                <a:avLst/>
              </a:prstGeom>
              <a:blipFill>
                <a:blip r:embed="rId4"/>
                <a:stretch>
                  <a:fillRect l="-35714" r="-2857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2A3764-1BB8-4139-B441-8603DB108DCF}"/>
                  </a:ext>
                </a:extLst>
              </p:cNvPr>
              <p:cNvSpPr txBox="1"/>
              <p:nvPr/>
            </p:nvSpPr>
            <p:spPr>
              <a:xfrm>
                <a:off x="5329764" y="6921704"/>
                <a:ext cx="1579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12A3764-1BB8-4139-B441-8603DB108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64" y="6921704"/>
                <a:ext cx="157992" cy="215444"/>
              </a:xfrm>
              <a:prstGeom prst="rect">
                <a:avLst/>
              </a:prstGeom>
              <a:blipFill>
                <a:blip r:embed="rId5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930192D-2AF4-460A-8878-583DEA47991C}"/>
                  </a:ext>
                </a:extLst>
              </p:cNvPr>
              <p:cNvSpPr txBox="1"/>
              <p:nvPr/>
            </p:nvSpPr>
            <p:spPr>
              <a:xfrm>
                <a:off x="4613994" y="6925575"/>
                <a:ext cx="20447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930192D-2AF4-460A-8878-583DEA479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94" y="6925575"/>
                <a:ext cx="204479" cy="215444"/>
              </a:xfrm>
              <a:prstGeom prst="rect">
                <a:avLst/>
              </a:prstGeom>
              <a:blipFill>
                <a:blip r:embed="rId6"/>
                <a:stretch>
                  <a:fillRect l="-12121" r="-9091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4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DA081D-78F9-47AD-ACD4-3A62514CF7A6}"/>
              </a:ext>
            </a:extLst>
          </p:cNvPr>
          <p:cNvSpPr/>
          <p:nvPr/>
        </p:nvSpPr>
        <p:spPr>
          <a:xfrm>
            <a:off x="4720123" y="3707363"/>
            <a:ext cx="1940767" cy="2006082"/>
          </a:xfrm>
          <a:prstGeom prst="roundRect">
            <a:avLst>
              <a:gd name="adj" fmla="val 8735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50B9F-BF03-4B7B-8F5C-DCD5BC42BC31}"/>
              </a:ext>
            </a:extLst>
          </p:cNvPr>
          <p:cNvSpPr txBox="1"/>
          <p:nvPr/>
        </p:nvSpPr>
        <p:spPr>
          <a:xfrm>
            <a:off x="4991392" y="5758384"/>
            <a:ext cx="1398227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Decoder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8C7589-C1D1-429B-8CBD-A7875B178AF2}"/>
              </a:ext>
            </a:extLst>
          </p:cNvPr>
          <p:cNvSpPr/>
          <p:nvPr/>
        </p:nvSpPr>
        <p:spPr>
          <a:xfrm>
            <a:off x="5067286" y="4082287"/>
            <a:ext cx="1275848" cy="127186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B4DF0-CDCA-49DD-8251-B7DBA786C1C2}"/>
              </a:ext>
            </a:extLst>
          </p:cNvPr>
          <p:cNvSpPr txBox="1"/>
          <p:nvPr/>
        </p:nvSpPr>
        <p:spPr>
          <a:xfrm>
            <a:off x="5084045" y="4417354"/>
            <a:ext cx="1242329" cy="58477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Decoder 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2C6C9-CD05-4F9E-8FB2-1BC7D456594D}"/>
              </a:ext>
            </a:extLst>
          </p:cNvPr>
          <p:cNvSpPr txBox="1"/>
          <p:nvPr/>
        </p:nvSpPr>
        <p:spPr>
          <a:xfrm>
            <a:off x="5416967" y="5329809"/>
            <a:ext cx="547075" cy="33855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6x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08433F-A165-4378-B15C-395FE33938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175955" y="4717350"/>
            <a:ext cx="891331" cy="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2B80B-1FAD-44B0-8996-FBC9FA0410B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343134" y="4717350"/>
            <a:ext cx="866362" cy="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4D4551-A221-4A7E-9405-D85B5980E6E8}"/>
                  </a:ext>
                </a:extLst>
              </p:cNvPr>
              <p:cNvSpPr txBox="1"/>
              <p:nvPr/>
            </p:nvSpPr>
            <p:spPr>
              <a:xfrm>
                <a:off x="3004719" y="4585732"/>
                <a:ext cx="1101840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4D4551-A221-4A7E-9405-D85B5980E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719" y="4585732"/>
                <a:ext cx="1101840" cy="314638"/>
              </a:xfrm>
              <a:prstGeom prst="rect">
                <a:avLst/>
              </a:prstGeom>
              <a:blipFill>
                <a:blip r:embed="rId2"/>
                <a:stretch>
                  <a:fillRect l="-497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F4193E-699A-4CE0-9F0B-B5107FE24737}"/>
                  </a:ext>
                </a:extLst>
              </p:cNvPr>
              <p:cNvSpPr txBox="1"/>
              <p:nvPr/>
            </p:nvSpPr>
            <p:spPr>
              <a:xfrm>
                <a:off x="7347627" y="4568771"/>
                <a:ext cx="1101840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F4193E-699A-4CE0-9F0B-B5107FE24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627" y="4568771"/>
                <a:ext cx="1101840" cy="314638"/>
              </a:xfrm>
              <a:prstGeom prst="rect">
                <a:avLst/>
              </a:prstGeom>
              <a:blipFill>
                <a:blip r:embed="rId3"/>
                <a:stretch>
                  <a:fillRect l="-4420" r="-55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CDDE3C4-0451-42EE-B676-947969750935}"/>
              </a:ext>
            </a:extLst>
          </p:cNvPr>
          <p:cNvSpPr/>
          <p:nvPr/>
        </p:nvSpPr>
        <p:spPr>
          <a:xfrm>
            <a:off x="2866588" y="4080544"/>
            <a:ext cx="1309367" cy="12736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4E353-56C2-4462-AF30-FC97931F0BC2}"/>
              </a:ext>
            </a:extLst>
          </p:cNvPr>
          <p:cNvSpPr/>
          <p:nvPr/>
        </p:nvSpPr>
        <p:spPr>
          <a:xfrm>
            <a:off x="7209496" y="4080545"/>
            <a:ext cx="1309366" cy="12736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300F6-9CAE-4B0C-BB37-7A2388E5064A}"/>
              </a:ext>
            </a:extLst>
          </p:cNvPr>
          <p:cNvSpPr/>
          <p:nvPr/>
        </p:nvSpPr>
        <p:spPr>
          <a:xfrm>
            <a:off x="5050525" y="1797818"/>
            <a:ext cx="1309367" cy="12736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F91C1B-AE8F-4B13-A4D1-9DECEA038B16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>
            <a:off x="2049779" y="4717350"/>
            <a:ext cx="8168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759D4D-0A3C-4914-9109-CBD79D5722F0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5705209" y="3071429"/>
            <a:ext cx="1" cy="1010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D7899B-BB19-451A-924D-89F9CAF053E3}"/>
                  </a:ext>
                </a:extLst>
              </p:cNvPr>
              <p:cNvSpPr txBox="1"/>
              <p:nvPr/>
            </p:nvSpPr>
            <p:spPr>
              <a:xfrm>
                <a:off x="5188656" y="2293655"/>
                <a:ext cx="103310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D7899B-BB19-451A-924D-89F9CAF05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656" y="2293655"/>
                <a:ext cx="1033103" cy="281937"/>
              </a:xfrm>
              <a:prstGeom prst="rect">
                <a:avLst/>
              </a:prstGeom>
              <a:blipFill>
                <a:blip r:embed="rId4"/>
                <a:stretch>
                  <a:fillRect l="-4706" t="-4255" r="-176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9D454-3335-4DF1-9742-5D4F6B4855DF}"/>
              </a:ext>
            </a:extLst>
          </p:cNvPr>
          <p:cNvCxnSpPr>
            <a:cxnSpLocks/>
            <a:stCxn id="26" idx="2"/>
            <a:endCxn id="13" idx="0"/>
          </p:cNvCxnSpPr>
          <p:nvPr/>
        </p:nvCxnSpPr>
        <p:spPr>
          <a:xfrm flipH="1">
            <a:off x="5705209" y="923701"/>
            <a:ext cx="6336" cy="874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72EA21-0DF9-4BC3-A8BA-4C46700052F6}"/>
              </a:ext>
            </a:extLst>
          </p:cNvPr>
          <p:cNvSpPr txBox="1"/>
          <p:nvPr/>
        </p:nvSpPr>
        <p:spPr>
          <a:xfrm>
            <a:off x="5090380" y="338926"/>
            <a:ext cx="1242329" cy="58477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From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encoder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068E84-697C-4D87-A062-928FC31631C7}"/>
              </a:ext>
            </a:extLst>
          </p:cNvPr>
          <p:cNvSpPr txBox="1"/>
          <p:nvPr/>
        </p:nvSpPr>
        <p:spPr>
          <a:xfrm>
            <a:off x="964767" y="4301851"/>
            <a:ext cx="1085012" cy="830997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From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output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15315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B6F0B0-3002-4FDB-876A-B004CE16EBB6}"/>
              </a:ext>
            </a:extLst>
          </p:cNvPr>
          <p:cNvSpPr/>
          <p:nvPr/>
        </p:nvSpPr>
        <p:spPr>
          <a:xfrm>
            <a:off x="3084997" y="3305175"/>
            <a:ext cx="888792" cy="1495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F8B39-EDE1-4334-AACF-9E7E1DD7C36A}"/>
              </a:ext>
            </a:extLst>
          </p:cNvPr>
          <p:cNvSpPr txBox="1"/>
          <p:nvPr/>
        </p:nvSpPr>
        <p:spPr>
          <a:xfrm>
            <a:off x="3177799" y="3797119"/>
            <a:ext cx="72572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Layer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Norm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3C5FD-5F40-45EE-958F-3C06D4AD5720}"/>
              </a:ext>
            </a:extLst>
          </p:cNvPr>
          <p:cNvSpPr/>
          <p:nvPr/>
        </p:nvSpPr>
        <p:spPr>
          <a:xfrm>
            <a:off x="-1842345" y="3545474"/>
            <a:ext cx="1269993" cy="1032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FA2897-0968-4063-9AFA-A85DF0158FC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-572352" y="4052888"/>
            <a:ext cx="1085137" cy="8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9EA613-8B32-4D6F-B525-F2DE77D57AF2}"/>
              </a:ext>
            </a:extLst>
          </p:cNvPr>
          <p:cNvCxnSpPr>
            <a:cxnSpLocks/>
            <a:stCxn id="40" idx="3"/>
            <a:endCxn id="12" idx="1"/>
          </p:cNvCxnSpPr>
          <p:nvPr/>
        </p:nvCxnSpPr>
        <p:spPr>
          <a:xfrm flipV="1">
            <a:off x="8410065" y="4052887"/>
            <a:ext cx="11287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934BA2-A7AC-4286-A19D-15D3A85134D0}"/>
              </a:ext>
            </a:extLst>
          </p:cNvPr>
          <p:cNvSpPr txBox="1"/>
          <p:nvPr/>
        </p:nvSpPr>
        <p:spPr>
          <a:xfrm>
            <a:off x="594321" y="3652564"/>
            <a:ext cx="1106920" cy="73866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Masked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multi-head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attention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B58BAF-7194-4C1B-AC04-2B603788037D}"/>
              </a:ext>
            </a:extLst>
          </p:cNvPr>
          <p:cNvSpPr/>
          <p:nvPr/>
        </p:nvSpPr>
        <p:spPr>
          <a:xfrm>
            <a:off x="512785" y="3305175"/>
            <a:ext cx="1269993" cy="1495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Or 8">
            <a:extLst>
              <a:ext uri="{FF2B5EF4-FFF2-40B4-BE49-F238E27FC236}">
                <a16:creationId xmlns:a16="http://schemas.microsoft.com/office/drawing/2014/main" id="{49A7D44A-8AC3-41D8-960B-A9EBFE02F3A6}"/>
              </a:ext>
            </a:extLst>
          </p:cNvPr>
          <p:cNvSpPr/>
          <p:nvPr/>
        </p:nvSpPr>
        <p:spPr>
          <a:xfrm>
            <a:off x="2285065" y="3895994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74B520-4084-473C-A6BB-44825A168279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1782778" y="4052888"/>
            <a:ext cx="502287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EC42F3-4189-4A14-B3B6-CB3DDA79D244}"/>
              </a:ext>
            </a:extLst>
          </p:cNvPr>
          <p:cNvCxnSpPr>
            <a:cxnSpLocks/>
            <a:stCxn id="9" idx="6"/>
            <a:endCxn id="2" idx="1"/>
          </p:cNvCxnSpPr>
          <p:nvPr/>
        </p:nvCxnSpPr>
        <p:spPr>
          <a:xfrm flipV="1">
            <a:off x="2597361" y="4052888"/>
            <a:ext cx="48763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7FCD81-23C1-4CF6-BD4F-8C9891FCB476}"/>
              </a:ext>
            </a:extLst>
          </p:cNvPr>
          <p:cNvSpPr/>
          <p:nvPr/>
        </p:nvSpPr>
        <p:spPr>
          <a:xfrm>
            <a:off x="9538788" y="3305175"/>
            <a:ext cx="1269993" cy="1495424"/>
          </a:xfrm>
          <a:prstGeom prst="roundRect">
            <a:avLst>
              <a:gd name="adj" fmla="val 1593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F0194-12C8-4ACF-A37B-601DB4E1875D}"/>
              </a:ext>
            </a:extLst>
          </p:cNvPr>
          <p:cNvSpPr txBox="1"/>
          <p:nvPr/>
        </p:nvSpPr>
        <p:spPr>
          <a:xfrm>
            <a:off x="9620324" y="3689398"/>
            <a:ext cx="1106920" cy="738664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Feed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forward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block</a:t>
            </a:r>
          </a:p>
        </p:txBody>
      </p:sp>
      <p:sp>
        <p:nvSpPr>
          <p:cNvPr id="14" name="Flowchart: Or 13">
            <a:extLst>
              <a:ext uri="{FF2B5EF4-FFF2-40B4-BE49-F238E27FC236}">
                <a16:creationId xmlns:a16="http://schemas.microsoft.com/office/drawing/2014/main" id="{84019579-39E3-4A48-B56D-B2071275D5E0}"/>
              </a:ext>
            </a:extLst>
          </p:cNvPr>
          <p:cNvSpPr/>
          <p:nvPr/>
        </p:nvSpPr>
        <p:spPr>
          <a:xfrm>
            <a:off x="11342562" y="3890148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0C2D04-1D42-4AF0-9D88-ADE23D833820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10808781" y="4052887"/>
            <a:ext cx="533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9CC7B8-FE3B-4B82-AF85-F006FB56C1E2}"/>
              </a:ext>
            </a:extLst>
          </p:cNvPr>
          <p:cNvCxnSpPr>
            <a:cxnSpLocks/>
            <a:stCxn id="14" idx="6"/>
            <a:endCxn id="18" idx="1"/>
          </p:cNvCxnSpPr>
          <p:nvPr/>
        </p:nvCxnSpPr>
        <p:spPr>
          <a:xfrm>
            <a:off x="11654858" y="4052887"/>
            <a:ext cx="533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45716E-4B07-457D-8B95-7EF2CEE650D3}"/>
              </a:ext>
            </a:extLst>
          </p:cNvPr>
          <p:cNvSpPr txBox="1"/>
          <p:nvPr/>
        </p:nvSpPr>
        <p:spPr>
          <a:xfrm>
            <a:off x="12273300" y="3797119"/>
            <a:ext cx="72572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Layer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Norm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9A14DD-969C-422C-AA7D-E6B1C2A79311}"/>
              </a:ext>
            </a:extLst>
          </p:cNvPr>
          <p:cNvSpPr/>
          <p:nvPr/>
        </p:nvSpPr>
        <p:spPr>
          <a:xfrm>
            <a:off x="12188639" y="3305175"/>
            <a:ext cx="888792" cy="14954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AE1DC-EDD7-4076-82AA-36CE900EB311}"/>
                  </a:ext>
                </a:extLst>
              </p:cNvPr>
              <p:cNvSpPr txBox="1"/>
              <p:nvPr/>
            </p:nvSpPr>
            <p:spPr>
              <a:xfrm>
                <a:off x="-1723900" y="3920746"/>
                <a:ext cx="1101840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0AE1DC-EDD7-4076-82AA-36CE900EB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23900" y="3920746"/>
                <a:ext cx="1101840" cy="314638"/>
              </a:xfrm>
              <a:prstGeom prst="rect">
                <a:avLst/>
              </a:prstGeom>
              <a:blipFill>
                <a:blip r:embed="rId2"/>
                <a:stretch>
                  <a:fillRect l="-4420" r="-55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3143F84-4C5A-45F4-BD3B-B603EE001AF6}"/>
              </a:ext>
            </a:extLst>
          </p:cNvPr>
          <p:cNvCxnSpPr>
            <a:cxnSpLocks/>
            <a:stCxn id="4" idx="3"/>
            <a:endCxn id="9" idx="4"/>
          </p:cNvCxnSpPr>
          <p:nvPr/>
        </p:nvCxnSpPr>
        <p:spPr>
          <a:xfrm>
            <a:off x="-572352" y="4061715"/>
            <a:ext cx="3013565" cy="159756"/>
          </a:xfrm>
          <a:prstGeom prst="bentConnector4">
            <a:avLst>
              <a:gd name="adj1" fmla="val 14658"/>
              <a:gd name="adj2" fmla="val 94266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5202557-408E-4E34-8B01-3BAE987A7BA5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-391324" y="3305175"/>
            <a:ext cx="1539106" cy="756540"/>
          </a:xfrm>
          <a:prstGeom prst="bentConnector4">
            <a:avLst>
              <a:gd name="adj1" fmla="val 38035"/>
              <a:gd name="adj2" fmla="val 1566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F9C8D3-8863-43AF-B571-D4DF361168D6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-572352" y="4061715"/>
            <a:ext cx="1720134" cy="738885"/>
          </a:xfrm>
          <a:prstGeom prst="bentConnector4">
            <a:avLst>
              <a:gd name="adj1" fmla="val 44832"/>
              <a:gd name="adj2" fmla="val 1541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842598B-863E-4EA2-8E91-BE2A53228950}"/>
              </a:ext>
            </a:extLst>
          </p:cNvPr>
          <p:cNvCxnSpPr>
            <a:cxnSpLocks/>
            <a:stCxn id="40" idx="3"/>
            <a:endCxn id="14" idx="4"/>
          </p:cNvCxnSpPr>
          <p:nvPr/>
        </p:nvCxnSpPr>
        <p:spPr>
          <a:xfrm>
            <a:off x="8410065" y="4052888"/>
            <a:ext cx="3088645" cy="162737"/>
          </a:xfrm>
          <a:prstGeom prst="bentConnector4">
            <a:avLst>
              <a:gd name="adj1" fmla="val 19277"/>
              <a:gd name="adj2" fmla="val 92849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4E6BC-4C6E-4972-AB2D-3069E9F4CD1F}"/>
                  </a:ext>
                </a:extLst>
              </p:cNvPr>
              <p:cNvSpPr txBox="1"/>
              <p:nvPr/>
            </p:nvSpPr>
            <p:spPr>
              <a:xfrm>
                <a:off x="294648" y="3674704"/>
                <a:ext cx="1671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4E6BC-4C6E-4972-AB2D-3069E9F4C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8" y="3674704"/>
                <a:ext cx="167161" cy="215444"/>
              </a:xfrm>
              <a:prstGeom prst="rect">
                <a:avLst/>
              </a:prstGeom>
              <a:blipFill>
                <a:blip r:embed="rId3"/>
                <a:stretch>
                  <a:fillRect l="-35714" r="-28571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B09F43-6222-4C86-9F9A-4E0C9A0E1774}"/>
                  </a:ext>
                </a:extLst>
              </p:cNvPr>
              <p:cNvSpPr txBox="1"/>
              <p:nvPr/>
            </p:nvSpPr>
            <p:spPr>
              <a:xfrm>
                <a:off x="1247148" y="2938825"/>
                <a:ext cx="1705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B09F43-6222-4C86-9F9A-4E0C9A0E1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48" y="2938825"/>
                <a:ext cx="170560" cy="215444"/>
              </a:xfrm>
              <a:prstGeom prst="rect">
                <a:avLst/>
              </a:prstGeom>
              <a:blipFill>
                <a:blip r:embed="rId4"/>
                <a:stretch>
                  <a:fillRect l="-25000" r="-1785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5B908-8A18-41B1-B054-9E4A7E127189}"/>
                  </a:ext>
                </a:extLst>
              </p:cNvPr>
              <p:cNvSpPr txBox="1"/>
              <p:nvPr/>
            </p:nvSpPr>
            <p:spPr>
              <a:xfrm>
                <a:off x="1247148" y="4898018"/>
                <a:ext cx="1579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D5B908-8A18-41B1-B054-9E4A7E127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48" y="4898018"/>
                <a:ext cx="157992" cy="215444"/>
              </a:xfrm>
              <a:prstGeom prst="rect">
                <a:avLst/>
              </a:prstGeom>
              <a:blipFill>
                <a:blip r:embed="rId5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4611E5-3E51-42CA-B105-6CD484CDC587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V="1">
            <a:off x="13077431" y="4052886"/>
            <a:ext cx="68992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2635219-088A-4553-982F-B33BD2EA589F}"/>
              </a:ext>
            </a:extLst>
          </p:cNvPr>
          <p:cNvSpPr/>
          <p:nvPr/>
        </p:nvSpPr>
        <p:spPr>
          <a:xfrm>
            <a:off x="13767359" y="3536645"/>
            <a:ext cx="1269993" cy="10324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88EE95-DD26-4BBD-A6EE-CC1789B25D8C}"/>
                  </a:ext>
                </a:extLst>
              </p:cNvPr>
              <p:cNvSpPr txBox="1"/>
              <p:nvPr/>
            </p:nvSpPr>
            <p:spPr>
              <a:xfrm>
                <a:off x="13885804" y="3890148"/>
                <a:ext cx="1101840" cy="314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88EE95-DD26-4BBD-A6EE-CC1789B2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5804" y="3890148"/>
                <a:ext cx="1101840" cy="314638"/>
              </a:xfrm>
              <a:prstGeom prst="rect">
                <a:avLst/>
              </a:prstGeom>
              <a:blipFill>
                <a:blip r:embed="rId6"/>
                <a:stretch>
                  <a:fillRect l="-497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E5B6D5-08F4-4F26-AB39-69BBBB48688B}"/>
              </a:ext>
            </a:extLst>
          </p:cNvPr>
          <p:cNvSpPr/>
          <p:nvPr/>
        </p:nvSpPr>
        <p:spPr>
          <a:xfrm flipH="1">
            <a:off x="-391324" y="2086810"/>
            <a:ext cx="13802524" cy="3791476"/>
          </a:xfrm>
          <a:prstGeom prst="roundRect">
            <a:avLst>
              <a:gd name="adj" fmla="val 8735"/>
            </a:avLst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8DCAB8-6008-4819-A7C5-E95CB0022838}"/>
              </a:ext>
            </a:extLst>
          </p:cNvPr>
          <p:cNvSpPr txBox="1"/>
          <p:nvPr/>
        </p:nvSpPr>
        <p:spPr>
          <a:xfrm>
            <a:off x="4971795" y="5987368"/>
            <a:ext cx="2935194" cy="461665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Decoder block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FD854F0-2D2F-4D40-A40C-28078265684F}"/>
              </a:ext>
            </a:extLst>
          </p:cNvPr>
          <p:cNvSpPr/>
          <p:nvPr/>
        </p:nvSpPr>
        <p:spPr>
          <a:xfrm>
            <a:off x="7521273" y="3305175"/>
            <a:ext cx="888792" cy="1495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A64424-6EC5-47BD-BCC1-F670F1AF754A}"/>
              </a:ext>
            </a:extLst>
          </p:cNvPr>
          <p:cNvSpPr/>
          <p:nvPr/>
        </p:nvSpPr>
        <p:spPr>
          <a:xfrm>
            <a:off x="4949061" y="3305175"/>
            <a:ext cx="1269993" cy="14954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Or 41">
            <a:extLst>
              <a:ext uri="{FF2B5EF4-FFF2-40B4-BE49-F238E27FC236}">
                <a16:creationId xmlns:a16="http://schemas.microsoft.com/office/drawing/2014/main" id="{2F7431F2-811A-45ED-BD04-9D66722094DE}"/>
              </a:ext>
            </a:extLst>
          </p:cNvPr>
          <p:cNvSpPr/>
          <p:nvPr/>
        </p:nvSpPr>
        <p:spPr>
          <a:xfrm>
            <a:off x="6721341" y="3895994"/>
            <a:ext cx="312296" cy="325477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BF380-9A0A-41A3-9EA2-15BA0BB94DE1}"/>
              </a:ext>
            </a:extLst>
          </p:cNvPr>
          <p:cNvCxnSpPr>
            <a:cxnSpLocks/>
            <a:stCxn id="41" idx="3"/>
            <a:endCxn id="42" idx="2"/>
          </p:cNvCxnSpPr>
          <p:nvPr/>
        </p:nvCxnSpPr>
        <p:spPr>
          <a:xfrm>
            <a:off x="6219054" y="4052888"/>
            <a:ext cx="502287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68C31F-25D4-4432-BEB5-1E36D5ACE609}"/>
              </a:ext>
            </a:extLst>
          </p:cNvPr>
          <p:cNvCxnSpPr>
            <a:cxnSpLocks/>
            <a:stCxn id="42" idx="6"/>
            <a:endCxn id="40" idx="1"/>
          </p:cNvCxnSpPr>
          <p:nvPr/>
        </p:nvCxnSpPr>
        <p:spPr>
          <a:xfrm flipV="1">
            <a:off x="7033637" y="4052888"/>
            <a:ext cx="487636" cy="5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A6F7C5-E863-4703-B92C-7EA3979A8C04}"/>
              </a:ext>
            </a:extLst>
          </p:cNvPr>
          <p:cNvSpPr txBox="1"/>
          <p:nvPr/>
        </p:nvSpPr>
        <p:spPr>
          <a:xfrm>
            <a:off x="5030597" y="3808968"/>
            <a:ext cx="110692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Multi-head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attention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4C9833-7AAC-49BA-B815-13F57821D8E6}"/>
              </a:ext>
            </a:extLst>
          </p:cNvPr>
          <p:cNvCxnSpPr>
            <a:cxnSpLocks/>
            <a:stCxn id="2" idx="3"/>
            <a:endCxn id="41" idx="1"/>
          </p:cNvCxnSpPr>
          <p:nvPr/>
        </p:nvCxnSpPr>
        <p:spPr>
          <a:xfrm>
            <a:off x="3973789" y="4052888"/>
            <a:ext cx="9752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122C5CA-5A9D-4272-973A-E610EBB7EC47}"/>
              </a:ext>
            </a:extLst>
          </p:cNvPr>
          <p:cNvCxnSpPr>
            <a:cxnSpLocks/>
            <a:stCxn id="2" idx="3"/>
            <a:endCxn id="42" idx="4"/>
          </p:cNvCxnSpPr>
          <p:nvPr/>
        </p:nvCxnSpPr>
        <p:spPr>
          <a:xfrm>
            <a:off x="3973789" y="4052888"/>
            <a:ext cx="2903700" cy="168583"/>
          </a:xfrm>
          <a:prstGeom prst="bentConnector4">
            <a:avLst>
              <a:gd name="adj1" fmla="val 15820"/>
              <a:gd name="adj2" fmla="val 8985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E213BF-1733-4580-9D5A-E959A6AAF85A}"/>
              </a:ext>
            </a:extLst>
          </p:cNvPr>
          <p:cNvSpPr txBox="1"/>
          <p:nvPr/>
        </p:nvSpPr>
        <p:spPr>
          <a:xfrm>
            <a:off x="7610520" y="3791276"/>
            <a:ext cx="725720" cy="523220"/>
          </a:xfrm>
          <a:prstGeom prst="rect">
            <a:avLst/>
          </a:prstGeom>
          <a:noFill/>
          <a:ln w="38100">
            <a:noFill/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Layer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1AB3783-2084-48D2-B4FC-82EB1F35E0A9}"/>
                  </a:ext>
                </a:extLst>
              </p:cNvPr>
              <p:cNvSpPr txBox="1"/>
              <p:nvPr/>
            </p:nvSpPr>
            <p:spPr>
              <a:xfrm>
                <a:off x="4727729" y="3705302"/>
                <a:ext cx="1671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1AB3783-2084-48D2-B4FC-82EB1F35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729" y="3705302"/>
                <a:ext cx="167161" cy="215444"/>
              </a:xfrm>
              <a:prstGeom prst="rect">
                <a:avLst/>
              </a:prstGeom>
              <a:blipFill>
                <a:blip r:embed="rId3"/>
                <a:stretch>
                  <a:fillRect l="-37037" r="-33333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89334FA4-7457-4E4B-963D-C0E6923C999A}"/>
              </a:ext>
            </a:extLst>
          </p:cNvPr>
          <p:cNvSpPr/>
          <p:nvPr/>
        </p:nvSpPr>
        <p:spPr>
          <a:xfrm>
            <a:off x="4949061" y="317361"/>
            <a:ext cx="1269993" cy="12736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A94C63-075B-4DCE-A975-69FC5E9EEBA5}"/>
                  </a:ext>
                </a:extLst>
              </p:cNvPr>
              <p:cNvSpPr txBox="1"/>
              <p:nvPr/>
            </p:nvSpPr>
            <p:spPr>
              <a:xfrm>
                <a:off x="5078884" y="813198"/>
                <a:ext cx="1002037" cy="281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A94C63-075B-4DCE-A975-69FC5E9EE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84" y="813198"/>
                <a:ext cx="1002037" cy="281937"/>
              </a:xfrm>
              <a:prstGeom prst="rect">
                <a:avLst/>
              </a:prstGeom>
              <a:blipFill>
                <a:blip r:embed="rId7"/>
                <a:stretch>
                  <a:fillRect l="-6061" t="-4255" r="-303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EA0258C-BDDD-465B-968B-5A0E8D3E4FC0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4565606" y="2286724"/>
            <a:ext cx="1714205" cy="3227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81002CB8-13F7-4E17-977D-0BAE0139341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883105" y="2291925"/>
            <a:ext cx="1714203" cy="3122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2541847-0A4B-40C6-A4C2-5F2830678086}"/>
                  </a:ext>
                </a:extLst>
              </p:cNvPr>
              <p:cNvSpPr txBox="1"/>
              <p:nvPr/>
            </p:nvSpPr>
            <p:spPr>
              <a:xfrm>
                <a:off x="5067608" y="2938825"/>
                <a:ext cx="1671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2541847-0A4B-40C6-A4C2-5F2830678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08" y="2938825"/>
                <a:ext cx="167161" cy="215444"/>
              </a:xfrm>
              <a:prstGeom prst="rect">
                <a:avLst/>
              </a:prstGeom>
              <a:blipFill>
                <a:blip r:embed="rId4"/>
                <a:stretch>
                  <a:fillRect l="-25000" r="-1785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D240C3F-73C0-4187-94C5-A420C0D028D9}"/>
                  </a:ext>
                </a:extLst>
              </p:cNvPr>
              <p:cNvSpPr txBox="1"/>
              <p:nvPr/>
            </p:nvSpPr>
            <p:spPr>
              <a:xfrm>
                <a:off x="5928839" y="2938825"/>
                <a:ext cx="16716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D240C3F-73C0-4187-94C5-A420C0D02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39" y="2938825"/>
                <a:ext cx="167161" cy="215444"/>
              </a:xfrm>
              <a:prstGeom prst="rect">
                <a:avLst/>
              </a:prstGeom>
              <a:blipFill>
                <a:blip r:embed="rId8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34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130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19</cp:revision>
  <dcterms:created xsi:type="dcterms:W3CDTF">2021-06-03T20:25:52Z</dcterms:created>
  <dcterms:modified xsi:type="dcterms:W3CDTF">2021-06-05T13:19:45Z</dcterms:modified>
</cp:coreProperties>
</file>