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5" r:id="rId5"/>
    <p:sldId id="267" r:id="rId6"/>
    <p:sldId id="266" r:id="rId7"/>
    <p:sldId id="270" r:id="rId8"/>
    <p:sldId id="271" r:id="rId9"/>
    <p:sldId id="269" r:id="rId10"/>
    <p:sldId id="268" r:id="rId11"/>
    <p:sldId id="259" r:id="rId12"/>
    <p:sldId id="258" r:id="rId13"/>
    <p:sldId id="260" r:id="rId14"/>
    <p:sldId id="26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33E01-E0F0-4FA7-B0B3-3B58336280E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9AF46-827F-48CA-89A7-D6E2424B3A0B}">
      <dgm:prSet/>
      <dgm:spPr/>
      <dgm:t>
        <a:bodyPr/>
        <a:lstStyle/>
        <a:p>
          <a:r>
            <a:rPr lang="en-US" dirty="0"/>
            <a:t>Step 1</a:t>
          </a:r>
        </a:p>
      </dgm:t>
    </dgm:pt>
    <dgm:pt modelId="{3E1AC1DF-CDBA-4D58-BF12-4A861BE9B937}" type="parTrans" cxnId="{78AB40CA-087D-46EF-881E-1BAA490F97AE}">
      <dgm:prSet/>
      <dgm:spPr/>
      <dgm:t>
        <a:bodyPr/>
        <a:lstStyle/>
        <a:p>
          <a:endParaRPr lang="en-US"/>
        </a:p>
      </dgm:t>
    </dgm:pt>
    <dgm:pt modelId="{8C9F33BC-04FE-47E4-82D6-D61098AA8D00}" type="sibTrans" cxnId="{78AB40CA-087D-46EF-881E-1BAA490F97AE}">
      <dgm:prSet/>
      <dgm:spPr/>
      <dgm:t>
        <a:bodyPr/>
        <a:lstStyle/>
        <a:p>
          <a:endParaRPr lang="en-US"/>
        </a:p>
      </dgm:t>
    </dgm:pt>
    <dgm:pt modelId="{025AB813-F400-4F77-8AD5-F589FCABAE74}">
      <dgm:prSet/>
      <dgm:spPr/>
      <dgm:t>
        <a:bodyPr/>
        <a:lstStyle/>
        <a:p>
          <a:r>
            <a:rPr lang="en-US" dirty="0"/>
            <a:t>Step 2</a:t>
          </a:r>
        </a:p>
      </dgm:t>
    </dgm:pt>
    <dgm:pt modelId="{1F309A1A-4276-4FA8-B423-FC4C85B48108}" type="parTrans" cxnId="{70CBDEB1-16A7-43D2-A08F-1EBB1D79E2DD}">
      <dgm:prSet/>
      <dgm:spPr/>
      <dgm:t>
        <a:bodyPr/>
        <a:lstStyle/>
        <a:p>
          <a:endParaRPr lang="en-US"/>
        </a:p>
      </dgm:t>
    </dgm:pt>
    <dgm:pt modelId="{2F909F58-C31A-4AAB-BC52-843EAA551026}" type="sibTrans" cxnId="{70CBDEB1-16A7-43D2-A08F-1EBB1D79E2DD}">
      <dgm:prSet/>
      <dgm:spPr/>
      <dgm:t>
        <a:bodyPr/>
        <a:lstStyle/>
        <a:p>
          <a:endParaRPr lang="en-US"/>
        </a:p>
      </dgm:t>
    </dgm:pt>
    <dgm:pt modelId="{A4C45992-AE81-4A29-B727-C9B1DB37B9AC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0035B66F-1111-4424-8CDA-A64CDB0CD8F0}" type="parTrans" cxnId="{85F00579-9CA6-4D45-A7EE-86E4EDFF0D0E}">
      <dgm:prSet/>
      <dgm:spPr/>
      <dgm:t>
        <a:bodyPr/>
        <a:lstStyle/>
        <a:p>
          <a:endParaRPr lang="en-US"/>
        </a:p>
      </dgm:t>
    </dgm:pt>
    <dgm:pt modelId="{B7405578-7A68-49EA-8243-512CEB9D8C8E}" type="sibTrans" cxnId="{85F00579-9CA6-4D45-A7EE-86E4EDFF0D0E}">
      <dgm:prSet/>
      <dgm:spPr/>
      <dgm:t>
        <a:bodyPr/>
        <a:lstStyle/>
        <a:p>
          <a:endParaRPr lang="en-US"/>
        </a:p>
      </dgm:t>
    </dgm:pt>
    <dgm:pt modelId="{5BD42C17-8E7F-498B-992B-D0BF511EF7A6}">
      <dgm:prSet/>
      <dgm:spPr/>
      <dgm:t>
        <a:bodyPr/>
        <a:lstStyle/>
        <a:p>
          <a:r>
            <a:rPr lang="en-US" dirty="0"/>
            <a:t>Step 4</a:t>
          </a:r>
        </a:p>
      </dgm:t>
    </dgm:pt>
    <dgm:pt modelId="{802B6E3E-44ED-495F-9B3B-FE1F90FCF221}" type="parTrans" cxnId="{AA778874-3389-4DD5-A931-E97858CF7730}">
      <dgm:prSet/>
      <dgm:spPr/>
      <dgm:t>
        <a:bodyPr/>
        <a:lstStyle/>
        <a:p>
          <a:endParaRPr lang="en-US"/>
        </a:p>
      </dgm:t>
    </dgm:pt>
    <dgm:pt modelId="{D18CD472-0755-4F7A-8589-39AB366C6885}" type="sibTrans" cxnId="{AA778874-3389-4DD5-A931-E97858CF7730}">
      <dgm:prSet/>
      <dgm:spPr/>
      <dgm:t>
        <a:bodyPr/>
        <a:lstStyle/>
        <a:p>
          <a:endParaRPr lang="en-US"/>
        </a:p>
      </dgm:t>
    </dgm:pt>
    <dgm:pt modelId="{6E28083D-3B9D-43CF-A7E5-436A3C242AD0}">
      <dgm:prSet/>
      <dgm:spPr/>
      <dgm:t>
        <a:bodyPr/>
        <a:lstStyle/>
        <a:p>
          <a:r>
            <a:rPr lang="en-US" dirty="0"/>
            <a:t>Clean data</a:t>
          </a:r>
        </a:p>
      </dgm:t>
    </dgm:pt>
    <dgm:pt modelId="{1B9E50BE-8E22-41D8-8001-91655BFDC150}" type="parTrans" cxnId="{5636F7F7-B730-432A-9030-FADD4CEFADC1}">
      <dgm:prSet/>
      <dgm:spPr/>
      <dgm:t>
        <a:bodyPr/>
        <a:lstStyle/>
        <a:p>
          <a:endParaRPr lang="en-US"/>
        </a:p>
      </dgm:t>
    </dgm:pt>
    <dgm:pt modelId="{F96D080F-0353-4CAE-ABDE-43EC80BE0192}" type="sibTrans" cxnId="{5636F7F7-B730-432A-9030-FADD4CEFADC1}">
      <dgm:prSet/>
      <dgm:spPr/>
      <dgm:t>
        <a:bodyPr/>
        <a:lstStyle/>
        <a:p>
          <a:endParaRPr lang="en-US"/>
        </a:p>
      </dgm:t>
    </dgm:pt>
    <dgm:pt modelId="{1AAE0C45-1ACC-48E1-80BA-453032D222DF}">
      <dgm:prSet/>
      <dgm:spPr/>
      <dgm:t>
        <a:bodyPr/>
        <a:lstStyle/>
        <a:p>
          <a:r>
            <a:rPr lang="en-US" dirty="0"/>
            <a:t>Split into individual words</a:t>
          </a:r>
        </a:p>
      </dgm:t>
    </dgm:pt>
    <dgm:pt modelId="{6DCA8A00-DDBF-404D-97E1-4BD7A499CC85}" type="parTrans" cxnId="{3FCF0A10-9C12-4842-979F-B60E46A53C0F}">
      <dgm:prSet/>
      <dgm:spPr/>
      <dgm:t>
        <a:bodyPr/>
        <a:lstStyle/>
        <a:p>
          <a:endParaRPr lang="en-US"/>
        </a:p>
      </dgm:t>
    </dgm:pt>
    <dgm:pt modelId="{B42751D7-AC3F-4A9D-AC8D-093B6564A86D}" type="sibTrans" cxnId="{3FCF0A10-9C12-4842-979F-B60E46A53C0F}">
      <dgm:prSet/>
      <dgm:spPr/>
      <dgm:t>
        <a:bodyPr/>
        <a:lstStyle/>
        <a:p>
          <a:endParaRPr lang="en-US"/>
        </a:p>
      </dgm:t>
    </dgm:pt>
    <dgm:pt modelId="{55C9E2E4-CDF9-470C-B7BB-A5DB338BEB7B}">
      <dgm:prSet/>
      <dgm:spPr/>
      <dgm:t>
        <a:bodyPr/>
        <a:lstStyle/>
        <a:p>
          <a:r>
            <a:rPr lang="en-US" dirty="0"/>
            <a:t>Numerical vectors</a:t>
          </a:r>
        </a:p>
      </dgm:t>
    </dgm:pt>
    <dgm:pt modelId="{63077CAA-1870-4EDF-A680-369A9CB6F524}" type="parTrans" cxnId="{D52159CC-8588-4510-9F55-73F6E4617523}">
      <dgm:prSet/>
      <dgm:spPr/>
      <dgm:t>
        <a:bodyPr/>
        <a:lstStyle/>
        <a:p>
          <a:endParaRPr lang="en-US"/>
        </a:p>
      </dgm:t>
    </dgm:pt>
    <dgm:pt modelId="{3D3DC773-8824-4786-B21C-1B315749942F}" type="sibTrans" cxnId="{D52159CC-8588-4510-9F55-73F6E4617523}">
      <dgm:prSet/>
      <dgm:spPr/>
      <dgm:t>
        <a:bodyPr/>
        <a:lstStyle/>
        <a:p>
          <a:endParaRPr lang="en-US"/>
        </a:p>
      </dgm:t>
    </dgm:pt>
    <dgm:pt modelId="{6B206B80-50EE-4779-8D74-F5B1E3402168}">
      <dgm:prSet/>
      <dgm:spPr/>
      <dgm:t>
        <a:bodyPr/>
        <a:lstStyle/>
        <a:p>
          <a:r>
            <a:rPr lang="en-US" dirty="0"/>
            <a:t>Word embedding</a:t>
          </a:r>
        </a:p>
      </dgm:t>
    </dgm:pt>
    <dgm:pt modelId="{F8A5C7D2-4965-48FE-8B69-BBFD0398C549}" type="parTrans" cxnId="{D91B93C7-F2C2-4021-9DD5-1F4AF2A30BB5}">
      <dgm:prSet/>
      <dgm:spPr/>
      <dgm:t>
        <a:bodyPr/>
        <a:lstStyle/>
        <a:p>
          <a:endParaRPr lang="en-US"/>
        </a:p>
      </dgm:t>
    </dgm:pt>
    <dgm:pt modelId="{7E8F0819-82AD-458C-8033-3600F1CCFC6B}" type="sibTrans" cxnId="{D91B93C7-F2C2-4021-9DD5-1F4AF2A30BB5}">
      <dgm:prSet/>
      <dgm:spPr/>
      <dgm:t>
        <a:bodyPr/>
        <a:lstStyle/>
        <a:p>
          <a:endParaRPr lang="en-US"/>
        </a:p>
      </dgm:t>
    </dgm:pt>
    <dgm:pt modelId="{9C2C6A69-9CEC-46AB-AE6B-1A4E754F5615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CCE32B4E-64BD-4454-B282-960B593055F2}" type="parTrans" cxnId="{2DBE8EB1-C4F8-49C3-B69A-959FBCC95901}">
      <dgm:prSet/>
      <dgm:spPr/>
      <dgm:t>
        <a:bodyPr/>
        <a:lstStyle/>
        <a:p>
          <a:endParaRPr lang="en-US"/>
        </a:p>
      </dgm:t>
    </dgm:pt>
    <dgm:pt modelId="{627AE086-F513-4927-8FCD-6B34C29D320C}" type="sibTrans" cxnId="{2DBE8EB1-C4F8-49C3-B69A-959FBCC95901}">
      <dgm:prSet/>
      <dgm:spPr/>
      <dgm:t>
        <a:bodyPr/>
        <a:lstStyle/>
        <a:p>
          <a:endParaRPr lang="en-US"/>
        </a:p>
      </dgm:t>
    </dgm:pt>
    <dgm:pt modelId="{157D0D88-BD50-43AF-986B-F398F21E415C}">
      <dgm:prSet/>
      <dgm:spPr/>
      <dgm:t>
        <a:bodyPr/>
        <a:lstStyle/>
        <a:p>
          <a:r>
            <a:rPr lang="en-US" dirty="0"/>
            <a:t>Stop words, non-characters, etc.</a:t>
          </a:r>
        </a:p>
      </dgm:t>
    </dgm:pt>
    <dgm:pt modelId="{22039598-C372-47EE-AF8A-32B4EDD79DA7}" type="parTrans" cxnId="{17CC4465-3D43-48FD-808D-BD71A97B3FCC}">
      <dgm:prSet/>
      <dgm:spPr/>
      <dgm:t>
        <a:bodyPr/>
        <a:lstStyle/>
        <a:p>
          <a:endParaRPr lang="en-US"/>
        </a:p>
      </dgm:t>
    </dgm:pt>
    <dgm:pt modelId="{4B850806-3FAB-4EFC-8736-FFAF9596DD22}" type="sibTrans" cxnId="{17CC4465-3D43-48FD-808D-BD71A97B3FCC}">
      <dgm:prSet/>
      <dgm:spPr/>
      <dgm:t>
        <a:bodyPr/>
        <a:lstStyle/>
        <a:p>
          <a:endParaRPr lang="en-US"/>
        </a:p>
      </dgm:t>
    </dgm:pt>
    <dgm:pt modelId="{B9F50D35-3448-47E3-A1F0-4513FA012F4B}">
      <dgm:prSet/>
      <dgm:spPr/>
      <dgm:t>
        <a:bodyPr/>
        <a:lstStyle/>
        <a:p>
          <a:r>
            <a:rPr lang="en-US" dirty="0"/>
            <a:t>lemmatization</a:t>
          </a:r>
        </a:p>
      </dgm:t>
    </dgm:pt>
    <dgm:pt modelId="{DFA53C79-679B-4C02-A65B-3BE19BC392EE}" type="parTrans" cxnId="{C5D743DB-D2D8-4845-8B85-A641DE754083}">
      <dgm:prSet/>
      <dgm:spPr/>
      <dgm:t>
        <a:bodyPr/>
        <a:lstStyle/>
        <a:p>
          <a:endParaRPr lang="en-US"/>
        </a:p>
      </dgm:t>
    </dgm:pt>
    <dgm:pt modelId="{C8EFE3AC-C22E-4195-B207-29912087AC90}" type="sibTrans" cxnId="{C5D743DB-D2D8-4845-8B85-A641DE754083}">
      <dgm:prSet/>
      <dgm:spPr/>
      <dgm:t>
        <a:bodyPr/>
        <a:lstStyle/>
        <a:p>
          <a:endParaRPr lang="en-US"/>
        </a:p>
      </dgm:t>
    </dgm:pt>
    <dgm:pt modelId="{FC3C81AA-E6BC-4226-A223-01C112605AF4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9CC7B3BB-8F45-40D2-AF5D-3CC6E1F78E5A}" type="parTrans" cxnId="{C8E59417-383B-498F-9259-16A857843B46}">
      <dgm:prSet/>
      <dgm:spPr/>
      <dgm:t>
        <a:bodyPr/>
        <a:lstStyle/>
        <a:p>
          <a:endParaRPr lang="en-US"/>
        </a:p>
      </dgm:t>
    </dgm:pt>
    <dgm:pt modelId="{265DD4AE-292C-428E-96A4-DCB4734DA436}" type="sibTrans" cxnId="{C8E59417-383B-498F-9259-16A857843B46}">
      <dgm:prSet/>
      <dgm:spPr/>
      <dgm:t>
        <a:bodyPr/>
        <a:lstStyle/>
        <a:p>
          <a:endParaRPr lang="en-US"/>
        </a:p>
      </dgm:t>
    </dgm:pt>
    <dgm:pt modelId="{D3AAB327-378B-4354-9510-B9FF87E430E2}" type="pres">
      <dgm:prSet presAssocID="{95033E01-E0F0-4FA7-B0B3-3B58336280E7}" presName="Name0" presStyleCnt="0">
        <dgm:presLayoutVars>
          <dgm:dir/>
          <dgm:animLvl val="lvl"/>
          <dgm:resizeHandles val="exact"/>
        </dgm:presLayoutVars>
      </dgm:prSet>
      <dgm:spPr/>
    </dgm:pt>
    <dgm:pt modelId="{1CBD83DE-ACF5-4400-9897-914E0F8A82E7}" type="pres">
      <dgm:prSet presAssocID="{95033E01-E0F0-4FA7-B0B3-3B58336280E7}" presName="tSp" presStyleCnt="0"/>
      <dgm:spPr/>
    </dgm:pt>
    <dgm:pt modelId="{F5D579E1-5CE7-4D29-AACE-4122B958F01F}" type="pres">
      <dgm:prSet presAssocID="{95033E01-E0F0-4FA7-B0B3-3B58336280E7}" presName="bSp" presStyleCnt="0"/>
      <dgm:spPr/>
    </dgm:pt>
    <dgm:pt modelId="{D9823B43-3070-4A79-B7B1-1DF4A3321369}" type="pres">
      <dgm:prSet presAssocID="{95033E01-E0F0-4FA7-B0B3-3B58336280E7}" presName="process" presStyleCnt="0"/>
      <dgm:spPr/>
    </dgm:pt>
    <dgm:pt modelId="{7678B4BA-081B-42CC-B9D6-B68653939741}" type="pres">
      <dgm:prSet presAssocID="{A8A9AF46-827F-48CA-89A7-D6E2424B3A0B}" presName="composite1" presStyleCnt="0"/>
      <dgm:spPr/>
    </dgm:pt>
    <dgm:pt modelId="{C68A5E96-73F2-49B3-9890-F3AC651B53FC}" type="pres">
      <dgm:prSet presAssocID="{A8A9AF46-827F-48CA-89A7-D6E2424B3A0B}" presName="dummyNode1" presStyleLbl="node1" presStyleIdx="0" presStyleCnt="4"/>
      <dgm:spPr/>
    </dgm:pt>
    <dgm:pt modelId="{19EB7181-4E5D-4DD2-B9DE-FC1311185E37}" type="pres">
      <dgm:prSet presAssocID="{A8A9AF46-827F-48CA-89A7-D6E2424B3A0B}" presName="childNode1" presStyleLbl="bgAcc1" presStyleIdx="0" presStyleCnt="4">
        <dgm:presLayoutVars>
          <dgm:bulletEnabled val="1"/>
        </dgm:presLayoutVars>
      </dgm:prSet>
      <dgm:spPr/>
    </dgm:pt>
    <dgm:pt modelId="{0289E9C9-FF5E-43D3-9413-C93901C8CB3F}" type="pres">
      <dgm:prSet presAssocID="{A8A9AF46-827F-48CA-89A7-D6E2424B3A0B}" presName="childNode1tx" presStyleLbl="bgAcc1" presStyleIdx="0" presStyleCnt="4">
        <dgm:presLayoutVars>
          <dgm:bulletEnabled val="1"/>
        </dgm:presLayoutVars>
      </dgm:prSet>
      <dgm:spPr/>
    </dgm:pt>
    <dgm:pt modelId="{18BD18EC-7D6E-4415-B693-096E009E8D8E}" type="pres">
      <dgm:prSet presAssocID="{A8A9AF46-827F-48CA-89A7-D6E2424B3A0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8CE510A-6C26-4596-AA9D-222D0D5DE0AA}" type="pres">
      <dgm:prSet presAssocID="{A8A9AF46-827F-48CA-89A7-D6E2424B3A0B}" presName="connSite1" presStyleCnt="0"/>
      <dgm:spPr/>
    </dgm:pt>
    <dgm:pt modelId="{00DF951C-E698-402D-8C56-F16BFC9E43D6}" type="pres">
      <dgm:prSet presAssocID="{8C9F33BC-04FE-47E4-82D6-D61098AA8D00}" presName="Name9" presStyleLbl="sibTrans2D1" presStyleIdx="0" presStyleCnt="3"/>
      <dgm:spPr/>
    </dgm:pt>
    <dgm:pt modelId="{CE759D43-79F9-42AA-8FA7-ECD6A4E66A88}" type="pres">
      <dgm:prSet presAssocID="{025AB813-F400-4F77-8AD5-F589FCABAE74}" presName="composite2" presStyleCnt="0"/>
      <dgm:spPr/>
    </dgm:pt>
    <dgm:pt modelId="{49406F77-E72B-4D41-AE1F-B4A30F32ADD3}" type="pres">
      <dgm:prSet presAssocID="{025AB813-F400-4F77-8AD5-F589FCABAE74}" presName="dummyNode2" presStyleLbl="node1" presStyleIdx="0" presStyleCnt="4"/>
      <dgm:spPr/>
    </dgm:pt>
    <dgm:pt modelId="{95D3DFFB-EB4D-4A33-9D36-047CF7CE4BDC}" type="pres">
      <dgm:prSet presAssocID="{025AB813-F400-4F77-8AD5-F589FCABAE74}" presName="childNode2" presStyleLbl="bgAcc1" presStyleIdx="1" presStyleCnt="4">
        <dgm:presLayoutVars>
          <dgm:bulletEnabled val="1"/>
        </dgm:presLayoutVars>
      </dgm:prSet>
      <dgm:spPr/>
    </dgm:pt>
    <dgm:pt modelId="{C770ADB5-B6D4-4295-BF51-FE57786BA78B}" type="pres">
      <dgm:prSet presAssocID="{025AB813-F400-4F77-8AD5-F589FCABAE74}" presName="childNode2tx" presStyleLbl="bgAcc1" presStyleIdx="1" presStyleCnt="4">
        <dgm:presLayoutVars>
          <dgm:bulletEnabled val="1"/>
        </dgm:presLayoutVars>
      </dgm:prSet>
      <dgm:spPr/>
    </dgm:pt>
    <dgm:pt modelId="{38AF6094-772C-4841-80F8-F576BE379754}" type="pres">
      <dgm:prSet presAssocID="{025AB813-F400-4F77-8AD5-F589FCABAE7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3D3CE76C-B006-4EC3-8F6B-0E9E827A4FEA}" type="pres">
      <dgm:prSet presAssocID="{025AB813-F400-4F77-8AD5-F589FCABAE74}" presName="connSite2" presStyleCnt="0"/>
      <dgm:spPr/>
    </dgm:pt>
    <dgm:pt modelId="{FA315880-021B-475F-A8B4-604D1FDD0369}" type="pres">
      <dgm:prSet presAssocID="{2F909F58-C31A-4AAB-BC52-843EAA551026}" presName="Name18" presStyleLbl="sibTrans2D1" presStyleIdx="1" presStyleCnt="3"/>
      <dgm:spPr/>
    </dgm:pt>
    <dgm:pt modelId="{84CC30F7-A762-4B7F-9948-0089F25E6693}" type="pres">
      <dgm:prSet presAssocID="{A4C45992-AE81-4A29-B727-C9B1DB37B9AC}" presName="composite1" presStyleCnt="0"/>
      <dgm:spPr/>
    </dgm:pt>
    <dgm:pt modelId="{041754ED-8102-496B-9885-78CA299850C4}" type="pres">
      <dgm:prSet presAssocID="{A4C45992-AE81-4A29-B727-C9B1DB37B9AC}" presName="dummyNode1" presStyleLbl="node1" presStyleIdx="1" presStyleCnt="4"/>
      <dgm:spPr/>
    </dgm:pt>
    <dgm:pt modelId="{945DFCF7-9DDD-44AC-BF3C-3BD160A37286}" type="pres">
      <dgm:prSet presAssocID="{A4C45992-AE81-4A29-B727-C9B1DB37B9AC}" presName="childNode1" presStyleLbl="bgAcc1" presStyleIdx="2" presStyleCnt="4">
        <dgm:presLayoutVars>
          <dgm:bulletEnabled val="1"/>
        </dgm:presLayoutVars>
      </dgm:prSet>
      <dgm:spPr/>
    </dgm:pt>
    <dgm:pt modelId="{F2907376-1193-46E9-8BF7-41F56C32969D}" type="pres">
      <dgm:prSet presAssocID="{A4C45992-AE81-4A29-B727-C9B1DB37B9AC}" presName="childNode1tx" presStyleLbl="bgAcc1" presStyleIdx="2" presStyleCnt="4">
        <dgm:presLayoutVars>
          <dgm:bulletEnabled val="1"/>
        </dgm:presLayoutVars>
      </dgm:prSet>
      <dgm:spPr/>
    </dgm:pt>
    <dgm:pt modelId="{3B1BA8BA-D5B7-441A-BEA1-66E9995442ED}" type="pres">
      <dgm:prSet presAssocID="{A4C45992-AE81-4A29-B727-C9B1DB37B9A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5EF90234-A70F-4A45-BA9E-13B4234B6F50}" type="pres">
      <dgm:prSet presAssocID="{A4C45992-AE81-4A29-B727-C9B1DB37B9AC}" presName="connSite1" presStyleCnt="0"/>
      <dgm:spPr/>
    </dgm:pt>
    <dgm:pt modelId="{30B24BAF-F7B0-4A40-A383-D31B9AB2A5BD}" type="pres">
      <dgm:prSet presAssocID="{B7405578-7A68-49EA-8243-512CEB9D8C8E}" presName="Name9" presStyleLbl="sibTrans2D1" presStyleIdx="2" presStyleCnt="3"/>
      <dgm:spPr/>
    </dgm:pt>
    <dgm:pt modelId="{A51EF4F2-78EE-4129-8389-4BB07142B16C}" type="pres">
      <dgm:prSet presAssocID="{5BD42C17-8E7F-498B-992B-D0BF511EF7A6}" presName="composite2" presStyleCnt="0"/>
      <dgm:spPr/>
    </dgm:pt>
    <dgm:pt modelId="{EDB3B9B1-D517-4299-8432-206550A62A91}" type="pres">
      <dgm:prSet presAssocID="{5BD42C17-8E7F-498B-992B-D0BF511EF7A6}" presName="dummyNode2" presStyleLbl="node1" presStyleIdx="2" presStyleCnt="4"/>
      <dgm:spPr/>
    </dgm:pt>
    <dgm:pt modelId="{EC60134B-BE94-40A6-90A2-1CA75D8618EA}" type="pres">
      <dgm:prSet presAssocID="{5BD42C17-8E7F-498B-992B-D0BF511EF7A6}" presName="childNode2" presStyleLbl="bgAcc1" presStyleIdx="3" presStyleCnt="4">
        <dgm:presLayoutVars>
          <dgm:bulletEnabled val="1"/>
        </dgm:presLayoutVars>
      </dgm:prSet>
      <dgm:spPr/>
    </dgm:pt>
    <dgm:pt modelId="{F487AD5F-AF72-4441-904F-D6DDDDC0EC65}" type="pres">
      <dgm:prSet presAssocID="{5BD42C17-8E7F-498B-992B-D0BF511EF7A6}" presName="childNode2tx" presStyleLbl="bgAcc1" presStyleIdx="3" presStyleCnt="4">
        <dgm:presLayoutVars>
          <dgm:bulletEnabled val="1"/>
        </dgm:presLayoutVars>
      </dgm:prSet>
      <dgm:spPr/>
    </dgm:pt>
    <dgm:pt modelId="{9A8129ED-E28B-46CA-A369-E5FBFD560C44}" type="pres">
      <dgm:prSet presAssocID="{5BD42C17-8E7F-498B-992B-D0BF511EF7A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C9678ED0-1498-4A43-868F-7356E1319673}" type="pres">
      <dgm:prSet presAssocID="{5BD42C17-8E7F-498B-992B-D0BF511EF7A6}" presName="connSite2" presStyleCnt="0"/>
      <dgm:spPr/>
    </dgm:pt>
  </dgm:ptLst>
  <dgm:cxnLst>
    <dgm:cxn modelId="{BC96B001-4BCD-49C4-B9C0-E6595B3545E5}" type="presOf" srcId="{2F909F58-C31A-4AAB-BC52-843EAA551026}" destId="{FA315880-021B-475F-A8B4-604D1FDD0369}" srcOrd="0" destOrd="0" presId="urn:microsoft.com/office/officeart/2005/8/layout/hProcess4"/>
    <dgm:cxn modelId="{DA51180D-FAC9-441B-96BA-91C9D936CA47}" type="presOf" srcId="{B7405578-7A68-49EA-8243-512CEB9D8C8E}" destId="{30B24BAF-F7B0-4A40-A383-D31B9AB2A5BD}" srcOrd="0" destOrd="0" presId="urn:microsoft.com/office/officeart/2005/8/layout/hProcess4"/>
    <dgm:cxn modelId="{3FCF0A10-9C12-4842-979F-B60E46A53C0F}" srcId="{025AB813-F400-4F77-8AD5-F589FCABAE74}" destId="{1AAE0C45-1ACC-48E1-80BA-453032D222DF}" srcOrd="0" destOrd="0" parTransId="{6DCA8A00-DDBF-404D-97E1-4BD7A499CC85}" sibTransId="{B42751D7-AC3F-4A9D-AC8D-093B6564A86D}"/>
    <dgm:cxn modelId="{C8E59417-383B-498F-9259-16A857843B46}" srcId="{5BD42C17-8E7F-498B-992B-D0BF511EF7A6}" destId="{FC3C81AA-E6BC-4226-A223-01C112605AF4}" srcOrd="0" destOrd="0" parTransId="{9CC7B3BB-8F45-40D2-AF5D-3CC6E1F78E5A}" sibTransId="{265DD4AE-292C-428E-96A4-DCB4734DA436}"/>
    <dgm:cxn modelId="{EBED7F1E-2B76-40A9-AC26-89A5FE808CD5}" type="presOf" srcId="{6E28083D-3B9D-43CF-A7E5-436A3C242AD0}" destId="{0289E9C9-FF5E-43D3-9413-C93901C8CB3F}" srcOrd="1" destOrd="0" presId="urn:microsoft.com/office/officeart/2005/8/layout/hProcess4"/>
    <dgm:cxn modelId="{B5B45225-2F2C-47A9-9BAF-89CF3A8A06B3}" type="presOf" srcId="{157D0D88-BD50-43AF-986B-F398F21E415C}" destId="{19EB7181-4E5D-4DD2-B9DE-FC1311185E37}" srcOrd="0" destOrd="1" presId="urn:microsoft.com/office/officeart/2005/8/layout/hProcess4"/>
    <dgm:cxn modelId="{70699B2C-F230-4266-9D2C-00852276183B}" type="presOf" srcId="{9C2C6A69-9CEC-46AB-AE6B-1A4E754F5615}" destId="{945DFCF7-9DDD-44AC-BF3C-3BD160A37286}" srcOrd="0" destOrd="2" presId="urn:microsoft.com/office/officeart/2005/8/layout/hProcess4"/>
    <dgm:cxn modelId="{EA2D5A31-81B4-4B10-982D-DD8B8C4D3BAB}" type="presOf" srcId="{1AAE0C45-1ACC-48E1-80BA-453032D222DF}" destId="{95D3DFFB-EB4D-4A33-9D36-047CF7CE4BDC}" srcOrd="0" destOrd="0" presId="urn:microsoft.com/office/officeart/2005/8/layout/hProcess4"/>
    <dgm:cxn modelId="{6FB22745-36CF-44AC-97A4-662F681E4AB1}" type="presOf" srcId="{9C2C6A69-9CEC-46AB-AE6B-1A4E754F5615}" destId="{F2907376-1193-46E9-8BF7-41F56C32969D}" srcOrd="1" destOrd="2" presId="urn:microsoft.com/office/officeart/2005/8/layout/hProcess4"/>
    <dgm:cxn modelId="{17CC4465-3D43-48FD-808D-BD71A97B3FCC}" srcId="{A8A9AF46-827F-48CA-89A7-D6E2424B3A0B}" destId="{157D0D88-BD50-43AF-986B-F398F21E415C}" srcOrd="1" destOrd="0" parTransId="{22039598-C372-47EE-AF8A-32B4EDD79DA7}" sibTransId="{4B850806-3FAB-4EFC-8736-FFAF9596DD22}"/>
    <dgm:cxn modelId="{EE22B750-DBF5-4FA6-B112-FF14F0EDECED}" type="presOf" srcId="{B9F50D35-3448-47E3-A1F0-4513FA012F4B}" destId="{95D3DFFB-EB4D-4A33-9D36-047CF7CE4BDC}" srcOrd="0" destOrd="1" presId="urn:microsoft.com/office/officeart/2005/8/layout/hProcess4"/>
    <dgm:cxn modelId="{AA778874-3389-4DD5-A931-E97858CF7730}" srcId="{95033E01-E0F0-4FA7-B0B3-3B58336280E7}" destId="{5BD42C17-8E7F-498B-992B-D0BF511EF7A6}" srcOrd="3" destOrd="0" parTransId="{802B6E3E-44ED-495F-9B3B-FE1F90FCF221}" sibTransId="{D18CD472-0755-4F7A-8589-39AB366C6885}"/>
    <dgm:cxn modelId="{0EB28776-F921-4FC9-B66A-CF6A226C14C0}" type="presOf" srcId="{95033E01-E0F0-4FA7-B0B3-3B58336280E7}" destId="{D3AAB327-378B-4354-9510-B9FF87E430E2}" srcOrd="0" destOrd="0" presId="urn:microsoft.com/office/officeart/2005/8/layout/hProcess4"/>
    <dgm:cxn modelId="{68B93178-0E84-4EFC-A364-9C25EA2F263A}" type="presOf" srcId="{6B206B80-50EE-4779-8D74-F5B1E3402168}" destId="{945DFCF7-9DDD-44AC-BF3C-3BD160A37286}" srcOrd="0" destOrd="1" presId="urn:microsoft.com/office/officeart/2005/8/layout/hProcess4"/>
    <dgm:cxn modelId="{2D24CD78-A73A-4CA4-9DB4-C9CA4CB3718D}" type="presOf" srcId="{6E28083D-3B9D-43CF-A7E5-436A3C242AD0}" destId="{19EB7181-4E5D-4DD2-B9DE-FC1311185E37}" srcOrd="0" destOrd="0" presId="urn:microsoft.com/office/officeart/2005/8/layout/hProcess4"/>
    <dgm:cxn modelId="{85F00579-9CA6-4D45-A7EE-86E4EDFF0D0E}" srcId="{95033E01-E0F0-4FA7-B0B3-3B58336280E7}" destId="{A4C45992-AE81-4A29-B727-C9B1DB37B9AC}" srcOrd="2" destOrd="0" parTransId="{0035B66F-1111-4424-8CDA-A64CDB0CD8F0}" sibTransId="{B7405578-7A68-49EA-8243-512CEB9D8C8E}"/>
    <dgm:cxn modelId="{E02E9981-01A9-41DB-AD02-F36430C5FADF}" type="presOf" srcId="{6B206B80-50EE-4779-8D74-F5B1E3402168}" destId="{F2907376-1193-46E9-8BF7-41F56C32969D}" srcOrd="1" destOrd="1" presId="urn:microsoft.com/office/officeart/2005/8/layout/hProcess4"/>
    <dgm:cxn modelId="{D1ADD285-2A7A-4F75-AADA-6C381F225BA3}" type="presOf" srcId="{A8A9AF46-827F-48CA-89A7-D6E2424B3A0B}" destId="{18BD18EC-7D6E-4415-B693-096E009E8D8E}" srcOrd="0" destOrd="0" presId="urn:microsoft.com/office/officeart/2005/8/layout/hProcess4"/>
    <dgm:cxn modelId="{41724B95-35CA-4019-BE7A-38D77E47F517}" type="presOf" srcId="{55C9E2E4-CDF9-470C-B7BB-A5DB338BEB7B}" destId="{945DFCF7-9DDD-44AC-BF3C-3BD160A37286}" srcOrd="0" destOrd="0" presId="urn:microsoft.com/office/officeart/2005/8/layout/hProcess4"/>
    <dgm:cxn modelId="{653819A3-6CD9-4C44-9F42-B742F628B01B}" type="presOf" srcId="{1AAE0C45-1ACC-48E1-80BA-453032D222DF}" destId="{C770ADB5-B6D4-4295-BF51-FE57786BA78B}" srcOrd="1" destOrd="0" presId="urn:microsoft.com/office/officeart/2005/8/layout/hProcess4"/>
    <dgm:cxn modelId="{2DBE8EB1-C4F8-49C3-B69A-959FBCC95901}" srcId="{A4C45992-AE81-4A29-B727-C9B1DB37B9AC}" destId="{9C2C6A69-9CEC-46AB-AE6B-1A4E754F5615}" srcOrd="2" destOrd="0" parTransId="{CCE32B4E-64BD-4454-B282-960B593055F2}" sibTransId="{627AE086-F513-4927-8FCD-6B34C29D320C}"/>
    <dgm:cxn modelId="{70CBDEB1-16A7-43D2-A08F-1EBB1D79E2DD}" srcId="{95033E01-E0F0-4FA7-B0B3-3B58336280E7}" destId="{025AB813-F400-4F77-8AD5-F589FCABAE74}" srcOrd="1" destOrd="0" parTransId="{1F309A1A-4276-4FA8-B423-FC4C85B48108}" sibTransId="{2F909F58-C31A-4AAB-BC52-843EAA551026}"/>
    <dgm:cxn modelId="{AC1684B7-8EA3-4D3B-A5DA-CC2C32FCB40F}" type="presOf" srcId="{8C9F33BC-04FE-47E4-82D6-D61098AA8D00}" destId="{00DF951C-E698-402D-8C56-F16BFC9E43D6}" srcOrd="0" destOrd="0" presId="urn:microsoft.com/office/officeart/2005/8/layout/hProcess4"/>
    <dgm:cxn modelId="{538B4EBB-1926-4195-983C-069DDA8BB159}" type="presOf" srcId="{FC3C81AA-E6BC-4226-A223-01C112605AF4}" destId="{F487AD5F-AF72-4441-904F-D6DDDDC0EC65}" srcOrd="1" destOrd="0" presId="urn:microsoft.com/office/officeart/2005/8/layout/hProcess4"/>
    <dgm:cxn modelId="{D91E77C7-F16B-44D7-8EF7-95C98E925E96}" type="presOf" srcId="{FC3C81AA-E6BC-4226-A223-01C112605AF4}" destId="{EC60134B-BE94-40A6-90A2-1CA75D8618EA}" srcOrd="0" destOrd="0" presId="urn:microsoft.com/office/officeart/2005/8/layout/hProcess4"/>
    <dgm:cxn modelId="{D91B93C7-F2C2-4021-9DD5-1F4AF2A30BB5}" srcId="{A4C45992-AE81-4A29-B727-C9B1DB37B9AC}" destId="{6B206B80-50EE-4779-8D74-F5B1E3402168}" srcOrd="1" destOrd="0" parTransId="{F8A5C7D2-4965-48FE-8B69-BBFD0398C549}" sibTransId="{7E8F0819-82AD-458C-8033-3600F1CCFC6B}"/>
    <dgm:cxn modelId="{78AB40CA-087D-46EF-881E-1BAA490F97AE}" srcId="{95033E01-E0F0-4FA7-B0B3-3B58336280E7}" destId="{A8A9AF46-827F-48CA-89A7-D6E2424B3A0B}" srcOrd="0" destOrd="0" parTransId="{3E1AC1DF-CDBA-4D58-BF12-4A861BE9B937}" sibTransId="{8C9F33BC-04FE-47E4-82D6-D61098AA8D00}"/>
    <dgm:cxn modelId="{D52159CC-8588-4510-9F55-73F6E4617523}" srcId="{A4C45992-AE81-4A29-B727-C9B1DB37B9AC}" destId="{55C9E2E4-CDF9-470C-B7BB-A5DB338BEB7B}" srcOrd="0" destOrd="0" parTransId="{63077CAA-1870-4EDF-A680-369A9CB6F524}" sibTransId="{3D3DC773-8824-4786-B21C-1B315749942F}"/>
    <dgm:cxn modelId="{362E87DA-DA39-4CD2-B0A9-C2AD7F49F172}" type="presOf" srcId="{025AB813-F400-4F77-8AD5-F589FCABAE74}" destId="{38AF6094-772C-4841-80F8-F576BE379754}" srcOrd="0" destOrd="0" presId="urn:microsoft.com/office/officeart/2005/8/layout/hProcess4"/>
    <dgm:cxn modelId="{1C62D0DA-A5B9-4807-AAF0-09B85F1F7119}" type="presOf" srcId="{B9F50D35-3448-47E3-A1F0-4513FA012F4B}" destId="{C770ADB5-B6D4-4295-BF51-FE57786BA78B}" srcOrd="1" destOrd="1" presId="urn:microsoft.com/office/officeart/2005/8/layout/hProcess4"/>
    <dgm:cxn modelId="{C5D743DB-D2D8-4845-8B85-A641DE754083}" srcId="{025AB813-F400-4F77-8AD5-F589FCABAE74}" destId="{B9F50D35-3448-47E3-A1F0-4513FA012F4B}" srcOrd="1" destOrd="0" parTransId="{DFA53C79-679B-4C02-A65B-3BE19BC392EE}" sibTransId="{C8EFE3AC-C22E-4195-B207-29912087AC90}"/>
    <dgm:cxn modelId="{7FA739DE-3CBD-4A03-8D67-B243F3A89858}" type="presOf" srcId="{A4C45992-AE81-4A29-B727-C9B1DB37B9AC}" destId="{3B1BA8BA-D5B7-441A-BEA1-66E9995442ED}" srcOrd="0" destOrd="0" presId="urn:microsoft.com/office/officeart/2005/8/layout/hProcess4"/>
    <dgm:cxn modelId="{1CBEE4DF-A3B8-4D74-AAA9-65F8CABEA78B}" type="presOf" srcId="{5BD42C17-8E7F-498B-992B-D0BF511EF7A6}" destId="{9A8129ED-E28B-46CA-A369-E5FBFD560C44}" srcOrd="0" destOrd="0" presId="urn:microsoft.com/office/officeart/2005/8/layout/hProcess4"/>
    <dgm:cxn modelId="{96282FF1-DCB5-498A-997F-F9833AB17DE2}" type="presOf" srcId="{55C9E2E4-CDF9-470C-B7BB-A5DB338BEB7B}" destId="{F2907376-1193-46E9-8BF7-41F56C32969D}" srcOrd="1" destOrd="0" presId="urn:microsoft.com/office/officeart/2005/8/layout/hProcess4"/>
    <dgm:cxn modelId="{5636F7F7-B730-432A-9030-FADD4CEFADC1}" srcId="{A8A9AF46-827F-48CA-89A7-D6E2424B3A0B}" destId="{6E28083D-3B9D-43CF-A7E5-436A3C242AD0}" srcOrd="0" destOrd="0" parTransId="{1B9E50BE-8E22-41D8-8001-91655BFDC150}" sibTransId="{F96D080F-0353-4CAE-ABDE-43EC80BE0192}"/>
    <dgm:cxn modelId="{06B633FB-AEAD-4032-BE4F-3C538665C3EE}" type="presOf" srcId="{157D0D88-BD50-43AF-986B-F398F21E415C}" destId="{0289E9C9-FF5E-43D3-9413-C93901C8CB3F}" srcOrd="1" destOrd="1" presId="urn:microsoft.com/office/officeart/2005/8/layout/hProcess4"/>
    <dgm:cxn modelId="{8139BB42-244F-4AE7-8281-30CDBF17E30C}" type="presParOf" srcId="{D3AAB327-378B-4354-9510-B9FF87E430E2}" destId="{1CBD83DE-ACF5-4400-9897-914E0F8A82E7}" srcOrd="0" destOrd="0" presId="urn:microsoft.com/office/officeart/2005/8/layout/hProcess4"/>
    <dgm:cxn modelId="{3DD9ED45-D4F3-4047-8275-D17F8B950E16}" type="presParOf" srcId="{D3AAB327-378B-4354-9510-B9FF87E430E2}" destId="{F5D579E1-5CE7-4D29-AACE-4122B958F01F}" srcOrd="1" destOrd="0" presId="urn:microsoft.com/office/officeart/2005/8/layout/hProcess4"/>
    <dgm:cxn modelId="{88D3D73E-2D88-4B89-9126-634BEA8AEA00}" type="presParOf" srcId="{D3AAB327-378B-4354-9510-B9FF87E430E2}" destId="{D9823B43-3070-4A79-B7B1-1DF4A3321369}" srcOrd="2" destOrd="0" presId="urn:microsoft.com/office/officeart/2005/8/layout/hProcess4"/>
    <dgm:cxn modelId="{13430CBE-3C3C-4F32-96A5-B5B94A9E5594}" type="presParOf" srcId="{D9823B43-3070-4A79-B7B1-1DF4A3321369}" destId="{7678B4BA-081B-42CC-B9D6-B68653939741}" srcOrd="0" destOrd="0" presId="urn:microsoft.com/office/officeart/2005/8/layout/hProcess4"/>
    <dgm:cxn modelId="{9FBEE9A6-9A17-4D30-AD16-08208103ADF3}" type="presParOf" srcId="{7678B4BA-081B-42CC-B9D6-B68653939741}" destId="{C68A5E96-73F2-49B3-9890-F3AC651B53FC}" srcOrd="0" destOrd="0" presId="urn:microsoft.com/office/officeart/2005/8/layout/hProcess4"/>
    <dgm:cxn modelId="{F4BAC602-072E-468B-9DB7-2EB0D01D9C36}" type="presParOf" srcId="{7678B4BA-081B-42CC-B9D6-B68653939741}" destId="{19EB7181-4E5D-4DD2-B9DE-FC1311185E37}" srcOrd="1" destOrd="0" presId="urn:microsoft.com/office/officeart/2005/8/layout/hProcess4"/>
    <dgm:cxn modelId="{544B9BFB-BE81-46FD-B30F-F53C8480DA2A}" type="presParOf" srcId="{7678B4BA-081B-42CC-B9D6-B68653939741}" destId="{0289E9C9-FF5E-43D3-9413-C93901C8CB3F}" srcOrd="2" destOrd="0" presId="urn:microsoft.com/office/officeart/2005/8/layout/hProcess4"/>
    <dgm:cxn modelId="{B9B2C1D5-9CE3-4A9D-A779-C4F80F3ECD87}" type="presParOf" srcId="{7678B4BA-081B-42CC-B9D6-B68653939741}" destId="{18BD18EC-7D6E-4415-B693-096E009E8D8E}" srcOrd="3" destOrd="0" presId="urn:microsoft.com/office/officeart/2005/8/layout/hProcess4"/>
    <dgm:cxn modelId="{35E83089-63FB-4DC4-AC4E-48A22778B054}" type="presParOf" srcId="{7678B4BA-081B-42CC-B9D6-B68653939741}" destId="{E8CE510A-6C26-4596-AA9D-222D0D5DE0AA}" srcOrd="4" destOrd="0" presId="urn:microsoft.com/office/officeart/2005/8/layout/hProcess4"/>
    <dgm:cxn modelId="{6B6FC693-19F9-4EDD-B926-DCF14706B749}" type="presParOf" srcId="{D9823B43-3070-4A79-B7B1-1DF4A3321369}" destId="{00DF951C-E698-402D-8C56-F16BFC9E43D6}" srcOrd="1" destOrd="0" presId="urn:microsoft.com/office/officeart/2005/8/layout/hProcess4"/>
    <dgm:cxn modelId="{09227AE6-3820-4A06-AFBF-13D41019854B}" type="presParOf" srcId="{D9823B43-3070-4A79-B7B1-1DF4A3321369}" destId="{CE759D43-79F9-42AA-8FA7-ECD6A4E66A88}" srcOrd="2" destOrd="0" presId="urn:microsoft.com/office/officeart/2005/8/layout/hProcess4"/>
    <dgm:cxn modelId="{099A2AC4-E4C1-4432-927E-4211DB16F7E7}" type="presParOf" srcId="{CE759D43-79F9-42AA-8FA7-ECD6A4E66A88}" destId="{49406F77-E72B-4D41-AE1F-B4A30F32ADD3}" srcOrd="0" destOrd="0" presId="urn:microsoft.com/office/officeart/2005/8/layout/hProcess4"/>
    <dgm:cxn modelId="{79B84563-4237-4A79-8921-B2EBF9C80168}" type="presParOf" srcId="{CE759D43-79F9-42AA-8FA7-ECD6A4E66A88}" destId="{95D3DFFB-EB4D-4A33-9D36-047CF7CE4BDC}" srcOrd="1" destOrd="0" presId="urn:microsoft.com/office/officeart/2005/8/layout/hProcess4"/>
    <dgm:cxn modelId="{BE0860F5-54AA-4F42-BD27-01071F344C52}" type="presParOf" srcId="{CE759D43-79F9-42AA-8FA7-ECD6A4E66A88}" destId="{C770ADB5-B6D4-4295-BF51-FE57786BA78B}" srcOrd="2" destOrd="0" presId="urn:microsoft.com/office/officeart/2005/8/layout/hProcess4"/>
    <dgm:cxn modelId="{BD4B07FD-A3A4-4709-99DE-FCA73FA49014}" type="presParOf" srcId="{CE759D43-79F9-42AA-8FA7-ECD6A4E66A88}" destId="{38AF6094-772C-4841-80F8-F576BE379754}" srcOrd="3" destOrd="0" presId="urn:microsoft.com/office/officeart/2005/8/layout/hProcess4"/>
    <dgm:cxn modelId="{BDB988C7-5A79-47F9-BCD4-A4D83E78ABBD}" type="presParOf" srcId="{CE759D43-79F9-42AA-8FA7-ECD6A4E66A88}" destId="{3D3CE76C-B006-4EC3-8F6B-0E9E827A4FEA}" srcOrd="4" destOrd="0" presId="urn:microsoft.com/office/officeart/2005/8/layout/hProcess4"/>
    <dgm:cxn modelId="{146D3D09-5BC7-4076-8CB0-533E329E7180}" type="presParOf" srcId="{D9823B43-3070-4A79-B7B1-1DF4A3321369}" destId="{FA315880-021B-475F-A8B4-604D1FDD0369}" srcOrd="3" destOrd="0" presId="urn:microsoft.com/office/officeart/2005/8/layout/hProcess4"/>
    <dgm:cxn modelId="{B14E9EA2-8E8E-400E-A3A5-6D061E38C063}" type="presParOf" srcId="{D9823B43-3070-4A79-B7B1-1DF4A3321369}" destId="{84CC30F7-A762-4B7F-9948-0089F25E6693}" srcOrd="4" destOrd="0" presId="urn:microsoft.com/office/officeart/2005/8/layout/hProcess4"/>
    <dgm:cxn modelId="{18FE9DAC-2234-4139-8B1E-C2C31542F7B2}" type="presParOf" srcId="{84CC30F7-A762-4B7F-9948-0089F25E6693}" destId="{041754ED-8102-496B-9885-78CA299850C4}" srcOrd="0" destOrd="0" presId="urn:microsoft.com/office/officeart/2005/8/layout/hProcess4"/>
    <dgm:cxn modelId="{69B1E57A-C9CD-4B56-A716-BC2100C18605}" type="presParOf" srcId="{84CC30F7-A762-4B7F-9948-0089F25E6693}" destId="{945DFCF7-9DDD-44AC-BF3C-3BD160A37286}" srcOrd="1" destOrd="0" presId="urn:microsoft.com/office/officeart/2005/8/layout/hProcess4"/>
    <dgm:cxn modelId="{4451A7CD-E67A-4735-BB7A-901E5BC1B773}" type="presParOf" srcId="{84CC30F7-A762-4B7F-9948-0089F25E6693}" destId="{F2907376-1193-46E9-8BF7-41F56C32969D}" srcOrd="2" destOrd="0" presId="urn:microsoft.com/office/officeart/2005/8/layout/hProcess4"/>
    <dgm:cxn modelId="{80833808-82D8-4394-9C96-8105253CB1D2}" type="presParOf" srcId="{84CC30F7-A762-4B7F-9948-0089F25E6693}" destId="{3B1BA8BA-D5B7-441A-BEA1-66E9995442ED}" srcOrd="3" destOrd="0" presId="urn:microsoft.com/office/officeart/2005/8/layout/hProcess4"/>
    <dgm:cxn modelId="{43D9B697-389A-43AB-97E5-DFAB1521465B}" type="presParOf" srcId="{84CC30F7-A762-4B7F-9948-0089F25E6693}" destId="{5EF90234-A70F-4A45-BA9E-13B4234B6F50}" srcOrd="4" destOrd="0" presId="urn:microsoft.com/office/officeart/2005/8/layout/hProcess4"/>
    <dgm:cxn modelId="{B9D9063E-6C91-4AC6-BB0F-281C2883432F}" type="presParOf" srcId="{D9823B43-3070-4A79-B7B1-1DF4A3321369}" destId="{30B24BAF-F7B0-4A40-A383-D31B9AB2A5BD}" srcOrd="5" destOrd="0" presId="urn:microsoft.com/office/officeart/2005/8/layout/hProcess4"/>
    <dgm:cxn modelId="{BC87DCDE-D4DA-4D32-89BB-2A5917238FED}" type="presParOf" srcId="{D9823B43-3070-4A79-B7B1-1DF4A3321369}" destId="{A51EF4F2-78EE-4129-8389-4BB07142B16C}" srcOrd="6" destOrd="0" presId="urn:microsoft.com/office/officeart/2005/8/layout/hProcess4"/>
    <dgm:cxn modelId="{61416631-22F6-4334-8FBC-ECE58F63A9C4}" type="presParOf" srcId="{A51EF4F2-78EE-4129-8389-4BB07142B16C}" destId="{EDB3B9B1-D517-4299-8432-206550A62A91}" srcOrd="0" destOrd="0" presId="urn:microsoft.com/office/officeart/2005/8/layout/hProcess4"/>
    <dgm:cxn modelId="{AF2840C8-F3D2-4009-A09C-A5723FF8A298}" type="presParOf" srcId="{A51EF4F2-78EE-4129-8389-4BB07142B16C}" destId="{EC60134B-BE94-40A6-90A2-1CA75D8618EA}" srcOrd="1" destOrd="0" presId="urn:microsoft.com/office/officeart/2005/8/layout/hProcess4"/>
    <dgm:cxn modelId="{153D7B4A-D949-4585-BA1D-C87BF1B8222D}" type="presParOf" srcId="{A51EF4F2-78EE-4129-8389-4BB07142B16C}" destId="{F487AD5F-AF72-4441-904F-D6DDDDC0EC65}" srcOrd="2" destOrd="0" presId="urn:microsoft.com/office/officeart/2005/8/layout/hProcess4"/>
    <dgm:cxn modelId="{BBC28652-5B43-401F-990B-BE921B01679F}" type="presParOf" srcId="{A51EF4F2-78EE-4129-8389-4BB07142B16C}" destId="{9A8129ED-E28B-46CA-A369-E5FBFD560C44}" srcOrd="3" destOrd="0" presId="urn:microsoft.com/office/officeart/2005/8/layout/hProcess4"/>
    <dgm:cxn modelId="{F1264513-125B-407C-B391-3DEE78CCF1F4}" type="presParOf" srcId="{A51EF4F2-78EE-4129-8389-4BB07142B16C}" destId="{C9678ED0-1498-4A43-868F-7356E131967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B7181-4E5D-4DD2-B9DE-FC1311185E37}">
      <dsp:nvSpPr>
        <dsp:cNvPr id="0" name=""/>
        <dsp:cNvSpPr/>
      </dsp:nvSpPr>
      <dsp:spPr>
        <a:xfrm>
          <a:off x="2752" y="1215366"/>
          <a:ext cx="1949424" cy="1607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Clean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Stop words, non-characters, etc.</a:t>
          </a:r>
        </a:p>
      </dsp:txBody>
      <dsp:txXfrm>
        <a:off x="39753" y="1252367"/>
        <a:ext cx="1875422" cy="1189322"/>
      </dsp:txXfrm>
    </dsp:sp>
    <dsp:sp modelId="{00DF951C-E698-402D-8C56-F16BFC9E43D6}">
      <dsp:nvSpPr>
        <dsp:cNvPr id="0" name=""/>
        <dsp:cNvSpPr/>
      </dsp:nvSpPr>
      <dsp:spPr>
        <a:xfrm>
          <a:off x="1074634" y="1513392"/>
          <a:ext cx="2275302" cy="2275302"/>
        </a:xfrm>
        <a:prstGeom prst="leftCircularArrow">
          <a:avLst>
            <a:gd name="adj1" fmla="val 3702"/>
            <a:gd name="adj2" fmla="val 461536"/>
            <a:gd name="adj3" fmla="val 2237047"/>
            <a:gd name="adj4" fmla="val 9024489"/>
            <a:gd name="adj5" fmla="val 43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D18EC-7D6E-4415-B693-096E009E8D8E}">
      <dsp:nvSpPr>
        <dsp:cNvPr id="0" name=""/>
        <dsp:cNvSpPr/>
      </dsp:nvSpPr>
      <dsp:spPr>
        <a:xfrm>
          <a:off x="435958" y="2478690"/>
          <a:ext cx="1732821" cy="68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Step 1</a:t>
          </a:r>
        </a:p>
      </dsp:txBody>
      <dsp:txXfrm>
        <a:off x="456141" y="2498873"/>
        <a:ext cx="1692455" cy="648720"/>
      </dsp:txXfrm>
    </dsp:sp>
    <dsp:sp modelId="{95D3DFFB-EB4D-4A33-9D36-047CF7CE4BDC}">
      <dsp:nvSpPr>
        <dsp:cNvPr id="0" name=""/>
        <dsp:cNvSpPr/>
      </dsp:nvSpPr>
      <dsp:spPr>
        <a:xfrm>
          <a:off x="2569865" y="1215366"/>
          <a:ext cx="1949424" cy="1607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Split into individual words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lemmatization</a:t>
          </a:r>
        </a:p>
      </dsp:txBody>
      <dsp:txXfrm>
        <a:off x="2606866" y="1596910"/>
        <a:ext cx="1875422" cy="1189322"/>
      </dsp:txXfrm>
    </dsp:sp>
    <dsp:sp modelId="{FA315880-021B-475F-A8B4-604D1FDD0369}">
      <dsp:nvSpPr>
        <dsp:cNvPr id="0" name=""/>
        <dsp:cNvSpPr/>
      </dsp:nvSpPr>
      <dsp:spPr>
        <a:xfrm>
          <a:off x="3625502" y="186862"/>
          <a:ext cx="2524395" cy="2524395"/>
        </a:xfrm>
        <a:prstGeom prst="circularArrow">
          <a:avLst>
            <a:gd name="adj1" fmla="val 3337"/>
            <a:gd name="adj2" fmla="val 412383"/>
            <a:gd name="adj3" fmla="val 19412106"/>
            <a:gd name="adj4" fmla="val 12575511"/>
            <a:gd name="adj5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F6094-772C-4841-80F8-F576BE379754}">
      <dsp:nvSpPr>
        <dsp:cNvPr id="0" name=""/>
        <dsp:cNvSpPr/>
      </dsp:nvSpPr>
      <dsp:spPr>
        <a:xfrm>
          <a:off x="3003070" y="870823"/>
          <a:ext cx="1732821" cy="68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Step 2</a:t>
          </a:r>
        </a:p>
      </dsp:txBody>
      <dsp:txXfrm>
        <a:off x="3023253" y="891006"/>
        <a:ext cx="1692455" cy="648720"/>
      </dsp:txXfrm>
    </dsp:sp>
    <dsp:sp modelId="{945DFCF7-9DDD-44AC-BF3C-3BD160A37286}">
      <dsp:nvSpPr>
        <dsp:cNvPr id="0" name=""/>
        <dsp:cNvSpPr/>
      </dsp:nvSpPr>
      <dsp:spPr>
        <a:xfrm>
          <a:off x="5136978" y="1215366"/>
          <a:ext cx="1949424" cy="1607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Numerical vectors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Word embedding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TF-IDF</a:t>
          </a:r>
        </a:p>
      </dsp:txBody>
      <dsp:txXfrm>
        <a:off x="5173979" y="1252367"/>
        <a:ext cx="1875422" cy="1189322"/>
      </dsp:txXfrm>
    </dsp:sp>
    <dsp:sp modelId="{30B24BAF-F7B0-4A40-A383-D31B9AB2A5BD}">
      <dsp:nvSpPr>
        <dsp:cNvPr id="0" name=""/>
        <dsp:cNvSpPr/>
      </dsp:nvSpPr>
      <dsp:spPr>
        <a:xfrm>
          <a:off x="6208860" y="1513392"/>
          <a:ext cx="2275302" cy="2275302"/>
        </a:xfrm>
        <a:prstGeom prst="leftCircularArrow">
          <a:avLst>
            <a:gd name="adj1" fmla="val 3702"/>
            <a:gd name="adj2" fmla="val 461536"/>
            <a:gd name="adj3" fmla="val 2237047"/>
            <a:gd name="adj4" fmla="val 9024489"/>
            <a:gd name="adj5" fmla="val 43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A8BA-D5B7-441A-BEA1-66E9995442ED}">
      <dsp:nvSpPr>
        <dsp:cNvPr id="0" name=""/>
        <dsp:cNvSpPr/>
      </dsp:nvSpPr>
      <dsp:spPr>
        <a:xfrm>
          <a:off x="5570183" y="2478690"/>
          <a:ext cx="1732821" cy="68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Step 3</a:t>
          </a:r>
        </a:p>
      </dsp:txBody>
      <dsp:txXfrm>
        <a:off x="5590366" y="2498873"/>
        <a:ext cx="1692455" cy="648720"/>
      </dsp:txXfrm>
    </dsp:sp>
    <dsp:sp modelId="{EC60134B-BE94-40A6-90A2-1CA75D8618EA}">
      <dsp:nvSpPr>
        <dsp:cNvPr id="0" name=""/>
        <dsp:cNvSpPr/>
      </dsp:nvSpPr>
      <dsp:spPr>
        <a:xfrm>
          <a:off x="7704090" y="1215366"/>
          <a:ext cx="1949424" cy="1607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Analyze</a:t>
          </a:r>
        </a:p>
      </dsp:txBody>
      <dsp:txXfrm>
        <a:off x="7741091" y="1596910"/>
        <a:ext cx="1875422" cy="1189322"/>
      </dsp:txXfrm>
    </dsp:sp>
    <dsp:sp modelId="{9A8129ED-E28B-46CA-A369-E5FBFD560C44}">
      <dsp:nvSpPr>
        <dsp:cNvPr id="0" name=""/>
        <dsp:cNvSpPr/>
      </dsp:nvSpPr>
      <dsp:spPr>
        <a:xfrm>
          <a:off x="8137296" y="870823"/>
          <a:ext cx="1732821" cy="68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Step 4</a:t>
          </a:r>
        </a:p>
      </dsp:txBody>
      <dsp:txXfrm>
        <a:off x="8157479" y="891006"/>
        <a:ext cx="1692455" cy="64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3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1004ECC-45CB-4F9A-9919-EE1114794B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F7F9A2-0D0E-42C5-8E49-D275C4CB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CA18-6FA2-10F5-7008-54708333D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Sentiment Analysis Using multinomial naïve bayes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9385B-61D2-A268-ABED-52D915036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 523</a:t>
            </a:r>
          </a:p>
          <a:p>
            <a:r>
              <a:rPr lang="en-US" dirty="0"/>
              <a:t>Final Project</a:t>
            </a:r>
          </a:p>
          <a:p>
            <a:r>
              <a:rPr lang="en-US" dirty="0"/>
              <a:t>Pureum Kim</a:t>
            </a:r>
          </a:p>
        </p:txBody>
      </p:sp>
    </p:spTree>
    <p:extLst>
      <p:ext uri="{BB962C8B-B14F-4D97-AF65-F5344CB8AC3E}">
        <p14:creationId xmlns:p14="http://schemas.microsoft.com/office/powerpoint/2010/main" val="255783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0562-F440-4E21-BB58-03FD3B28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DE1A3-2F82-4FE5-B554-10D08A01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AE6049-167C-4ABC-BE24-915CCA2D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76272"/>
            <a:ext cx="4754880" cy="3383280"/>
          </a:xfrm>
          <a:ln>
            <a:solidFill>
              <a:schemeClr val="tx1"/>
            </a:solidFill>
          </a:ln>
        </p:spPr>
        <p:txBody>
          <a:bodyPr tIns="182880">
            <a:normAutofit fontScale="92500" lnSpcReduction="20000"/>
          </a:bodyPr>
          <a:lstStyle/>
          <a:p>
            <a:r>
              <a:rPr lang="en-US" dirty="0"/>
              <a:t>Low computation cost</a:t>
            </a:r>
          </a:p>
          <a:p>
            <a:r>
              <a:rPr lang="en-US" dirty="0"/>
              <a:t>It can effectively work with large datasets</a:t>
            </a:r>
          </a:p>
          <a:p>
            <a:r>
              <a:rPr lang="en-US" dirty="0"/>
              <a:t>For small sample sizes, Naive Bayes can outperform other alternatives</a:t>
            </a:r>
          </a:p>
          <a:p>
            <a:r>
              <a:rPr lang="en-US" dirty="0"/>
              <a:t>Easy to implement, fast and accurate method of prediction</a:t>
            </a:r>
          </a:p>
          <a:p>
            <a:r>
              <a:rPr lang="en-US" dirty="0"/>
              <a:t>Can work with multiclass prediction problems</a:t>
            </a:r>
          </a:p>
          <a:p>
            <a:r>
              <a:rPr lang="en-US" dirty="0"/>
              <a:t>It performs well in text classification problems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4E20A-09CB-4BF3-A534-E376C63E8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64E6C7-00C2-4DF3-A46A-DD07880BF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776272"/>
            <a:ext cx="4754880" cy="3383280"/>
          </a:xfrm>
          <a:ln>
            <a:solidFill>
              <a:schemeClr val="tx1"/>
            </a:solidFill>
          </a:ln>
        </p:spPr>
        <p:txBody>
          <a:bodyPr tIns="182880">
            <a:normAutofit fontScale="92500" lnSpcReduction="20000"/>
          </a:bodyPr>
          <a:lstStyle/>
          <a:p>
            <a:r>
              <a:rPr lang="en-US" dirty="0"/>
              <a:t>Not suitable for regression</a:t>
            </a:r>
          </a:p>
          <a:p>
            <a:r>
              <a:rPr lang="en-US" dirty="0"/>
              <a:t>Cannot be used for numerical values</a:t>
            </a:r>
          </a:p>
          <a:p>
            <a:r>
              <a:rPr lang="en-US" dirty="0"/>
              <a:t>Can be less accurate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73990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D55-8E27-5B99-B14B-3332B9B4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03E4-0C91-CB08-0749-57E94BBA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677" y="5188429"/>
            <a:ext cx="4650419" cy="9787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0" i="0" dirty="0">
                <a:effectLst/>
                <a:latin typeface="Inter"/>
              </a:rPr>
              <a:t>Determining whether product/service reviews are positive or negative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6DF38-D62A-8B5C-C884-DD1603F57449}"/>
              </a:ext>
            </a:extLst>
          </p:cNvPr>
          <p:cNvSpPr txBox="1">
            <a:spLocks/>
          </p:cNvSpPr>
          <p:nvPr/>
        </p:nvSpPr>
        <p:spPr>
          <a:xfrm>
            <a:off x="5647678" y="2078133"/>
            <a:ext cx="4153432" cy="78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>
                <a:latin typeface="Inter"/>
              </a:rPr>
              <a:t>Analyzing the social media discussion around a certain topic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A50D8A-201A-C199-6560-B390E5C9BBA1}"/>
              </a:ext>
            </a:extLst>
          </p:cNvPr>
          <p:cNvSpPr txBox="1">
            <a:spLocks/>
          </p:cNvSpPr>
          <p:nvPr/>
        </p:nvSpPr>
        <p:spPr>
          <a:xfrm>
            <a:off x="5647678" y="3726236"/>
            <a:ext cx="4153432" cy="54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>
                <a:latin typeface="Inter"/>
              </a:rPr>
              <a:t>Evaluating survey responses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F7353-8FB7-D08C-4772-5825BD97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37" y="1920093"/>
            <a:ext cx="1334893" cy="1098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94EA4-E24B-60E4-856D-85169F13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12" y="1791033"/>
            <a:ext cx="231013" cy="231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174411-B05A-26B8-3C73-0174DFBC8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547" y="2022046"/>
            <a:ext cx="241320" cy="24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F38DD-5624-CEA3-219C-02B0D9BBC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58612" y="2263366"/>
            <a:ext cx="241321" cy="241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B2D711-C8DC-09EA-DB54-4D9C19BB1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585" y="3429000"/>
            <a:ext cx="2428282" cy="1270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1D65D-60C9-F2F1-DC17-6C3B37139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3437" y="4988744"/>
            <a:ext cx="1906110" cy="127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6C5F-8EB1-CD3C-D4C2-DD32F538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Relates to Topics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7DA8-CEA4-B062-2975-39957B29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data mining and machine learning</a:t>
            </a:r>
          </a:p>
          <a:p>
            <a:pPr lvl="1"/>
            <a:r>
              <a:rPr lang="en-US" dirty="0"/>
              <a:t>Calculation using probability </a:t>
            </a:r>
          </a:p>
          <a:p>
            <a:pPr lvl="1"/>
            <a:r>
              <a:rPr lang="en-US" dirty="0"/>
              <a:t>Taking a large set of data to make predictions</a:t>
            </a:r>
          </a:p>
          <a:p>
            <a:r>
              <a:rPr lang="en-US" dirty="0"/>
              <a:t>Supervised technique for classification</a:t>
            </a:r>
          </a:p>
          <a:p>
            <a:pPr lvl="1"/>
            <a:r>
              <a:rPr lang="en-US" dirty="0"/>
              <a:t>Labeled datasets (“training”)</a:t>
            </a:r>
          </a:p>
          <a:p>
            <a:pPr lvl="1"/>
            <a:r>
              <a:rPr lang="en-US" dirty="0"/>
              <a:t>Model can measure its accuracy and can learn over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2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7EAC-8B16-4528-56B0-5F15EA03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worked example in R +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17E8-D5B1-F09C-5848-0338BBD6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link: </a:t>
            </a:r>
            <a:r>
              <a:rPr lang="en-US" dirty="0"/>
              <a:t>https://github.com/pkim93/INFO523</a:t>
            </a:r>
          </a:p>
        </p:txBody>
      </p:sp>
    </p:spTree>
    <p:extLst>
      <p:ext uri="{BB962C8B-B14F-4D97-AF65-F5344CB8AC3E}">
        <p14:creationId xmlns:p14="http://schemas.microsoft.com/office/powerpoint/2010/main" val="310934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26A-E9CA-99C2-AAAC-9818E21E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Conclusions, Recommendations,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A47B-66BE-CE73-A319-B8E45F50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81" y="2107733"/>
            <a:ext cx="3154960" cy="40386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US" b="1" dirty="0"/>
              <a:t>Conclusion</a:t>
            </a:r>
          </a:p>
          <a:p>
            <a:r>
              <a:rPr lang="en-US" u="sng" dirty="0"/>
              <a:t>Supervised </a:t>
            </a:r>
            <a:r>
              <a:rPr lang="en-US" dirty="0"/>
              <a:t>machine learning technique</a:t>
            </a:r>
          </a:p>
          <a:p>
            <a:r>
              <a:rPr lang="en-US" dirty="0"/>
              <a:t>Can be used to identify emotion expressed in a text</a:t>
            </a:r>
          </a:p>
          <a:p>
            <a:r>
              <a:rPr lang="en-US" dirty="0"/>
              <a:t>Useful for businesses to find out what the consumers are thinking about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085FA-5749-4686-92CC-4FC466B401C1}"/>
              </a:ext>
            </a:extLst>
          </p:cNvPr>
          <p:cNvSpPr txBox="1">
            <a:spLocks/>
          </p:cNvSpPr>
          <p:nvPr/>
        </p:nvSpPr>
        <p:spPr>
          <a:xfrm>
            <a:off x="4523064" y="2107733"/>
            <a:ext cx="3154960" cy="4038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b="1" dirty="0"/>
              <a:t>Recommendations</a:t>
            </a:r>
          </a:p>
          <a:p>
            <a:r>
              <a:rPr lang="en-US" dirty="0"/>
              <a:t>Find the best model (e.g., </a:t>
            </a:r>
            <a:r>
              <a:rPr lang="en-US" dirty="0" err="1"/>
              <a:t>XLNet</a:t>
            </a:r>
            <a:r>
              <a:rPr lang="en-US" dirty="0"/>
              <a:t>, BERT) before analysis</a:t>
            </a:r>
          </a:p>
          <a:p>
            <a:pPr lvl="1"/>
            <a:r>
              <a:rPr lang="en-US" dirty="0"/>
              <a:t>Nuances</a:t>
            </a:r>
          </a:p>
          <a:p>
            <a:pPr lvl="1"/>
            <a:r>
              <a:rPr lang="en-US" dirty="0"/>
              <a:t>Prevent biases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33E55-A048-4FAC-8F90-2F322C1B8C65}"/>
              </a:ext>
            </a:extLst>
          </p:cNvPr>
          <p:cNvSpPr txBox="1">
            <a:spLocks/>
          </p:cNvSpPr>
          <p:nvPr/>
        </p:nvSpPr>
        <p:spPr>
          <a:xfrm>
            <a:off x="7888447" y="2107733"/>
            <a:ext cx="3154960" cy="4038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b="1" dirty="0"/>
              <a:t>Future Work</a:t>
            </a:r>
          </a:p>
          <a:p>
            <a:r>
              <a:rPr lang="en-US" dirty="0"/>
              <a:t>Move beyond restaurant reviews</a:t>
            </a:r>
          </a:p>
          <a:p>
            <a:pPr lvl="1"/>
            <a:r>
              <a:rPr lang="en-US" dirty="0"/>
              <a:t>Sarcasm</a:t>
            </a:r>
          </a:p>
          <a:p>
            <a:pPr lvl="1"/>
            <a:r>
              <a:rPr lang="en-US" dirty="0"/>
              <a:t>Humor</a:t>
            </a:r>
          </a:p>
          <a:p>
            <a:r>
              <a:rPr lang="en-US" dirty="0"/>
              <a:t>Political Twitter and sentiment analysis, retweet, and network analyses</a:t>
            </a:r>
          </a:p>
        </p:txBody>
      </p:sp>
    </p:spTree>
    <p:extLst>
      <p:ext uri="{BB962C8B-B14F-4D97-AF65-F5344CB8AC3E}">
        <p14:creationId xmlns:p14="http://schemas.microsoft.com/office/powerpoint/2010/main" val="256384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6B034-BE6F-458F-A9FA-56912ABE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89845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16B5-4E0C-18C4-A1BB-5E6F0517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Group with solid fill">
            <a:extLst>
              <a:ext uri="{FF2B5EF4-FFF2-40B4-BE49-F238E27FC236}">
                <a16:creationId xmlns:a16="http://schemas.microsoft.com/office/drawing/2014/main" id="{38D1604B-0C63-012C-CAD1-D69F87D6B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236" y="2722646"/>
            <a:ext cx="1968278" cy="196827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5E5C0A-83FC-67FB-040E-A46B65D6AC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12"/>
          <a:stretch/>
        </p:blipFill>
        <p:spPr>
          <a:xfrm>
            <a:off x="3555507" y="4279754"/>
            <a:ext cx="4922668" cy="2245334"/>
          </a:xfrm>
          <a:prstGeom prst="rect">
            <a:avLst/>
          </a:prstGeom>
        </p:spPr>
      </p:pic>
      <p:pic>
        <p:nvPicPr>
          <p:cNvPr id="8" name="Graphic 7" descr="Call center with solid fill">
            <a:extLst>
              <a:ext uri="{FF2B5EF4-FFF2-40B4-BE49-F238E27FC236}">
                <a16:creationId xmlns:a16="http://schemas.microsoft.com/office/drawing/2014/main" id="{E57746C5-64BF-9777-5A98-777208BF1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7906" y="3205731"/>
            <a:ext cx="1075201" cy="1075201"/>
          </a:xfrm>
          <a:prstGeom prst="rect">
            <a:avLst/>
          </a:prstGeom>
        </p:spPr>
      </p:pic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8A655071-0CCE-291E-5A61-678A797C0A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9643" y="1964781"/>
            <a:ext cx="1968278" cy="1968278"/>
          </a:xfrm>
          <a:prstGeom prst="rect">
            <a:avLst/>
          </a:prstGeom>
        </p:spPr>
      </p:pic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6D8DC0FF-46FD-4D5A-B05D-73AE90AB1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78175" y="2045013"/>
            <a:ext cx="914400" cy="914400"/>
          </a:xfrm>
          <a:prstGeom prst="rect">
            <a:avLst/>
          </a:prstGeom>
        </p:spPr>
      </p:pic>
      <p:pic>
        <p:nvPicPr>
          <p:cNvPr id="14" name="Graphic 13" descr="Phone Vibration with solid fill">
            <a:extLst>
              <a:ext uri="{FF2B5EF4-FFF2-40B4-BE49-F238E27FC236}">
                <a16:creationId xmlns:a16="http://schemas.microsoft.com/office/drawing/2014/main" id="{B7D0634E-5697-9AE6-7CFB-51408A5A36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5848" y="2371142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5A0FD4-7209-7F55-D0E3-33B171CB7F7E}"/>
              </a:ext>
            </a:extLst>
          </p:cNvPr>
          <p:cNvCxnSpPr>
            <a:cxnSpLocks/>
          </p:cNvCxnSpPr>
          <p:nvPr/>
        </p:nvCxnSpPr>
        <p:spPr>
          <a:xfrm flipV="1">
            <a:off x="3932808" y="2785010"/>
            <a:ext cx="1251751" cy="4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5521F1-08FE-38B4-C163-FA99351521B3}"/>
              </a:ext>
            </a:extLst>
          </p:cNvPr>
          <p:cNvCxnSpPr>
            <a:cxnSpLocks/>
          </p:cNvCxnSpPr>
          <p:nvPr/>
        </p:nvCxnSpPr>
        <p:spPr>
          <a:xfrm>
            <a:off x="6420536" y="2785010"/>
            <a:ext cx="1276404" cy="34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888F62-B230-4CB8-B0E6-21595CA6B0C5}"/>
              </a:ext>
            </a:extLst>
          </p:cNvPr>
          <p:cNvSpPr txBox="1"/>
          <p:nvPr/>
        </p:nvSpPr>
        <p:spPr>
          <a:xfrm>
            <a:off x="7805536" y="6063366"/>
            <a:ext cx="384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(Hint: Multinomial Naïve Bayes Model)</a:t>
            </a:r>
          </a:p>
        </p:txBody>
      </p:sp>
    </p:spTree>
    <p:extLst>
      <p:ext uri="{BB962C8B-B14F-4D97-AF65-F5344CB8AC3E}">
        <p14:creationId xmlns:p14="http://schemas.microsoft.com/office/powerpoint/2010/main" val="5082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01CB-8337-51A6-1759-FDF2379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FDB9-CA06-18FE-6FBF-9FE157EB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72" y="2111278"/>
            <a:ext cx="6071009" cy="4038600"/>
          </a:xfrm>
        </p:spPr>
        <p:txBody>
          <a:bodyPr/>
          <a:lstStyle/>
          <a:p>
            <a:r>
              <a:rPr lang="en-US" b="1" i="0" dirty="0">
                <a:effectLst/>
                <a:latin typeface="Inter"/>
              </a:rPr>
              <a:t>Purpose: </a:t>
            </a:r>
            <a:r>
              <a:rPr lang="en-US" i="0" dirty="0">
                <a:effectLst/>
                <a:latin typeface="Inter"/>
              </a:rPr>
              <a:t>classify the emotion expressed in a given text</a:t>
            </a:r>
            <a:endParaRPr lang="en-US" b="1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Computational task of automatically determining what feelings a writer is expressing in text</a:t>
            </a:r>
          </a:p>
          <a:p>
            <a:r>
              <a:rPr lang="en-US" b="0" i="0" dirty="0">
                <a:effectLst/>
                <a:latin typeface="Inter"/>
              </a:rPr>
              <a:t>Often framed as a binary distinction (positive vs. negative)</a:t>
            </a:r>
          </a:p>
          <a:p>
            <a:r>
              <a:rPr lang="en-US" dirty="0">
                <a:latin typeface="Inter"/>
              </a:rPr>
              <a:t>C</a:t>
            </a:r>
            <a:r>
              <a:rPr lang="en-US" b="0" i="0" dirty="0">
                <a:effectLst/>
                <a:latin typeface="Inter"/>
              </a:rPr>
              <a:t>an also be a more fine-grained, like identifying the specific emotion an author is expressing (like fear, joy, or anger)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1305C-1017-2431-5442-295B6624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47" y="2111278"/>
            <a:ext cx="4116881" cy="30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AB98-474B-2F92-BE36-066B84B3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Approaches to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FF40-9F30-FB89-6099-83E2A411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459" y="2057400"/>
            <a:ext cx="5626186" cy="4038600"/>
          </a:xfrm>
        </p:spPr>
        <p:txBody>
          <a:bodyPr/>
          <a:lstStyle/>
          <a:p>
            <a:r>
              <a:rPr lang="en-US" b="1" dirty="0"/>
              <a:t>Lexicon based</a:t>
            </a:r>
          </a:p>
          <a:p>
            <a:pPr lvl="1"/>
            <a:r>
              <a:rPr lang="en-US" dirty="0"/>
              <a:t>Dictionary-based: Use a dictionary of terms, such as </a:t>
            </a:r>
            <a:r>
              <a:rPr lang="en-US" dirty="0" err="1"/>
              <a:t>SentiWordNet</a:t>
            </a:r>
            <a:r>
              <a:rPr lang="en-US" dirty="0"/>
              <a:t> and WordNet</a:t>
            </a:r>
          </a:p>
          <a:p>
            <a:pPr lvl="1"/>
            <a:r>
              <a:rPr lang="en-US" dirty="0"/>
              <a:t>Corpus-based: Based on statistical analysis of contents (e.g., k-NN, CRF, HMM, etc.)</a:t>
            </a:r>
          </a:p>
          <a:p>
            <a:r>
              <a:rPr lang="en-US" b="1" dirty="0"/>
              <a:t>Machine-learning based</a:t>
            </a:r>
          </a:p>
          <a:p>
            <a:pPr lvl="1"/>
            <a:r>
              <a:rPr lang="en-US" dirty="0"/>
              <a:t>Traditional</a:t>
            </a:r>
          </a:p>
          <a:p>
            <a:pPr lvl="1"/>
            <a:r>
              <a:rPr lang="en-US" dirty="0"/>
              <a:t>Deep-learning</a:t>
            </a:r>
          </a:p>
          <a:p>
            <a:r>
              <a:rPr lang="en-US" b="1" dirty="0"/>
              <a:t>Hybrid</a:t>
            </a:r>
          </a:p>
          <a:p>
            <a:pPr lvl="1"/>
            <a:r>
              <a:rPr lang="en-US" dirty="0"/>
              <a:t>Lexicon + machine learning</a:t>
            </a:r>
          </a:p>
          <a:p>
            <a:pPr lvl="1"/>
            <a:r>
              <a:rPr lang="en-US" dirty="0"/>
              <a:t>Lexicons often play a key 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35173-10D9-4B09-A586-664F08B9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5" y="2201661"/>
            <a:ext cx="4400996" cy="30471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F12395-8078-49F9-BD94-87D4D12DBEBF}"/>
              </a:ext>
            </a:extLst>
          </p:cNvPr>
          <p:cNvSpPr/>
          <p:nvPr/>
        </p:nvSpPr>
        <p:spPr>
          <a:xfrm>
            <a:off x="5602459" y="3789486"/>
            <a:ext cx="5416061" cy="1046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931D-2983-3B84-CC12-52A414B7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– Machine Learning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07134D6-3320-2748-2AEF-61A9F5006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62468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63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EBF4-39D8-8E96-E206-EBF3CC80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5C3D-3427-6DD0-1170-F71643B2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83777"/>
          </a:xfrm>
        </p:spPr>
        <p:txBody>
          <a:bodyPr/>
          <a:lstStyle/>
          <a:p>
            <a:r>
              <a:rPr lang="en-US" dirty="0"/>
              <a:t>Bayesian learning approach popular in NLP</a:t>
            </a:r>
          </a:p>
          <a:p>
            <a:r>
              <a:rPr lang="en-US" dirty="0"/>
              <a:t>Guesses the tag of a text using Bayes theorem</a:t>
            </a:r>
          </a:p>
          <a:p>
            <a:r>
              <a:rPr lang="en-US" dirty="0"/>
              <a:t>Made up of a number of algorithms that all have one thing in common: each feature being classed is unrelated to any other feature. A feature's existence or absence has no bearing on the inclusion or exclusion of another feature.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E53F1-57DC-4B2B-A016-B3BC905F5831}"/>
              </a:ext>
            </a:extLst>
          </p:cNvPr>
          <p:cNvSpPr txBox="1"/>
          <p:nvPr/>
        </p:nvSpPr>
        <p:spPr>
          <a:xfrm>
            <a:off x="3047268" y="4308204"/>
            <a:ext cx="60974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/>
              <a:t>P(A|B) = P(A) * P(B|A)/P(B)</a:t>
            </a:r>
          </a:p>
        </p:txBody>
      </p:sp>
    </p:spTree>
    <p:extLst>
      <p:ext uri="{BB962C8B-B14F-4D97-AF65-F5344CB8AC3E}">
        <p14:creationId xmlns:p14="http://schemas.microsoft.com/office/powerpoint/2010/main" val="556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EBF4-39D8-8E96-E206-EBF3CC80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50784-2E29-49AF-A07D-277E1C1F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1" t="36364" r="46818" b="32660"/>
          <a:stretch/>
        </p:blipFill>
        <p:spPr>
          <a:xfrm>
            <a:off x="1201723" y="2599898"/>
            <a:ext cx="3934206" cy="2206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032DF0-27FD-4108-8DF0-46F7AA4B3FF8}"/>
              </a:ext>
            </a:extLst>
          </p:cNvPr>
          <p:cNvSpPr txBox="1"/>
          <p:nvPr/>
        </p:nvSpPr>
        <p:spPr>
          <a:xfrm>
            <a:off x="1201723" y="2098263"/>
            <a:ext cx="393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Training Dataset: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A646D-AF95-4EE0-82FB-8361C534270C}"/>
              </a:ext>
            </a:extLst>
          </p:cNvPr>
          <p:cNvSpPr txBox="1"/>
          <p:nvPr/>
        </p:nvSpPr>
        <p:spPr>
          <a:xfrm>
            <a:off x="6552488" y="2258007"/>
            <a:ext cx="3249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Classify:</a:t>
            </a:r>
          </a:p>
          <a:p>
            <a:r>
              <a:rPr lang="en-US" dirty="0"/>
              <a:t>“overall liked the movie”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0A783-76BD-4F22-8843-C8E9E640E390}"/>
              </a:ext>
            </a:extLst>
          </p:cNvPr>
          <p:cNvSpPr txBox="1"/>
          <p:nvPr/>
        </p:nvSpPr>
        <p:spPr>
          <a:xfrm>
            <a:off x="6552488" y="3196385"/>
            <a:ext cx="5078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urw-din"/>
              </a:rPr>
              <a:t>Calculate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P(positive | overall liked the movie)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— the probability that the tag of a sentence is positive given that the sentence is “overall liked the movie”. 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P(negative | overall liked the movie)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— the probability that the tag of a sentence is negative given that the sentence is “overall liked the movie”.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0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EBF4-39D8-8E96-E206-EBF3CC80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32DF0-27FD-4108-8DF0-46F7AA4B3FF8}"/>
              </a:ext>
            </a:extLst>
          </p:cNvPr>
          <p:cNvSpPr txBox="1"/>
          <p:nvPr/>
        </p:nvSpPr>
        <p:spPr>
          <a:xfrm>
            <a:off x="1201723" y="2098263"/>
            <a:ext cx="393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Training Dataset: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0A783-76BD-4F22-8843-C8E9E640E390}"/>
              </a:ext>
            </a:extLst>
          </p:cNvPr>
          <p:cNvSpPr txBox="1"/>
          <p:nvPr/>
        </p:nvSpPr>
        <p:spPr>
          <a:xfrm>
            <a:off x="7022271" y="2583988"/>
            <a:ext cx="3996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urw-din"/>
              </a:rPr>
              <a:t>Beforehand:</a:t>
            </a:r>
          </a:p>
          <a:p>
            <a:pPr marL="342900" indent="-342900">
              <a:buAutoNum type="arabicPeriod"/>
            </a:pP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Removing stop words</a:t>
            </a:r>
          </a:p>
          <a:p>
            <a:pPr marL="342900" indent="-342900">
              <a:buAutoNum type="arabicPeriod"/>
            </a:pPr>
            <a:r>
              <a:rPr lang="en-US" dirty="0"/>
              <a:t>stemming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24137-B5E4-459D-8690-00C9B2B30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45138" r="50000" b="23772"/>
          <a:stretch/>
        </p:blipFill>
        <p:spPr>
          <a:xfrm>
            <a:off x="1285613" y="2599898"/>
            <a:ext cx="3667244" cy="23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0999-30E2-4D24-90AA-F53F244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F87C-38B4-44A7-A866-80EA9C95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“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overalllikedthemovie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(not in training data)</a:t>
            </a:r>
          </a:p>
          <a:p>
            <a:r>
              <a:rPr lang="en-US" dirty="0"/>
              <a:t>P(overall liked the movie | positive)* P(positive) with P(overall liked the movie | negative) * P(negative)</a:t>
            </a:r>
          </a:p>
          <a:p>
            <a:r>
              <a:rPr lang="en-US" dirty="0"/>
              <a:t>P(overall liked the movie) = P(overall) * P(liked) * P(the) * P(movie)</a:t>
            </a:r>
          </a:p>
          <a:p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P(overall liked the movie| positive)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= P(overall | positive) * P(liked | positive) * P(the | positive) * P(movie | positive)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76CFF-49A5-483D-8CD5-576F87852D0B}"/>
              </a:ext>
            </a:extLst>
          </p:cNvPr>
          <p:cNvSpPr txBox="1"/>
          <p:nvPr/>
        </p:nvSpPr>
        <p:spPr>
          <a:xfrm>
            <a:off x="1728131" y="4987111"/>
            <a:ext cx="9177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P(overall | positive) </a:t>
            </a:r>
            <a:r>
              <a:rPr lang="en-US" dirty="0"/>
              <a:t>* P(liked | positive) * P(the | positive) * P(movie | positive) * P(positive) = 1.38 * 10^{-5} = </a:t>
            </a:r>
            <a:r>
              <a:rPr lang="en-US" dirty="0">
                <a:solidFill>
                  <a:srgbClr val="FF0000"/>
                </a:solidFill>
              </a:rPr>
              <a:t>0.0000138</a:t>
            </a:r>
          </a:p>
          <a:p>
            <a:r>
              <a:rPr lang="en-US" b="1" dirty="0"/>
              <a:t>P(overall | negative) </a:t>
            </a:r>
            <a:r>
              <a:rPr lang="en-US" dirty="0"/>
              <a:t>* P(liked | negative) * P(the | negative) * P(movie | negative) * P(negative) = 0.13 * 10^{-5} = </a:t>
            </a:r>
            <a:r>
              <a:rPr lang="en-US" dirty="0">
                <a:solidFill>
                  <a:srgbClr val="FF0000"/>
                </a:solidFill>
              </a:rPr>
              <a:t>0.0000013</a:t>
            </a:r>
          </a:p>
        </p:txBody>
      </p:sp>
    </p:spTree>
    <p:extLst>
      <p:ext uri="{BB962C8B-B14F-4D97-AF65-F5344CB8AC3E}">
        <p14:creationId xmlns:p14="http://schemas.microsoft.com/office/powerpoint/2010/main" val="38007192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1454</TotalTime>
  <Words>773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Inter</vt:lpstr>
      <vt:lpstr>urw-din</vt:lpstr>
      <vt:lpstr>Corbel</vt:lpstr>
      <vt:lpstr>Basis</vt:lpstr>
      <vt:lpstr>Sentiment Analysis Using multinomial naïve bayes model</vt:lpstr>
      <vt:lpstr>Background</vt:lpstr>
      <vt:lpstr>What Is Sentiment Analysis?</vt:lpstr>
      <vt:lpstr>Three Approaches to Sentiment Analysis</vt:lpstr>
      <vt:lpstr>How Does It Work? – Machine Learning </vt:lpstr>
      <vt:lpstr>Multinomial Naïve Bayes Model</vt:lpstr>
      <vt:lpstr>Multinomial Naïve Bayes Model</vt:lpstr>
      <vt:lpstr>Multinomial Naïve Bayes Model</vt:lpstr>
      <vt:lpstr>Multinomial Naïve Bayes Model</vt:lpstr>
      <vt:lpstr>Multinomial Naïve Bayes Model</vt:lpstr>
      <vt:lpstr>Real-World Applications</vt:lpstr>
      <vt:lpstr>How This Relates to Topics in Class</vt:lpstr>
      <vt:lpstr>A worked example in R +Github Repo</vt:lpstr>
      <vt:lpstr>Conclusions, Recommendations, and Future Work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Machine Learning</dc:title>
  <dc:creator>Kim, Pureum - (pkim93)</dc:creator>
  <cp:lastModifiedBy>Kim, Pureum - (pkim93)</cp:lastModifiedBy>
  <cp:revision>19</cp:revision>
  <dcterms:created xsi:type="dcterms:W3CDTF">2022-11-28T17:20:17Z</dcterms:created>
  <dcterms:modified xsi:type="dcterms:W3CDTF">2022-11-30T02:19:14Z</dcterms:modified>
</cp:coreProperties>
</file>