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66" r:id="rId3"/>
    <p:sldId id="269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F2648-2AD1-47AB-8003-0F71B99006B2}" v="20" dt="2020-11-04T23:11:44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, Lissette" userId="4abb67d6-39d0-4b85-adcf-8342cf69dd71" providerId="ADAL" clId="{682E5408-60F0-482B-BA9E-26A8D368C6EF}"/>
    <pc:docChg chg="undo custSel addSld delSld modSld">
      <pc:chgData name="Cruz, Lissette" userId="4abb67d6-39d0-4b85-adcf-8342cf69dd71" providerId="ADAL" clId="{682E5408-60F0-482B-BA9E-26A8D368C6EF}" dt="2020-11-04T23:11:44.578" v="661"/>
      <pc:docMkLst>
        <pc:docMk/>
      </pc:docMkLst>
      <pc:sldChg chg="addSp modSp">
        <pc:chgData name="Cruz, Lissette" userId="4abb67d6-39d0-4b85-adcf-8342cf69dd71" providerId="ADAL" clId="{682E5408-60F0-482B-BA9E-26A8D368C6EF}" dt="2020-11-04T23:09:42.430" v="632" actId="20577"/>
        <pc:sldMkLst>
          <pc:docMk/>
          <pc:sldMk cId="4064021349" sldId="257"/>
        </pc:sldMkLst>
        <pc:spChg chg="mod">
          <ac:chgData name="Cruz, Lissette" userId="4abb67d6-39d0-4b85-adcf-8342cf69dd71" providerId="ADAL" clId="{682E5408-60F0-482B-BA9E-26A8D368C6EF}" dt="2020-11-04T23:09:07.332" v="614" actId="20577"/>
          <ac:spMkLst>
            <pc:docMk/>
            <pc:sldMk cId="4064021349" sldId="257"/>
            <ac:spMk id="2" creationId="{C3133A70-4C57-4D08-A385-B469C6979BAB}"/>
          </ac:spMkLst>
        </pc:spChg>
        <pc:spChg chg="add mod">
          <ac:chgData name="Cruz, Lissette" userId="4abb67d6-39d0-4b85-adcf-8342cf69dd71" providerId="ADAL" clId="{682E5408-60F0-482B-BA9E-26A8D368C6EF}" dt="2020-11-04T23:09:37.355" v="630" actId="20577"/>
          <ac:spMkLst>
            <pc:docMk/>
            <pc:sldMk cId="4064021349" sldId="257"/>
            <ac:spMk id="4" creationId="{927263F4-52FF-4E31-973C-3EBF46D00912}"/>
          </ac:spMkLst>
        </pc:spChg>
        <pc:spChg chg="mod">
          <ac:chgData name="Cruz, Lissette" userId="4abb67d6-39d0-4b85-adcf-8342cf69dd71" providerId="ADAL" clId="{682E5408-60F0-482B-BA9E-26A8D368C6EF}" dt="2020-11-04T23:09:42.430" v="632" actId="20577"/>
          <ac:spMkLst>
            <pc:docMk/>
            <pc:sldMk cId="4064021349" sldId="257"/>
            <ac:spMk id="7" creationId="{00000000-0000-0000-0000-000000000000}"/>
          </ac:spMkLst>
        </pc:spChg>
      </pc:sldChg>
      <pc:sldChg chg="addSp delSp modSp">
        <pc:chgData name="Cruz, Lissette" userId="4abb67d6-39d0-4b85-adcf-8342cf69dd71" providerId="ADAL" clId="{682E5408-60F0-482B-BA9E-26A8D368C6EF}" dt="2020-11-04T23:11:44.578" v="661"/>
        <pc:sldMkLst>
          <pc:docMk/>
          <pc:sldMk cId="996575833" sldId="264"/>
        </pc:sldMkLst>
        <pc:spChg chg="add del mod">
          <ac:chgData name="Cruz, Lissette" userId="4abb67d6-39d0-4b85-adcf-8342cf69dd71" providerId="ADAL" clId="{682E5408-60F0-482B-BA9E-26A8D368C6EF}" dt="2020-11-04T23:10:49.947" v="659" actId="20577"/>
          <ac:spMkLst>
            <pc:docMk/>
            <pc:sldMk cId="996575833" sldId="264"/>
            <ac:spMk id="4" creationId="{3F67E773-CDAA-4629-86D4-87E392449D79}"/>
          </ac:spMkLst>
        </pc:spChg>
        <pc:spChg chg="add del">
          <ac:chgData name="Cruz, Lissette" userId="4abb67d6-39d0-4b85-adcf-8342cf69dd71" providerId="ADAL" clId="{682E5408-60F0-482B-BA9E-26A8D368C6EF}" dt="2020-11-04T19:13:29.368" v="377" actId="478"/>
          <ac:spMkLst>
            <pc:docMk/>
            <pc:sldMk cId="996575833" sldId="264"/>
            <ac:spMk id="5" creationId="{00000000-0000-0000-0000-000000000000}"/>
          </ac:spMkLst>
        </pc:spChg>
        <pc:spChg chg="add del mod">
          <ac:chgData name="Cruz, Lissette" userId="4abb67d6-39d0-4b85-adcf-8342cf69dd71" providerId="ADAL" clId="{682E5408-60F0-482B-BA9E-26A8D368C6EF}" dt="2020-11-04T19:13:23.583" v="376" actId="478"/>
          <ac:spMkLst>
            <pc:docMk/>
            <pc:sldMk cId="996575833" sldId="264"/>
            <ac:spMk id="8" creationId="{7EDA72BE-7169-433D-9D9F-4678445E8A39}"/>
          </ac:spMkLst>
        </pc:spChg>
        <pc:spChg chg="add mod">
          <ac:chgData name="Cruz, Lissette" userId="4abb67d6-39d0-4b85-adcf-8342cf69dd71" providerId="ADAL" clId="{682E5408-60F0-482B-BA9E-26A8D368C6EF}" dt="2020-11-04T23:08:26.637" v="561" actId="1076"/>
          <ac:spMkLst>
            <pc:docMk/>
            <pc:sldMk cId="996575833" sldId="264"/>
            <ac:spMk id="12" creationId="{275A19DE-1F6F-4265-AF36-A2048A57054B}"/>
          </ac:spMkLst>
        </pc:spChg>
        <pc:graphicFrameChg chg="add del mod modGraphic">
          <ac:chgData name="Cruz, Lissette" userId="4abb67d6-39d0-4b85-adcf-8342cf69dd71" providerId="ADAL" clId="{682E5408-60F0-482B-BA9E-26A8D368C6EF}" dt="2020-11-04T19:18:30.179" v="469" actId="478"/>
          <ac:graphicFrameMkLst>
            <pc:docMk/>
            <pc:sldMk cId="996575833" sldId="264"/>
            <ac:graphicFrameMk id="2" creationId="{12EBAC57-8E54-4987-8F36-652BF3545C1A}"/>
          </ac:graphicFrameMkLst>
        </pc:graphicFrameChg>
        <pc:graphicFrameChg chg="add del mod modGraphic">
          <ac:chgData name="Cruz, Lissette" userId="4abb67d6-39d0-4b85-adcf-8342cf69dd71" providerId="ADAL" clId="{682E5408-60F0-482B-BA9E-26A8D368C6EF}" dt="2020-11-04T19:16:21.352" v="456" actId="478"/>
          <ac:graphicFrameMkLst>
            <pc:docMk/>
            <pc:sldMk cId="996575833" sldId="264"/>
            <ac:graphicFrameMk id="3" creationId="{CEE81966-101A-4314-8333-A877A58073D5}"/>
          </ac:graphicFrameMkLst>
        </pc:graphicFrameChg>
        <pc:graphicFrameChg chg="add del mod modGraphic">
          <ac:chgData name="Cruz, Lissette" userId="4abb67d6-39d0-4b85-adcf-8342cf69dd71" providerId="ADAL" clId="{682E5408-60F0-482B-BA9E-26A8D368C6EF}" dt="2020-11-04T19:18:32.367" v="470" actId="478"/>
          <ac:graphicFrameMkLst>
            <pc:docMk/>
            <pc:sldMk cId="996575833" sldId="264"/>
            <ac:graphicFrameMk id="6" creationId="{B38B7FFA-EAF8-4873-BE5E-239A89D9E270}"/>
          </ac:graphicFrameMkLst>
        </pc:graphicFrameChg>
        <pc:graphicFrameChg chg="add del mod">
          <ac:chgData name="Cruz, Lissette" userId="4abb67d6-39d0-4b85-adcf-8342cf69dd71" providerId="ADAL" clId="{682E5408-60F0-482B-BA9E-26A8D368C6EF}" dt="2020-11-04T23:11:44.578" v="661"/>
          <ac:graphicFrameMkLst>
            <pc:docMk/>
            <pc:sldMk cId="996575833" sldId="264"/>
            <ac:graphicFrameMk id="10" creationId="{64CD4502-5008-41A4-85F3-C1F9854169BB}"/>
          </ac:graphicFrameMkLst>
        </pc:graphicFrameChg>
        <pc:graphicFrameChg chg="del">
          <ac:chgData name="Cruz, Lissette" userId="4abb67d6-39d0-4b85-adcf-8342cf69dd71" providerId="ADAL" clId="{682E5408-60F0-482B-BA9E-26A8D368C6EF}" dt="2020-11-04T19:08:32.507" v="269" actId="478"/>
          <ac:graphicFrameMkLst>
            <pc:docMk/>
            <pc:sldMk cId="996575833" sldId="264"/>
            <ac:graphicFrameMk id="11" creationId="{00000000-0000-0000-0000-000000000000}"/>
          </ac:graphicFrameMkLst>
        </pc:graphicFrameChg>
        <pc:picChg chg="add mod">
          <ac:chgData name="Cruz, Lissette" userId="4abb67d6-39d0-4b85-adcf-8342cf69dd71" providerId="ADAL" clId="{682E5408-60F0-482B-BA9E-26A8D368C6EF}" dt="2020-11-04T23:07:45.678" v="474" actId="1076"/>
          <ac:picMkLst>
            <pc:docMk/>
            <pc:sldMk cId="996575833" sldId="264"/>
            <ac:picMk id="9" creationId="{AB3CC34F-24E7-445B-A2C9-E2C0FE68BA39}"/>
          </ac:picMkLst>
        </pc:picChg>
      </pc:sldChg>
      <pc:sldChg chg="del">
        <pc:chgData name="Cruz, Lissette" userId="4abb67d6-39d0-4b85-adcf-8342cf69dd71" providerId="ADAL" clId="{682E5408-60F0-482B-BA9E-26A8D368C6EF}" dt="2020-11-04T23:08:32.207" v="563" actId="2696"/>
        <pc:sldMkLst>
          <pc:docMk/>
          <pc:sldMk cId="368523776" sldId="265"/>
        </pc:sldMkLst>
      </pc:sldChg>
      <pc:sldChg chg="addSp delSp modSp">
        <pc:chgData name="Cruz, Lissette" userId="4abb67d6-39d0-4b85-adcf-8342cf69dd71" providerId="ADAL" clId="{682E5408-60F0-482B-BA9E-26A8D368C6EF}" dt="2020-11-04T19:06:18.739" v="136"/>
        <pc:sldMkLst>
          <pc:docMk/>
          <pc:sldMk cId="1890803587" sldId="266"/>
        </pc:sldMkLst>
        <pc:spChg chg="add mod">
          <ac:chgData name="Cruz, Lissette" userId="4abb67d6-39d0-4b85-adcf-8342cf69dd71" providerId="ADAL" clId="{682E5408-60F0-482B-BA9E-26A8D368C6EF}" dt="2020-11-04T19:04:55.473" v="8"/>
          <ac:spMkLst>
            <pc:docMk/>
            <pc:sldMk cId="1890803587" sldId="266"/>
            <ac:spMk id="3" creationId="{05576CF0-D47B-4E0B-B34B-4C4657757BCE}"/>
          </ac:spMkLst>
        </pc:spChg>
        <pc:spChg chg="mod">
          <ac:chgData name="Cruz, Lissette" userId="4abb67d6-39d0-4b85-adcf-8342cf69dd71" providerId="ADAL" clId="{682E5408-60F0-482B-BA9E-26A8D368C6EF}" dt="2020-11-04T19:05:17.462" v="86" actId="20577"/>
          <ac:spMkLst>
            <pc:docMk/>
            <pc:sldMk cId="1890803587" sldId="266"/>
            <ac:spMk id="4" creationId="{3F67E773-CDAA-4629-86D4-87E392449D79}"/>
          </ac:spMkLst>
        </pc:spChg>
        <pc:spChg chg="add mod">
          <ac:chgData name="Cruz, Lissette" userId="4abb67d6-39d0-4b85-adcf-8342cf69dd71" providerId="ADAL" clId="{682E5408-60F0-482B-BA9E-26A8D368C6EF}" dt="2020-11-04T19:04:49.153" v="7" actId="5793"/>
          <ac:spMkLst>
            <pc:docMk/>
            <pc:sldMk cId="1890803587" sldId="266"/>
            <ac:spMk id="6" creationId="{129C5B7B-730D-415C-A31F-55B51236A557}"/>
          </ac:spMkLst>
        </pc:spChg>
        <pc:spChg chg="add mod">
          <ac:chgData name="Cruz, Lissette" userId="4abb67d6-39d0-4b85-adcf-8342cf69dd71" providerId="ADAL" clId="{682E5408-60F0-482B-BA9E-26A8D368C6EF}" dt="2020-11-04T19:05:31.473" v="135" actId="313"/>
          <ac:spMkLst>
            <pc:docMk/>
            <pc:sldMk cId="1890803587" sldId="266"/>
            <ac:spMk id="7" creationId="{DF5E0E55-B4CD-4D24-8E67-098E9AF9D4D5}"/>
          </ac:spMkLst>
        </pc:spChg>
        <pc:spChg chg="add del mod">
          <ac:chgData name="Cruz, Lissette" userId="4abb67d6-39d0-4b85-adcf-8342cf69dd71" providerId="ADAL" clId="{682E5408-60F0-482B-BA9E-26A8D368C6EF}" dt="2020-11-04T19:06:18.739" v="136"/>
          <ac:spMkLst>
            <pc:docMk/>
            <pc:sldMk cId="1890803587" sldId="266"/>
            <ac:spMk id="8" creationId="{BD8F995C-0103-4F3F-8CF6-EAD495C46B96}"/>
          </ac:spMkLst>
        </pc:spChg>
        <pc:picChg chg="mod">
          <ac:chgData name="Cruz, Lissette" userId="4abb67d6-39d0-4b85-adcf-8342cf69dd71" providerId="ADAL" clId="{682E5408-60F0-482B-BA9E-26A8D368C6EF}" dt="2020-11-04T19:04:46.492" v="5" actId="1076"/>
          <ac:picMkLst>
            <pc:docMk/>
            <pc:sldMk cId="1890803587" sldId="266"/>
            <ac:picMk id="2" creationId="{945E98B0-30E3-4004-AD76-0430DB665EEA}"/>
          </ac:picMkLst>
        </pc:picChg>
        <pc:picChg chg="add mod">
          <ac:chgData name="Cruz, Lissette" userId="4abb67d6-39d0-4b85-adcf-8342cf69dd71" providerId="ADAL" clId="{682E5408-60F0-482B-BA9E-26A8D368C6EF}" dt="2020-11-04T19:06:18.739" v="136"/>
          <ac:picMkLst>
            <pc:docMk/>
            <pc:sldMk cId="1890803587" sldId="266"/>
            <ac:picMk id="9" creationId="{E31A635E-E000-4BC1-980B-E9C878BBA7F4}"/>
          </ac:picMkLst>
        </pc:picChg>
      </pc:sldChg>
      <pc:sldChg chg="del">
        <pc:chgData name="Cruz, Lissette" userId="4abb67d6-39d0-4b85-adcf-8342cf69dd71" providerId="ADAL" clId="{682E5408-60F0-482B-BA9E-26A8D368C6EF}" dt="2020-11-04T23:08:33.330" v="564" actId="2696"/>
        <pc:sldMkLst>
          <pc:docMk/>
          <pc:sldMk cId="1921447366" sldId="267"/>
        </pc:sldMkLst>
      </pc:sldChg>
      <pc:sldChg chg="del">
        <pc:chgData name="Cruz, Lissette" userId="4abb67d6-39d0-4b85-adcf-8342cf69dd71" providerId="ADAL" clId="{682E5408-60F0-482B-BA9E-26A8D368C6EF}" dt="2020-11-04T23:08:30.574" v="562" actId="2696"/>
        <pc:sldMkLst>
          <pc:docMk/>
          <pc:sldMk cId="1206159167" sldId="268"/>
        </pc:sldMkLst>
      </pc:sldChg>
      <pc:sldChg chg="addSp delSp modSp add">
        <pc:chgData name="Cruz, Lissette" userId="4abb67d6-39d0-4b85-adcf-8342cf69dd71" providerId="ADAL" clId="{682E5408-60F0-482B-BA9E-26A8D368C6EF}" dt="2020-11-04T19:08:08.505" v="242" actId="14100"/>
        <pc:sldMkLst>
          <pc:docMk/>
          <pc:sldMk cId="1523363043" sldId="269"/>
        </pc:sldMkLst>
        <pc:spChg chg="mod">
          <ac:chgData name="Cruz, Lissette" userId="4abb67d6-39d0-4b85-adcf-8342cf69dd71" providerId="ADAL" clId="{682E5408-60F0-482B-BA9E-26A8D368C6EF}" dt="2020-11-04T19:07:13.280" v="235" actId="20577"/>
          <ac:spMkLst>
            <pc:docMk/>
            <pc:sldMk cId="1523363043" sldId="269"/>
            <ac:spMk id="3" creationId="{05576CF0-D47B-4E0B-B34B-4C4657757BCE}"/>
          </ac:spMkLst>
        </pc:spChg>
        <pc:picChg chg="del">
          <ac:chgData name="Cruz, Lissette" userId="4abb67d6-39d0-4b85-adcf-8342cf69dd71" providerId="ADAL" clId="{682E5408-60F0-482B-BA9E-26A8D368C6EF}" dt="2020-11-04T19:07:50.570" v="237" actId="478"/>
          <ac:picMkLst>
            <pc:docMk/>
            <pc:sldMk cId="1523363043" sldId="269"/>
            <ac:picMk id="2" creationId="{945E98B0-30E3-4004-AD76-0430DB665EEA}"/>
          </ac:picMkLst>
        </pc:picChg>
        <pc:picChg chg="add mod">
          <ac:chgData name="Cruz, Lissette" userId="4abb67d6-39d0-4b85-adcf-8342cf69dd71" providerId="ADAL" clId="{682E5408-60F0-482B-BA9E-26A8D368C6EF}" dt="2020-11-04T19:08:08.505" v="242" actId="14100"/>
          <ac:picMkLst>
            <pc:docMk/>
            <pc:sldMk cId="1523363043" sldId="269"/>
            <ac:picMk id="8" creationId="{476DE9E9-FB9C-40A6-B153-18BAE29AA3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1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3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1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8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7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6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8613" indent="-328613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6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60410_HPE_SF_55_WINDOW_MEETINGS_0904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860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0923_TECH_SCOUT_01_VANCOUVER_PORT_0337_al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hpe ppt cover logos_grn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4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© 2018 Marvell. Proprietary and Confidential.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8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3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0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04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8914608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8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8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50930_63_MTN_BIKERS_0724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862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499713957_original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27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9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40812_HP_Brazil_10_Supplemental_I7V2760_original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983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4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5BCD6D85-256B-46FB-B85E-21B8C6FA467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</a:lstStyle>
          <a:p>
            <a:fld id="{3524954D-9DAE-4B18-95D6-0D74FCF22CC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94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3A70-4C57-4D08-A385-B469C697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HPE SSD Selector Tool- Data Structure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D136D-42F0-4F90-8197-65847E03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December 2018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Lissette Cruz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Tools 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Manager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263F4-52FF-4E31-973C-3EBF46D00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40640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7E773-CDAA-4629-86D4-87E39244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“Help me to Choose” –starting point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6CF0-D47B-4E0B-B34B-4C4657757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user begins, the following page appears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C5B7B-730D-415C-A31F-55B51236A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5E0E55-B4CD-4D24-8E67-098E9AF9D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How it relates to the “Mega file”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1A635E-E000-4BC1-980B-E9C878BBA7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16166" y="1905000"/>
            <a:ext cx="4022280" cy="4191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86"/>
            <a:fld id="{75A4F164-3A46-4CEE-A25C-CA523D5E42F3}" type="slidenum">
              <a:rPr lang="en-US" smtClean="0"/>
              <a:pPr defTabSz="914286"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5E98B0-30E3-4004-AD76-0430DB66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1905000"/>
            <a:ext cx="5303520" cy="33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7E773-CDAA-4629-86D4-87E39244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“Help me to Choose” –starting point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6CF0-D47B-4E0B-B34B-4C4657757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is then brought to the next selection prompt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C5B7B-730D-415C-A31F-55B51236A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5E0E55-B4CD-4D24-8E67-098E9AF9D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How it relates to the “Mega file”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1A635E-E000-4BC1-980B-E9C878BBA7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16166" y="1905000"/>
            <a:ext cx="4022280" cy="4191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86"/>
            <a:fld id="{75A4F164-3A46-4CEE-A25C-CA523D5E42F3}" type="slidenum">
              <a:rPr lang="en-US" smtClean="0"/>
              <a:pPr defTabSz="914286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DE9E9-FB9C-40A6-B153-18BAE29A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1" y="1905001"/>
            <a:ext cx="5724292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7E773-CDAA-4629-86D4-87E39244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56" y="471477"/>
            <a:ext cx="10969943" cy="355059"/>
          </a:xfrm>
        </p:spPr>
        <p:txBody>
          <a:bodyPr/>
          <a:lstStyle/>
          <a:p>
            <a:r>
              <a:rPr lang="en-US"/>
              <a:t>Server Family ID correlates to Server Model (Reference to first column)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3CC34F-24E7-445B-A2C9-E2C0FE68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83" y="1017766"/>
            <a:ext cx="7512465" cy="5164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A19DE-1F6F-4265-AF36-A2048A57054B}"/>
              </a:ext>
            </a:extLst>
          </p:cNvPr>
          <p:cNvSpPr txBox="1"/>
          <p:nvPr/>
        </p:nvSpPr>
        <p:spPr>
          <a:xfrm>
            <a:off x="536294" y="1816734"/>
            <a:ext cx="1829219" cy="978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Created a new reference file for developers to follow. </a:t>
            </a:r>
          </a:p>
        </p:txBody>
      </p:sp>
    </p:spTree>
    <p:extLst>
      <p:ext uri="{BB962C8B-B14F-4D97-AF65-F5344CB8AC3E}">
        <p14:creationId xmlns:p14="http://schemas.microsoft.com/office/powerpoint/2010/main" val="9965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E_Standard_Metric_16x9_080117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HPE_Standard_Metric_16x9_080117</Template>
  <TotalTime>1661</TotalTime>
  <Words>94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MetricHPE</vt:lpstr>
      <vt:lpstr>HPE_Standard_Metric_16x9_080117</vt:lpstr>
      <vt:lpstr>HPE SSD Selector Tool- Data Structure</vt:lpstr>
      <vt:lpstr>“Help me to Choose” –starting point</vt:lpstr>
      <vt:lpstr>“Help me to Choose” –starting point</vt:lpstr>
      <vt:lpstr>Server Family ID correlates to Server Model (Reference to first column)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Server Options Compatibility Tool- Networking Feedback</dc:title>
  <dc:creator>Cruz, Lissette</dc:creator>
  <cp:lastModifiedBy>Cruz, Lissette</cp:lastModifiedBy>
  <cp:revision>28</cp:revision>
  <dcterms:created xsi:type="dcterms:W3CDTF">2018-12-06T22:13:18Z</dcterms:created>
  <dcterms:modified xsi:type="dcterms:W3CDTF">2020-11-04T23:11:46Z</dcterms:modified>
</cp:coreProperties>
</file>