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491A-2715-4555-B4B5-DD3F971FB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84B04-CC23-4D0A-A828-DE94A19A9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FDF74-C70A-4169-8133-9A378AE5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B8A-A432-427B-8126-CA6BBA100A9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9D551-E8E1-4619-AEA2-E0D953A5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16BFF-331B-4CBB-8855-FC889AFB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5F1B-6F26-487E-AB43-DC055FD8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9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2FC8-1A06-449E-8A29-DAE98174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B7973-E841-4E27-AFE9-BB7BD5B66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008E7-2BDE-45F1-8339-6C90B7CC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B8A-A432-427B-8126-CA6BBA100A9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DABE-BA86-4461-9BBD-3B1DAC5D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D704-6BCD-46D1-9CD5-4DAB005D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5F1B-6F26-487E-AB43-DC055FD8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7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6D18F-4D5C-4C23-B282-D4CD97B8D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EE93A-DF6C-47C9-A43D-FCF3EDBA8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54096-89AF-4923-A371-D3A38C60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B8A-A432-427B-8126-CA6BBA100A9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933E-C102-4812-BAB8-DD5C3B3F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E4081-B7F8-4156-89AC-EAC4062D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5F1B-6F26-487E-AB43-DC055FD8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8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A083-1CE4-4D64-B957-03972F3F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D785-A90F-422B-8D4C-B8659164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20971-0396-4233-AAAC-3DB65143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B8A-A432-427B-8126-CA6BBA100A9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F7633-6B21-4A53-9E4A-1F54932E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94E3-7A90-4373-9A26-8BFD86AE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5F1B-6F26-487E-AB43-DC055FD8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5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37A1-02B6-41F8-8519-E87A2729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F5257-A0F0-4F7E-8CB8-FF82D166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0BF3-5400-46DC-B4D5-74759B7E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B8A-A432-427B-8126-CA6BBA100A9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D6467-134D-4E29-9DDB-2C30E479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4D8A-DE27-4986-BF89-B33E97F0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5F1B-6F26-487E-AB43-DC055FD8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9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C777-65E3-4392-AFF0-86738DE9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1361-583C-4523-B9D1-D5196C218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C1E49-AC9F-435D-AEED-1B46B2094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9E710-6E34-4313-9756-D64E2C15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B8A-A432-427B-8126-CA6BBA100A9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3FA47-E8AC-477F-AC64-52CAB3B3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C44DF-AA79-4566-B9F3-E7419D9D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5F1B-6F26-487E-AB43-DC055FD8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A9F0-F2FC-4FFE-814F-20F800B4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BEEF7-CC65-4264-8886-E4ECE95A5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896F7-1853-4DC1-B1EA-C06711709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E8C93-D89F-4A35-9703-D3A3390A4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EFA5-AF28-4AE0-BDE9-62C241F70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BA717-48F8-47CD-9CC0-6AFFAF8A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B8A-A432-427B-8126-CA6BBA100A9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C6A50-A573-43E5-9709-96F5DF68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782F9-51AE-48F8-9A7C-FBD2245E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5F1B-6F26-487E-AB43-DC055FD8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7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8651-B3C9-4424-AF28-486810A6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1CB59-FC70-4F94-83A3-F9EC13FD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B8A-A432-427B-8126-CA6BBA100A9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73E7B-F2BA-4655-9469-3DF924D6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CD932-840C-4AB4-876F-3E23C4E4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5F1B-6F26-487E-AB43-DC055FD8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A4F3A-9A84-4E10-8A2F-B489A15A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B8A-A432-427B-8126-CA6BBA100A9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1DCD2-DF50-4BDA-A4E4-46F8C1FE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39175-B027-4455-9C06-ED7E3A73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5F1B-6F26-487E-AB43-DC055FD8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4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542E-4F23-4355-9074-407B8E14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ABDE-7036-4D56-BA44-5AEB2E53B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82A49-3653-41CB-87E0-8C29D8A04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E9C93-4988-45D2-B725-89C108D9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B8A-A432-427B-8126-CA6BBA100A9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67ECA-9358-486C-BA84-97554207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D1468-4ABE-4E62-97CC-824D638D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5F1B-6F26-487E-AB43-DC055FD8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C470-6AF2-473F-A52E-0DAC5CB1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16D64-A967-4CD1-8514-490D8F55C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00BCE-091E-4BB3-ABF0-3B98AA11F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F395A-55D2-44E6-8212-FEB3C052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B8A-A432-427B-8126-CA6BBA100A9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F1C93-3AF0-4987-B29A-BBEA8B7C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BAAA3-43A3-48CE-9942-30AF999B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F5F1B-6F26-487E-AB43-DC055FD8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0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9D45F-161A-453A-ABB6-529B7A15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416C-921D-4946-8AC7-999C11327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4A482-B3BC-436F-A965-DB1EBC6EB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EB8A-A432-427B-8126-CA6BBA100A95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A658D-A2C7-4C0E-BC18-D36BE2DF6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1FE23-2866-4FF7-B97C-3825D95E6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F5F1B-6F26-487E-AB43-DC055FD81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8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EFCF0B-F5D8-4151-8F1D-9264D31B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47637"/>
            <a:ext cx="75247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1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94EF46-933C-4F18-9006-BF71226A2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604837"/>
            <a:ext cx="87058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2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DF19E2-6C84-4B43-AA23-B457A7DB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225" y="942912"/>
            <a:ext cx="58293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5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37200C-8137-43C9-95F8-183A7F0C3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38" y="0"/>
            <a:ext cx="8256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9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5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E457CE-7D7A-4366-87F9-8D9CE0D3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76212"/>
            <a:ext cx="57721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8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8D91C8-4A93-460A-841D-B7D8250EC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604837"/>
            <a:ext cx="61150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10AF35-AAF2-4166-A0BF-BBAA497A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919162"/>
            <a:ext cx="52006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7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76A968-1922-40D7-B827-4868C49AB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547687"/>
            <a:ext cx="65151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8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D962ED-EC94-466F-BAEF-9A2C4055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907287"/>
            <a:ext cx="66865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3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4AF860-1D86-472F-AAF3-D5D559877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907287"/>
            <a:ext cx="50863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4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0BAEAD-A22F-41F3-A650-3EC72B607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947737"/>
            <a:ext cx="51435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8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931B3B-22E5-4FCC-BC43-6801FF3E9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907287"/>
            <a:ext cx="50863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8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8</cp:revision>
  <dcterms:created xsi:type="dcterms:W3CDTF">2020-10-21T08:49:26Z</dcterms:created>
  <dcterms:modified xsi:type="dcterms:W3CDTF">2020-10-21T09:31:30Z</dcterms:modified>
</cp:coreProperties>
</file>