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1" r:id="rId5"/>
    <p:sldId id="262" r:id="rId6"/>
    <p:sldId id="265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5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7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1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133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52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7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2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1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88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2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27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069BED4-C6BB-45CF-AEAA-39B5C7AA6895}" type="datetimeFigureOut">
              <a:rPr lang="en-IN" smtClean="0"/>
              <a:t>07-05-2023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391B9A2-18A8-4355-A78A-9904902A3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3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470-7EA2-7B6D-B508-9D7DA1C7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83" y="3155575"/>
            <a:ext cx="8825658" cy="931522"/>
          </a:xfrm>
        </p:spPr>
        <p:txBody>
          <a:bodyPr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TRENDS-AR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8E8B-7B8F-5591-BACD-50413A0D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447" y="4365003"/>
            <a:ext cx="8904849" cy="129172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Prathiksha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4nm20cs139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Sammitha s – 4nm20cs151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Keerthana - 4nm20cs094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641373-79C8-2DB9-563B-5A965879C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41" y="1263618"/>
            <a:ext cx="1053633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3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196A-5F8C-F39A-2535-BF14C5F0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A40C5-6A38-71C9-548B-EB7CDFC662F2}"/>
              </a:ext>
            </a:extLst>
          </p:cNvPr>
          <p:cNvSpPr txBox="1"/>
          <p:nvPr/>
        </p:nvSpPr>
        <p:spPr>
          <a:xfrm>
            <a:off x="1154954" y="2586077"/>
            <a:ext cx="10006105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AR-ecommerce app is designed to provide customers with an immersive shopping experience and make online shopping more interactive and engaging.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453B4-D69B-3C89-BEC4-B3E4B9901D4A}"/>
              </a:ext>
            </a:extLst>
          </p:cNvPr>
          <p:cNvSpPr txBox="1"/>
          <p:nvPr/>
        </p:nvSpPr>
        <p:spPr>
          <a:xfrm>
            <a:off x="1154954" y="4611444"/>
            <a:ext cx="10615705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app is targeted towards tech-savvy shoppers who enjoy new technologies and prefer to shop online rather than in-store.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40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04CC-015E-76FD-58BB-53C621EF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3EB66-A96F-6BE5-15BF-38577B067CB2}"/>
              </a:ext>
            </a:extLst>
          </p:cNvPr>
          <p:cNvSpPr txBox="1"/>
          <p:nvPr/>
        </p:nvSpPr>
        <p:spPr>
          <a:xfrm>
            <a:off x="1156447" y="3558988"/>
            <a:ext cx="4939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3D product visualization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 time product placement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0E56-13C4-4992-3052-658F5D41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 USED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6E201-386B-EE74-4C79-C6A78DC98C87}"/>
              </a:ext>
            </a:extLst>
          </p:cNvPr>
          <p:cNvSpPr txBox="1"/>
          <p:nvPr/>
        </p:nvSpPr>
        <p:spPr>
          <a:xfrm>
            <a:off x="1154954" y="2736046"/>
            <a:ext cx="634850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Augmented Reality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Augmented Reality SDK’s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81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1616-3DBE-E450-F310-D916676A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3D3C4-6A26-12EF-214E-E139F954F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37" y="2348771"/>
            <a:ext cx="2438400" cy="4251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D1D030-7AAA-FEDD-39F6-04DDA9BEB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96" y="2348771"/>
            <a:ext cx="2306977" cy="42108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F3FDB1-C8BA-536D-1BF9-1C3E39600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2348771"/>
            <a:ext cx="2438399" cy="425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8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790A-4680-C05C-6925-29EA91C2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93" y="982633"/>
            <a:ext cx="8761413" cy="706964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01A78-8550-2C1B-D266-3CB51F93C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5287" y="3003457"/>
            <a:ext cx="4015068" cy="333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FD7E6-D94B-97C9-9B8F-1D84FBEEA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03301" y="2915766"/>
            <a:ext cx="4015070" cy="3509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5B1D2-2C12-BFCE-426F-3ED0D1E21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694" y="2663073"/>
            <a:ext cx="3397624" cy="40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1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7499-4A49-1CC8-8FC5-D5E4B5E1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CACC5-CB3E-4CE0-21F1-84D67201BBF2}"/>
              </a:ext>
            </a:extLst>
          </p:cNvPr>
          <p:cNvSpPr txBox="1"/>
          <p:nvPr/>
        </p:nvSpPr>
        <p:spPr>
          <a:xfrm>
            <a:off x="1154954" y="2348752"/>
            <a:ext cx="9486151" cy="419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of the biggest challenges we faced was integrating the AR technology with the E-commerce platform, as the two systems had different requirements and data structures. We solved this by developing a custom middleware layer that bridged the gap between the two systems and enabled seamless communication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Maintaining compatibility with various devices and operating systems was also a challenge, as the AR technology had different requirements depending on the device. We addressed this by conducting testing on a range of devices and creating a flexible architecture that could adapt to different environments</a:t>
            </a:r>
            <a:endParaRPr lang="en-US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2F39-4DDE-6F88-CE35-3B2073F8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5BE61-5B66-C009-93F2-02954804BC15}"/>
              </a:ext>
            </a:extLst>
          </p:cNvPr>
          <p:cNvSpPr txBox="1"/>
          <p:nvPr/>
        </p:nvSpPr>
        <p:spPr>
          <a:xfrm>
            <a:off x="1154954" y="2707340"/>
            <a:ext cx="10219765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of our future plans is to expand our product catalog and offer a wider range of products for users to view in augmented reality</a:t>
            </a:r>
          </a:p>
          <a:p>
            <a:pPr algn="just">
              <a:lnSpc>
                <a:spcPct val="150000"/>
              </a:lnSpc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also plan to improve the performance and reliability of the application, by implementing more features and optimizing the codebase for faster rendering and response times</a:t>
            </a:r>
          </a:p>
          <a:p>
            <a:pPr algn="just">
              <a:lnSpc>
                <a:spcPct val="150000"/>
              </a:lnSpc>
            </a:pPr>
            <a:endParaRPr lang="en-US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3.Integrating our E-commerce app with Razor pay.</a:t>
            </a:r>
          </a:p>
        </p:txBody>
      </p:sp>
    </p:spTree>
    <p:extLst>
      <p:ext uri="{BB962C8B-B14F-4D97-AF65-F5344CB8AC3E}">
        <p14:creationId xmlns:p14="http://schemas.microsoft.com/office/powerpoint/2010/main" val="282870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883C0-B86A-AA37-D167-38DE7EC0A80D}"/>
              </a:ext>
            </a:extLst>
          </p:cNvPr>
          <p:cNvSpPr txBox="1"/>
          <p:nvPr/>
        </p:nvSpPr>
        <p:spPr>
          <a:xfrm>
            <a:off x="3895164" y="2671483"/>
            <a:ext cx="440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51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183</TotalTime>
  <Words>248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 Boardroom</vt:lpstr>
      <vt:lpstr>TRENDS-AR</vt:lpstr>
      <vt:lpstr>OVERVIEW</vt:lpstr>
      <vt:lpstr>KEY FEATURES</vt:lpstr>
      <vt:lpstr>TECHNOLOGIES &amp; TOOLS USED</vt:lpstr>
      <vt:lpstr>USER INTERFACE</vt:lpstr>
      <vt:lpstr>AUGMENTED REALITY</vt:lpstr>
      <vt:lpstr>CHALLENGES AND SOLUTIONS</vt:lpstr>
      <vt:lpstr>FUTURE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TRENDS-AR</dc:title>
  <dc:creator>4nm20cs094</dc:creator>
  <cp:lastModifiedBy>4nm20cs094</cp:lastModifiedBy>
  <cp:revision>13</cp:revision>
  <dcterms:created xsi:type="dcterms:W3CDTF">2023-05-06T15:26:32Z</dcterms:created>
  <dcterms:modified xsi:type="dcterms:W3CDTF">2023-05-07T15:04:48Z</dcterms:modified>
</cp:coreProperties>
</file>