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373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66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8045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95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79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38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562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212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36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45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07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116F-14E0-43F4-8CA1-3B51DA2DDF94}" type="datetimeFigureOut">
              <a:rPr lang="fr-BE" smtClean="0"/>
              <a:t>02-05-18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ABE86-3CEB-495F-B3CD-2222EABC764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8941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5851" y="535657"/>
            <a:ext cx="3140299" cy="182973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Outcome-based CEP</a:t>
            </a:r>
            <a:endParaRPr lang="en-US" sz="2400" b="1" dirty="0" smtClean="0"/>
          </a:p>
          <a:p>
            <a:pPr algn="ctr"/>
            <a:r>
              <a:rPr lang="en-US" sz="1600" dirty="0" smtClean="0"/>
              <a:t>Carbon </a:t>
            </a:r>
            <a:r>
              <a:rPr lang="en-US" sz="1600" dirty="0" smtClean="0"/>
              <a:t>Productivity</a:t>
            </a:r>
          </a:p>
          <a:p>
            <a:pPr algn="ctr"/>
            <a:r>
              <a:rPr lang="en-US" sz="1600" dirty="0" smtClean="0"/>
              <a:t>Waste Productivity</a:t>
            </a:r>
          </a:p>
          <a:p>
            <a:pPr algn="ctr"/>
            <a:r>
              <a:rPr lang="en-US" sz="1600" dirty="0" smtClean="0"/>
              <a:t>Water Productivity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02" y="4229136"/>
            <a:ext cx="3140298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Process-based </a:t>
            </a:r>
            <a:r>
              <a:rPr lang="en-US" sz="2400" b="1" dirty="0" smtClean="0"/>
              <a:t>CEP</a:t>
            </a:r>
          </a:p>
          <a:p>
            <a:pPr algn="ctr"/>
            <a:r>
              <a:rPr lang="en-US" sz="1600" dirty="0" smtClean="0"/>
              <a:t>Sustainability </a:t>
            </a:r>
            <a:r>
              <a:rPr lang="en-US" sz="1600" dirty="0" smtClean="0"/>
              <a:t>Pay Link</a:t>
            </a:r>
          </a:p>
          <a:p>
            <a:pPr algn="ctr"/>
            <a:r>
              <a:rPr lang="en-US" sz="1600" dirty="0" smtClean="0"/>
              <a:t>Sustainability Themed Committee</a:t>
            </a:r>
          </a:p>
          <a:p>
            <a:pPr algn="ctr"/>
            <a:r>
              <a:rPr lang="en-US" sz="1600" dirty="0" smtClean="0"/>
              <a:t>Audit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8922912" y="4229136"/>
            <a:ext cx="3140299" cy="1808548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CFP </a:t>
            </a:r>
          </a:p>
          <a:p>
            <a:pPr algn="ctr"/>
            <a:r>
              <a:rPr lang="en-US" sz="1600" dirty="0" smtClean="0"/>
              <a:t>Roa (short-term)</a:t>
            </a:r>
          </a:p>
          <a:p>
            <a:pPr algn="ctr"/>
            <a:r>
              <a:rPr lang="en-US" sz="1600" dirty="0" smtClean="0"/>
              <a:t>Tobin’s Q (long-term)</a:t>
            </a:r>
            <a:endParaRPr lang="en-US" sz="1600" dirty="0" smtClean="0"/>
          </a:p>
          <a:p>
            <a:pPr algn="ctr"/>
            <a:endParaRPr lang="en-US" sz="2400" b="1" dirty="0" smtClean="0"/>
          </a:p>
        </p:txBody>
      </p:sp>
      <p:cxnSp>
        <p:nvCxnSpPr>
          <p:cNvPr id="8" name="Connecteur droit avec flèche 7"/>
          <p:cNvCxnSpPr>
            <a:stCxn id="4" idx="3"/>
            <a:endCxn id="6" idx="0"/>
          </p:cNvCxnSpPr>
          <p:nvPr/>
        </p:nvCxnSpPr>
        <p:spPr>
          <a:xfrm>
            <a:off x="7666150" y="1450525"/>
            <a:ext cx="2826912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stCxn id="5" idx="0"/>
            <a:endCxn id="4" idx="1"/>
          </p:cNvCxnSpPr>
          <p:nvPr/>
        </p:nvCxnSpPr>
        <p:spPr>
          <a:xfrm flipV="1">
            <a:off x="1674251" y="1450525"/>
            <a:ext cx="2851600" cy="277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>
            <a:stCxn id="5" idx="3"/>
            <a:endCxn id="6" idx="1"/>
          </p:cNvCxnSpPr>
          <p:nvPr/>
        </p:nvCxnSpPr>
        <p:spPr>
          <a:xfrm>
            <a:off x="3244400" y="5133410"/>
            <a:ext cx="5678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Pierrick Kinif</dc:creator>
  <cp:lastModifiedBy>Pierrick Kinif</cp:lastModifiedBy>
  <cp:revision>8</cp:revision>
  <dcterms:created xsi:type="dcterms:W3CDTF">2018-04-12T16:33:50Z</dcterms:created>
  <dcterms:modified xsi:type="dcterms:W3CDTF">2018-05-02T13:13:42Z</dcterms:modified>
</cp:coreProperties>
</file>