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6116F-14E0-43F4-8CA1-3B51DA2DDF94}" type="datetimeFigureOut">
              <a:rPr lang="fr-BE" smtClean="0"/>
              <a:t>12-04-18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ABE86-3CEB-495F-B3CD-2222EABC7642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543735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6116F-14E0-43F4-8CA1-3B51DA2DDF94}" type="datetimeFigureOut">
              <a:rPr lang="fr-BE" smtClean="0"/>
              <a:t>12-04-18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ABE86-3CEB-495F-B3CD-2222EABC7642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86661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6116F-14E0-43F4-8CA1-3B51DA2DDF94}" type="datetimeFigureOut">
              <a:rPr lang="fr-BE" smtClean="0"/>
              <a:t>12-04-18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ABE86-3CEB-495F-B3CD-2222EABC7642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880450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6116F-14E0-43F4-8CA1-3B51DA2DDF94}" type="datetimeFigureOut">
              <a:rPr lang="fr-BE" smtClean="0"/>
              <a:t>12-04-18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ABE86-3CEB-495F-B3CD-2222EABC7642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752956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6116F-14E0-43F4-8CA1-3B51DA2DDF94}" type="datetimeFigureOut">
              <a:rPr lang="fr-BE" smtClean="0"/>
              <a:t>12-04-18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ABE86-3CEB-495F-B3CD-2222EABC7642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665795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6116F-14E0-43F4-8CA1-3B51DA2DDF94}" type="datetimeFigureOut">
              <a:rPr lang="fr-BE" smtClean="0"/>
              <a:t>12-04-18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ABE86-3CEB-495F-B3CD-2222EABC7642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38823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6116F-14E0-43F4-8CA1-3B51DA2DDF94}" type="datetimeFigureOut">
              <a:rPr lang="fr-BE" smtClean="0"/>
              <a:t>12-04-18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ABE86-3CEB-495F-B3CD-2222EABC7642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155624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6116F-14E0-43F4-8CA1-3B51DA2DDF94}" type="datetimeFigureOut">
              <a:rPr lang="fr-BE" smtClean="0"/>
              <a:t>12-04-18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ABE86-3CEB-495F-B3CD-2222EABC7642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492120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6116F-14E0-43F4-8CA1-3B51DA2DDF94}" type="datetimeFigureOut">
              <a:rPr lang="fr-BE" smtClean="0"/>
              <a:t>12-04-18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ABE86-3CEB-495F-B3CD-2222EABC7642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798361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6116F-14E0-43F4-8CA1-3B51DA2DDF94}" type="datetimeFigureOut">
              <a:rPr lang="fr-BE" smtClean="0"/>
              <a:t>12-04-18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ABE86-3CEB-495F-B3CD-2222EABC7642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70845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6116F-14E0-43F4-8CA1-3B51DA2DDF94}" type="datetimeFigureOut">
              <a:rPr lang="fr-BE" smtClean="0"/>
              <a:t>12-04-18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ABE86-3CEB-495F-B3CD-2222EABC7642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140720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06116F-14E0-43F4-8CA1-3B51DA2DDF94}" type="datetimeFigureOut">
              <a:rPr lang="fr-BE" smtClean="0"/>
              <a:t>12-04-18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0ABE86-3CEB-495F-B3CD-2222EABC7642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838941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25851" y="535657"/>
            <a:ext cx="3140299" cy="1829736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Output-based CEP</a:t>
            </a:r>
          </a:p>
          <a:p>
            <a:pPr algn="ctr"/>
            <a:r>
              <a:rPr lang="en-US" sz="1600" dirty="0" smtClean="0"/>
              <a:t>Energy Productivity</a:t>
            </a:r>
          </a:p>
          <a:p>
            <a:pPr algn="ctr"/>
            <a:r>
              <a:rPr lang="en-US" sz="1600" dirty="0" smtClean="0"/>
              <a:t>Carbon Productivity</a:t>
            </a:r>
          </a:p>
          <a:p>
            <a:pPr algn="ctr"/>
            <a:r>
              <a:rPr lang="en-US" sz="1600" dirty="0" smtClean="0"/>
              <a:t>Waste Productivity</a:t>
            </a:r>
          </a:p>
          <a:p>
            <a:pPr algn="ctr"/>
            <a:r>
              <a:rPr lang="en-US" sz="1600" dirty="0" smtClean="0"/>
              <a:t>Water Productivity</a:t>
            </a:r>
          </a:p>
        </p:txBody>
      </p:sp>
      <p:sp>
        <p:nvSpPr>
          <p:cNvPr id="5" name="Rectangle 4"/>
          <p:cNvSpPr/>
          <p:nvPr/>
        </p:nvSpPr>
        <p:spPr>
          <a:xfrm>
            <a:off x="104102" y="4229136"/>
            <a:ext cx="3140298" cy="1808548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Process-based CEP</a:t>
            </a:r>
          </a:p>
          <a:p>
            <a:pPr algn="ctr"/>
            <a:r>
              <a:rPr lang="en-US" sz="1600" dirty="0" smtClean="0"/>
              <a:t>Sustainability Pay Link</a:t>
            </a:r>
          </a:p>
          <a:p>
            <a:pPr algn="ctr"/>
            <a:r>
              <a:rPr lang="en-US" sz="1600" dirty="0" smtClean="0"/>
              <a:t>Sustainability Themed Committee</a:t>
            </a:r>
          </a:p>
          <a:p>
            <a:pPr algn="ctr"/>
            <a:r>
              <a:rPr lang="en-US" sz="1600" dirty="0" smtClean="0"/>
              <a:t>Audit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8922912" y="4229136"/>
            <a:ext cx="3140299" cy="1808548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 dirty="0" smtClean="0"/>
          </a:p>
          <a:p>
            <a:pPr algn="ctr"/>
            <a:endParaRPr lang="en-US" sz="2400" b="1" dirty="0" smtClean="0"/>
          </a:p>
          <a:p>
            <a:pPr algn="ctr"/>
            <a:endParaRPr lang="en-US" sz="2400" b="1" dirty="0" smtClean="0"/>
          </a:p>
          <a:p>
            <a:pPr algn="ctr"/>
            <a:endParaRPr lang="en-US" sz="2400" b="1" dirty="0" smtClean="0"/>
          </a:p>
          <a:p>
            <a:pPr algn="ctr"/>
            <a:endParaRPr lang="en-US" sz="2400" b="1" dirty="0" smtClean="0"/>
          </a:p>
          <a:p>
            <a:pPr algn="ctr"/>
            <a:r>
              <a:rPr lang="en-US" sz="2400" b="1" dirty="0" smtClean="0"/>
              <a:t>Short-term CFP</a:t>
            </a:r>
          </a:p>
          <a:p>
            <a:pPr algn="ctr"/>
            <a:endParaRPr lang="en-US" sz="2400" b="1" dirty="0" smtClean="0"/>
          </a:p>
          <a:p>
            <a:pPr algn="ctr"/>
            <a:endParaRPr lang="en-US" sz="2000" b="1" dirty="0"/>
          </a:p>
          <a:p>
            <a:pPr algn="ctr"/>
            <a:r>
              <a:rPr lang="en-US" sz="2400" b="1" dirty="0" smtClean="0"/>
              <a:t>Long-term CFP</a:t>
            </a:r>
            <a:endParaRPr lang="en-US" sz="1600" dirty="0" smtClean="0"/>
          </a:p>
          <a:p>
            <a:pPr algn="ctr"/>
            <a:endParaRPr lang="en-US" sz="2400" b="1" dirty="0" smtClean="0"/>
          </a:p>
          <a:p>
            <a:pPr algn="ctr"/>
            <a:endParaRPr lang="en-US" sz="2400" b="1" dirty="0" smtClean="0"/>
          </a:p>
          <a:p>
            <a:pPr algn="ctr"/>
            <a:endParaRPr lang="en-US" sz="2400" b="1" dirty="0" smtClean="0"/>
          </a:p>
          <a:p>
            <a:pPr algn="ctr"/>
            <a:endParaRPr lang="en-US" sz="1400" dirty="0" smtClean="0"/>
          </a:p>
          <a:p>
            <a:pPr algn="ctr"/>
            <a:endParaRPr lang="en-US" sz="1400" b="1" dirty="0" smtClean="0"/>
          </a:p>
          <a:p>
            <a:pPr algn="ctr"/>
            <a:endParaRPr lang="en-US" sz="1400" b="1" dirty="0" smtClean="0"/>
          </a:p>
          <a:p>
            <a:pPr algn="ctr"/>
            <a:endParaRPr lang="en-US" sz="2400" b="1" dirty="0" smtClean="0"/>
          </a:p>
        </p:txBody>
      </p:sp>
      <p:cxnSp>
        <p:nvCxnSpPr>
          <p:cNvPr id="8" name="Connecteur droit avec flèche 7"/>
          <p:cNvCxnSpPr>
            <a:stCxn id="4" idx="3"/>
            <a:endCxn id="6" idx="0"/>
          </p:cNvCxnSpPr>
          <p:nvPr/>
        </p:nvCxnSpPr>
        <p:spPr>
          <a:xfrm>
            <a:off x="7666150" y="1450525"/>
            <a:ext cx="2826912" cy="2778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>
            <a:stCxn id="5" idx="0"/>
            <a:endCxn id="4" idx="1"/>
          </p:cNvCxnSpPr>
          <p:nvPr/>
        </p:nvCxnSpPr>
        <p:spPr>
          <a:xfrm flipV="1">
            <a:off x="1674251" y="1450525"/>
            <a:ext cx="2851600" cy="2778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necteur droit avec flèche 11"/>
          <p:cNvCxnSpPr>
            <a:stCxn id="5" idx="3"/>
            <a:endCxn id="6" idx="1"/>
          </p:cNvCxnSpPr>
          <p:nvPr/>
        </p:nvCxnSpPr>
        <p:spPr>
          <a:xfrm>
            <a:off x="3244400" y="5133410"/>
            <a:ext cx="56785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ZoneTexte 12"/>
          <p:cNvSpPr txBox="1"/>
          <p:nvPr/>
        </p:nvSpPr>
        <p:spPr>
          <a:xfrm>
            <a:off x="2445913" y="2470498"/>
            <a:ext cx="654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b="1" dirty="0" smtClean="0"/>
              <a:t>H1</a:t>
            </a:r>
            <a:endParaRPr lang="fr-BE" b="1" dirty="0"/>
          </a:p>
        </p:txBody>
      </p:sp>
      <p:sp>
        <p:nvSpPr>
          <p:cNvPr id="14" name="ZoneTexte 13"/>
          <p:cNvSpPr txBox="1"/>
          <p:nvPr/>
        </p:nvSpPr>
        <p:spPr>
          <a:xfrm>
            <a:off x="9051701" y="2470498"/>
            <a:ext cx="654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b="1" dirty="0" smtClean="0"/>
              <a:t>H2</a:t>
            </a:r>
            <a:endParaRPr lang="fr-BE" b="1" dirty="0"/>
          </a:p>
        </p:txBody>
      </p:sp>
      <p:sp>
        <p:nvSpPr>
          <p:cNvPr id="15" name="ZoneTexte 14"/>
          <p:cNvSpPr txBox="1"/>
          <p:nvPr/>
        </p:nvSpPr>
        <p:spPr>
          <a:xfrm>
            <a:off x="5768661" y="5133410"/>
            <a:ext cx="654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b="1" dirty="0" smtClean="0"/>
              <a:t>H3</a:t>
            </a:r>
            <a:endParaRPr lang="fr-BE" b="1" dirty="0"/>
          </a:p>
        </p:txBody>
      </p:sp>
      <p:cxnSp>
        <p:nvCxnSpPr>
          <p:cNvPr id="76" name="Connecteur droit avec flèche 75"/>
          <p:cNvCxnSpPr/>
          <p:nvPr/>
        </p:nvCxnSpPr>
        <p:spPr>
          <a:xfrm>
            <a:off x="10621848" y="4805448"/>
            <a:ext cx="0" cy="512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ZoneTexte 76"/>
          <p:cNvSpPr txBox="1"/>
          <p:nvPr/>
        </p:nvSpPr>
        <p:spPr>
          <a:xfrm>
            <a:off x="10999091" y="4692430"/>
            <a:ext cx="654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b="1" dirty="0" smtClean="0"/>
              <a:t>H4</a:t>
            </a:r>
            <a:endParaRPr lang="fr-BE" b="1" dirty="0"/>
          </a:p>
        </p:txBody>
      </p:sp>
    </p:spTree>
    <p:extLst>
      <p:ext uri="{BB962C8B-B14F-4D97-AF65-F5344CB8AC3E}">
        <p14:creationId xmlns:p14="http://schemas.microsoft.com/office/powerpoint/2010/main" val="1700064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27</Words>
  <Application>Microsoft Office PowerPoint</Application>
  <PresentationFormat>Grand écran</PresentationFormat>
  <Paragraphs>27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Pierrick Kinif</dc:creator>
  <cp:lastModifiedBy>Pierrick Kinif</cp:lastModifiedBy>
  <cp:revision>7</cp:revision>
  <dcterms:created xsi:type="dcterms:W3CDTF">2018-04-12T16:33:50Z</dcterms:created>
  <dcterms:modified xsi:type="dcterms:W3CDTF">2018-04-12T17:04:49Z</dcterms:modified>
</cp:coreProperties>
</file>