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681-2B18-4B2B-8AC5-BDF0ECAE2103}" type="datetimeFigureOut">
              <a:rPr lang="fr-BE" smtClean="0"/>
              <a:t>18-06-18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C8C3-13CE-4F70-8EA3-2D57A99AF8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818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681-2B18-4B2B-8AC5-BDF0ECAE2103}" type="datetimeFigureOut">
              <a:rPr lang="fr-BE" smtClean="0"/>
              <a:t>18-06-18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C8C3-13CE-4F70-8EA3-2D57A99AF8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75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681-2B18-4B2B-8AC5-BDF0ECAE2103}" type="datetimeFigureOut">
              <a:rPr lang="fr-BE" smtClean="0"/>
              <a:t>18-06-18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C8C3-13CE-4F70-8EA3-2D57A99AF8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409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681-2B18-4B2B-8AC5-BDF0ECAE2103}" type="datetimeFigureOut">
              <a:rPr lang="fr-BE" smtClean="0"/>
              <a:t>18-06-18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C8C3-13CE-4F70-8EA3-2D57A99AF8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524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681-2B18-4B2B-8AC5-BDF0ECAE2103}" type="datetimeFigureOut">
              <a:rPr lang="fr-BE" smtClean="0"/>
              <a:t>18-06-18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C8C3-13CE-4F70-8EA3-2D57A99AF8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60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681-2B18-4B2B-8AC5-BDF0ECAE2103}" type="datetimeFigureOut">
              <a:rPr lang="fr-BE" smtClean="0"/>
              <a:t>18-06-18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C8C3-13CE-4F70-8EA3-2D57A99AF8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454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681-2B18-4B2B-8AC5-BDF0ECAE2103}" type="datetimeFigureOut">
              <a:rPr lang="fr-BE" smtClean="0"/>
              <a:t>18-06-18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C8C3-13CE-4F70-8EA3-2D57A99AF8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550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681-2B18-4B2B-8AC5-BDF0ECAE2103}" type="datetimeFigureOut">
              <a:rPr lang="fr-BE" smtClean="0"/>
              <a:t>18-06-18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C8C3-13CE-4F70-8EA3-2D57A99AF8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72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681-2B18-4B2B-8AC5-BDF0ECAE2103}" type="datetimeFigureOut">
              <a:rPr lang="fr-BE" smtClean="0"/>
              <a:t>18-06-18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C8C3-13CE-4F70-8EA3-2D57A99AF8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150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681-2B18-4B2B-8AC5-BDF0ECAE2103}" type="datetimeFigureOut">
              <a:rPr lang="fr-BE" smtClean="0"/>
              <a:t>18-06-18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C8C3-13CE-4F70-8EA3-2D57A99AF8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93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681-2B18-4B2B-8AC5-BDF0ECAE2103}" type="datetimeFigureOut">
              <a:rPr lang="fr-BE" smtClean="0"/>
              <a:t>18-06-18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C8C3-13CE-4F70-8EA3-2D57A99AF8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823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7681-2B18-4B2B-8AC5-BDF0ECAE2103}" type="datetimeFigureOut">
              <a:rPr lang="fr-BE" smtClean="0"/>
              <a:t>18-06-18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8C3-13CE-4F70-8EA3-2D57A99AF8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283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33" y="1154661"/>
            <a:ext cx="5957852" cy="3204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882" y="1154661"/>
            <a:ext cx="673511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298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Pierrick Kinif</dc:creator>
  <cp:lastModifiedBy>Pierrick Kinif</cp:lastModifiedBy>
  <cp:revision>1</cp:revision>
  <dcterms:created xsi:type="dcterms:W3CDTF">2018-06-18T10:41:31Z</dcterms:created>
  <dcterms:modified xsi:type="dcterms:W3CDTF">2018-06-18T10:41:56Z</dcterms:modified>
</cp:coreProperties>
</file>