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7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6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04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9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57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8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6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1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3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07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116F-14E0-43F4-8CA1-3B51DA2DDF94}" type="datetimeFigureOut">
              <a:rPr lang="fr-BE" smtClean="0"/>
              <a:t>31-05-18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5851" y="535657"/>
            <a:ext cx="3140299" cy="182973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Outcome-based CEP</a:t>
            </a:r>
          </a:p>
          <a:p>
            <a:pPr algn="ctr"/>
            <a:r>
              <a:rPr lang="en-US" sz="1600" dirty="0" smtClean="0"/>
              <a:t>Carbon Productivity</a:t>
            </a:r>
          </a:p>
          <a:p>
            <a:pPr algn="ctr"/>
            <a:r>
              <a:rPr lang="en-US" sz="1600" dirty="0" smtClean="0"/>
              <a:t>Waste Productivity</a:t>
            </a:r>
          </a:p>
          <a:p>
            <a:pPr algn="ctr"/>
            <a:r>
              <a:rPr lang="en-US" sz="1600" dirty="0" smtClean="0"/>
              <a:t>Water Productivity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02" y="4229136"/>
            <a:ext cx="3140298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Process-based CEP</a:t>
            </a:r>
          </a:p>
          <a:p>
            <a:pPr algn="ctr"/>
            <a:r>
              <a:rPr lang="en-US" sz="1600" dirty="0" smtClean="0"/>
              <a:t>Sustainability Pay Link</a:t>
            </a:r>
          </a:p>
          <a:p>
            <a:pPr algn="ctr"/>
            <a:r>
              <a:rPr lang="en-US" sz="1600" dirty="0" smtClean="0"/>
              <a:t>Sustainability Themed Committee</a:t>
            </a:r>
          </a:p>
          <a:p>
            <a:pPr algn="ctr"/>
            <a:r>
              <a:rPr lang="en-US" sz="1600" dirty="0" smtClean="0"/>
              <a:t>Audit Score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922912" y="4229136"/>
            <a:ext cx="3140299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CFP </a:t>
            </a:r>
          </a:p>
          <a:p>
            <a:pPr algn="ctr"/>
            <a:r>
              <a:rPr lang="en-US" sz="1600" dirty="0" smtClean="0"/>
              <a:t>Roa (short-term)</a:t>
            </a:r>
          </a:p>
          <a:p>
            <a:pPr algn="ctr"/>
            <a:r>
              <a:rPr lang="en-US" sz="1600" dirty="0" smtClean="0"/>
              <a:t>Tobin’s Q (long-term)</a:t>
            </a:r>
          </a:p>
          <a:p>
            <a:pPr algn="ctr"/>
            <a:endParaRPr lang="en-US" sz="2400" b="1" dirty="0" smtClean="0"/>
          </a:p>
        </p:txBody>
      </p:sp>
      <p:cxnSp>
        <p:nvCxnSpPr>
          <p:cNvPr id="8" name="Connecteur droit avec flèche 7"/>
          <p:cNvCxnSpPr>
            <a:stCxn id="4" idx="3"/>
            <a:endCxn id="6" idx="0"/>
          </p:cNvCxnSpPr>
          <p:nvPr/>
        </p:nvCxnSpPr>
        <p:spPr>
          <a:xfrm>
            <a:off x="7666150" y="1450525"/>
            <a:ext cx="2826912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0"/>
            <a:endCxn id="4" idx="1"/>
          </p:cNvCxnSpPr>
          <p:nvPr/>
        </p:nvCxnSpPr>
        <p:spPr>
          <a:xfrm flipV="1">
            <a:off x="1674251" y="1450525"/>
            <a:ext cx="2851600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>
          <a:xfrm>
            <a:off x="3244400" y="5133410"/>
            <a:ext cx="567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108378" y="2608997"/>
            <a:ext cx="99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/>
              <a:t>+</a:t>
            </a:r>
            <a:endParaRPr lang="fr-BE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9079606" y="2608997"/>
            <a:ext cx="99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/>
              <a:t>+</a:t>
            </a:r>
            <a:endParaRPr lang="fr-BE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587819" y="5192779"/>
            <a:ext cx="99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/>
              <a:t>+</a:t>
            </a:r>
            <a:endParaRPr lang="fr-BE" sz="2400" b="1" dirty="0"/>
          </a:p>
        </p:txBody>
      </p:sp>
    </p:spTree>
    <p:extLst>
      <p:ext uri="{BB962C8B-B14F-4D97-AF65-F5344CB8AC3E}">
        <p14:creationId xmlns:p14="http://schemas.microsoft.com/office/powerpoint/2010/main" val="17000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Kinif</dc:creator>
  <cp:lastModifiedBy>Pierrick Kinif</cp:lastModifiedBy>
  <cp:revision>10</cp:revision>
  <dcterms:created xsi:type="dcterms:W3CDTF">2018-04-12T16:33:50Z</dcterms:created>
  <dcterms:modified xsi:type="dcterms:W3CDTF">2018-05-31T09:49:06Z</dcterms:modified>
</cp:coreProperties>
</file>