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sldIdLst>
    <p:sldId id="256" r:id="rId5"/>
    <p:sldId id="262" r:id="rId6"/>
    <p:sldId id="260" r:id="rId7"/>
    <p:sldId id="261" r:id="rId8"/>
    <p:sldId id="257" r:id="rId9"/>
  </p:sldIdLst>
  <p:sldSz cx="12192000" cy="6858000"/>
  <p:notesSz cx="6858000" cy="9144000"/>
  <p:custDataLst>
    <p:tags r:id="rId1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CC0000"/>
    <a:srgbClr val="FF3399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3AFD37-80E4-4131-AA33-9FCE2CFD21D6}" v="17" dt="2023-09-19T16:50:57.6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69" d="100"/>
          <a:sy n="69" d="100"/>
        </p:scale>
        <p:origin x="75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anikiran s" userId="f082cd53d868b318" providerId="LiveId" clId="{D03AFD37-80E4-4131-AA33-9FCE2CFD21D6}"/>
    <pc:docChg chg="undo custSel addSld delSld modSld sldOrd">
      <pc:chgData name="phanikiran s" userId="f082cd53d868b318" providerId="LiveId" clId="{D03AFD37-80E4-4131-AA33-9FCE2CFD21D6}" dt="2023-09-19T16:50:57.633" v="167"/>
      <pc:docMkLst>
        <pc:docMk/>
      </pc:docMkLst>
      <pc:sldChg chg="addSp delSp modSp mod">
        <pc:chgData name="phanikiran s" userId="f082cd53d868b318" providerId="LiveId" clId="{D03AFD37-80E4-4131-AA33-9FCE2CFD21D6}" dt="2023-09-19T14:51:16.157" v="76" actId="14100"/>
        <pc:sldMkLst>
          <pc:docMk/>
          <pc:sldMk cId="3211859542" sldId="256"/>
        </pc:sldMkLst>
        <pc:spChg chg="del">
          <ac:chgData name="phanikiran s" userId="f082cd53d868b318" providerId="LiveId" clId="{D03AFD37-80E4-4131-AA33-9FCE2CFD21D6}" dt="2023-09-19T14:39:00.375" v="9" actId="478"/>
          <ac:spMkLst>
            <pc:docMk/>
            <pc:sldMk cId="3211859542" sldId="256"/>
            <ac:spMk id="2" creationId="{99991AA8-5209-5271-9B92-D4F69B6C5C8D}"/>
          </ac:spMkLst>
        </pc:spChg>
        <pc:spChg chg="del">
          <ac:chgData name="phanikiran s" userId="f082cd53d868b318" providerId="LiveId" clId="{D03AFD37-80E4-4131-AA33-9FCE2CFD21D6}" dt="2023-09-19T14:38:56.826" v="8" actId="478"/>
          <ac:spMkLst>
            <pc:docMk/>
            <pc:sldMk cId="3211859542" sldId="256"/>
            <ac:spMk id="3" creationId="{5156D12C-8FBB-D95C-048D-5033826AE1DE}"/>
          </ac:spMkLst>
        </pc:spChg>
        <pc:spChg chg="del">
          <ac:chgData name="phanikiran s" userId="f082cd53d868b318" providerId="LiveId" clId="{D03AFD37-80E4-4131-AA33-9FCE2CFD21D6}" dt="2023-09-19T14:38:41.837" v="3" actId="478"/>
          <ac:spMkLst>
            <pc:docMk/>
            <pc:sldMk cId="3211859542" sldId="256"/>
            <ac:spMk id="4" creationId="{779133E0-CAAD-B9DD-8163-3373B5CEB580}"/>
          </ac:spMkLst>
        </pc:spChg>
        <pc:spChg chg="add del mod">
          <ac:chgData name="phanikiran s" userId="f082cd53d868b318" providerId="LiveId" clId="{D03AFD37-80E4-4131-AA33-9FCE2CFD21D6}" dt="2023-09-19T14:38:41.837" v="3" actId="478"/>
          <ac:spMkLst>
            <pc:docMk/>
            <pc:sldMk cId="3211859542" sldId="256"/>
            <ac:spMk id="5" creationId="{2C12725B-38A9-0703-91BE-0837AC7F7ACA}"/>
          </ac:spMkLst>
        </pc:spChg>
        <pc:spChg chg="del">
          <ac:chgData name="phanikiran s" userId="f082cd53d868b318" providerId="LiveId" clId="{D03AFD37-80E4-4131-AA33-9FCE2CFD21D6}" dt="2023-09-19T14:38:41.837" v="3" actId="478"/>
          <ac:spMkLst>
            <pc:docMk/>
            <pc:sldMk cId="3211859542" sldId="256"/>
            <ac:spMk id="6" creationId="{4C789BBB-FC28-2E97-1437-964837ED7CBD}"/>
          </ac:spMkLst>
        </pc:spChg>
        <pc:spChg chg="del">
          <ac:chgData name="phanikiran s" userId="f082cd53d868b318" providerId="LiveId" clId="{D03AFD37-80E4-4131-AA33-9FCE2CFD21D6}" dt="2023-09-19T14:38:41.837" v="3" actId="478"/>
          <ac:spMkLst>
            <pc:docMk/>
            <pc:sldMk cId="3211859542" sldId="256"/>
            <ac:spMk id="7" creationId="{15D9D438-F6CC-2ECF-D489-95525FFBDE37}"/>
          </ac:spMkLst>
        </pc:spChg>
        <pc:spChg chg="del">
          <ac:chgData name="phanikiran s" userId="f082cd53d868b318" providerId="LiveId" clId="{D03AFD37-80E4-4131-AA33-9FCE2CFD21D6}" dt="2023-09-19T14:38:41.837" v="3" actId="478"/>
          <ac:spMkLst>
            <pc:docMk/>
            <pc:sldMk cId="3211859542" sldId="256"/>
            <ac:spMk id="8" creationId="{F7E8447D-7EB9-92DB-0ECB-1D9953343D61}"/>
          </ac:spMkLst>
        </pc:spChg>
        <pc:spChg chg="del mod">
          <ac:chgData name="phanikiran s" userId="f082cd53d868b318" providerId="LiveId" clId="{D03AFD37-80E4-4131-AA33-9FCE2CFD21D6}" dt="2023-09-19T14:38:54.396" v="7" actId="478"/>
          <ac:spMkLst>
            <pc:docMk/>
            <pc:sldMk cId="3211859542" sldId="256"/>
            <ac:spMk id="9" creationId="{B995ACCE-2328-E477-7261-FA96523221C2}"/>
          </ac:spMkLst>
        </pc:spChg>
        <pc:spChg chg="add del mod">
          <ac:chgData name="phanikiran s" userId="f082cd53d868b318" providerId="LiveId" clId="{D03AFD37-80E4-4131-AA33-9FCE2CFD21D6}" dt="2023-09-19T14:38:41.837" v="3" actId="478"/>
          <ac:spMkLst>
            <pc:docMk/>
            <pc:sldMk cId="3211859542" sldId="256"/>
            <ac:spMk id="10" creationId="{9480A105-94B4-C647-7590-DA0770240C6D}"/>
          </ac:spMkLst>
        </pc:spChg>
        <pc:spChg chg="add del mod">
          <ac:chgData name="phanikiran s" userId="f082cd53d868b318" providerId="LiveId" clId="{D03AFD37-80E4-4131-AA33-9FCE2CFD21D6}" dt="2023-09-19T14:38:41.837" v="3" actId="478"/>
          <ac:spMkLst>
            <pc:docMk/>
            <pc:sldMk cId="3211859542" sldId="256"/>
            <ac:spMk id="11" creationId="{7A12163D-BF81-70AE-5594-D7CE0BFE209D}"/>
          </ac:spMkLst>
        </pc:spChg>
        <pc:spChg chg="add del mod">
          <ac:chgData name="phanikiran s" userId="f082cd53d868b318" providerId="LiveId" clId="{D03AFD37-80E4-4131-AA33-9FCE2CFD21D6}" dt="2023-09-19T14:38:51.961" v="5" actId="478"/>
          <ac:spMkLst>
            <pc:docMk/>
            <pc:sldMk cId="3211859542" sldId="256"/>
            <ac:spMk id="12" creationId="{0035EB8F-D568-3F03-341D-8E377DE9928B}"/>
          </ac:spMkLst>
        </pc:spChg>
        <pc:spChg chg="add del mod">
          <ac:chgData name="phanikiran s" userId="f082cd53d868b318" providerId="LiveId" clId="{D03AFD37-80E4-4131-AA33-9FCE2CFD21D6}" dt="2023-09-19T14:38:51.961" v="5" actId="478"/>
          <ac:spMkLst>
            <pc:docMk/>
            <pc:sldMk cId="3211859542" sldId="256"/>
            <ac:spMk id="14" creationId="{7ACA2C4F-AB18-2807-F71D-6B0B05786A32}"/>
          </ac:spMkLst>
        </pc:spChg>
        <pc:spChg chg="add del mod">
          <ac:chgData name="phanikiran s" userId="f082cd53d868b318" providerId="LiveId" clId="{D03AFD37-80E4-4131-AA33-9FCE2CFD21D6}" dt="2023-09-19T14:38:51.961" v="5" actId="478"/>
          <ac:spMkLst>
            <pc:docMk/>
            <pc:sldMk cId="3211859542" sldId="256"/>
            <ac:spMk id="15" creationId="{3A6295F3-E3F1-4652-5656-C71F6B109252}"/>
          </ac:spMkLst>
        </pc:spChg>
        <pc:picChg chg="mod">
          <ac:chgData name="phanikiran s" userId="f082cd53d868b318" providerId="LiveId" clId="{D03AFD37-80E4-4131-AA33-9FCE2CFD21D6}" dt="2023-09-19T14:51:16.157" v="76" actId="14100"/>
          <ac:picMkLst>
            <pc:docMk/>
            <pc:sldMk cId="3211859542" sldId="256"/>
            <ac:picMk id="13" creationId="{81B9FC5D-0351-362E-D1D0-E8A0793F4186}"/>
          </ac:picMkLst>
        </pc:picChg>
      </pc:sldChg>
      <pc:sldChg chg="addSp modSp">
        <pc:chgData name="phanikiran s" userId="f082cd53d868b318" providerId="LiveId" clId="{D03AFD37-80E4-4131-AA33-9FCE2CFD21D6}" dt="2023-09-19T16:01:27.859" v="143" actId="164"/>
        <pc:sldMkLst>
          <pc:docMk/>
          <pc:sldMk cId="49331243" sldId="257"/>
        </pc:sldMkLst>
        <pc:spChg chg="mod">
          <ac:chgData name="phanikiran s" userId="f082cd53d868b318" providerId="LiveId" clId="{D03AFD37-80E4-4131-AA33-9FCE2CFD21D6}" dt="2023-09-19T16:01:27.859" v="143" actId="164"/>
          <ac:spMkLst>
            <pc:docMk/>
            <pc:sldMk cId="49331243" sldId="257"/>
            <ac:spMk id="2" creationId="{9DDC3F50-92A1-D584-6E00-7D12FF1849B1}"/>
          </ac:spMkLst>
        </pc:spChg>
        <pc:spChg chg="mod">
          <ac:chgData name="phanikiran s" userId="f082cd53d868b318" providerId="LiveId" clId="{D03AFD37-80E4-4131-AA33-9FCE2CFD21D6}" dt="2023-09-19T16:01:27.859" v="143" actId="164"/>
          <ac:spMkLst>
            <pc:docMk/>
            <pc:sldMk cId="49331243" sldId="257"/>
            <ac:spMk id="4" creationId="{BE0CA3DB-CF30-2F81-6216-CDA8E788112B}"/>
          </ac:spMkLst>
        </pc:spChg>
        <pc:spChg chg="mod">
          <ac:chgData name="phanikiran s" userId="f082cd53d868b318" providerId="LiveId" clId="{D03AFD37-80E4-4131-AA33-9FCE2CFD21D6}" dt="2023-09-19T16:01:27.859" v="143" actId="164"/>
          <ac:spMkLst>
            <pc:docMk/>
            <pc:sldMk cId="49331243" sldId="257"/>
            <ac:spMk id="6" creationId="{5CF7C6E9-C65B-872C-43EF-32094111524E}"/>
          </ac:spMkLst>
        </pc:spChg>
        <pc:spChg chg="mod">
          <ac:chgData name="phanikiran s" userId="f082cd53d868b318" providerId="LiveId" clId="{D03AFD37-80E4-4131-AA33-9FCE2CFD21D6}" dt="2023-09-19T16:01:27.859" v="143" actId="164"/>
          <ac:spMkLst>
            <pc:docMk/>
            <pc:sldMk cId="49331243" sldId="257"/>
            <ac:spMk id="7" creationId="{A7DA145B-9F29-ECE1-5E39-4252594167EB}"/>
          </ac:spMkLst>
        </pc:spChg>
        <pc:grpChg chg="add mod">
          <ac:chgData name="phanikiran s" userId="f082cd53d868b318" providerId="LiveId" clId="{D03AFD37-80E4-4131-AA33-9FCE2CFD21D6}" dt="2023-09-19T16:01:27.859" v="143" actId="164"/>
          <ac:grpSpMkLst>
            <pc:docMk/>
            <pc:sldMk cId="49331243" sldId="257"/>
            <ac:grpSpMk id="5" creationId="{EA2D50E8-A69D-5FEF-5AF3-C478B32541CF}"/>
          </ac:grpSpMkLst>
        </pc:grpChg>
        <pc:picChg chg="mod">
          <ac:chgData name="phanikiran s" userId="f082cd53d868b318" providerId="LiveId" clId="{D03AFD37-80E4-4131-AA33-9FCE2CFD21D6}" dt="2023-09-19T16:01:27.859" v="143" actId="164"/>
          <ac:picMkLst>
            <pc:docMk/>
            <pc:sldMk cId="49331243" sldId="257"/>
            <ac:picMk id="3" creationId="{C3AEB0D1-5C94-FE1A-C084-BE60002B4B98}"/>
          </ac:picMkLst>
        </pc:picChg>
      </pc:sldChg>
      <pc:sldChg chg="del">
        <pc:chgData name="phanikiran s" userId="f082cd53d868b318" providerId="LiveId" clId="{D03AFD37-80E4-4131-AA33-9FCE2CFD21D6}" dt="2023-09-19T13:44:26.285" v="0" actId="47"/>
        <pc:sldMkLst>
          <pc:docMk/>
          <pc:sldMk cId="1397056041" sldId="258"/>
        </pc:sldMkLst>
      </pc:sldChg>
      <pc:sldChg chg="del">
        <pc:chgData name="phanikiran s" userId="f082cd53d868b318" providerId="LiveId" clId="{D03AFD37-80E4-4131-AA33-9FCE2CFD21D6}" dt="2023-09-19T13:44:26.285" v="0" actId="47"/>
        <pc:sldMkLst>
          <pc:docMk/>
          <pc:sldMk cId="3227957764" sldId="259"/>
        </pc:sldMkLst>
      </pc:sldChg>
      <pc:sldChg chg="modSp ord">
        <pc:chgData name="phanikiran s" userId="f082cd53d868b318" providerId="LiveId" clId="{D03AFD37-80E4-4131-AA33-9FCE2CFD21D6}" dt="2023-09-19T15:40:15.343" v="92" actId="5736"/>
        <pc:sldMkLst>
          <pc:docMk/>
          <pc:sldMk cId="41918867" sldId="260"/>
        </pc:sldMkLst>
        <pc:spChg chg="mod">
          <ac:chgData name="phanikiran s" userId="f082cd53d868b318" providerId="LiveId" clId="{D03AFD37-80E4-4131-AA33-9FCE2CFD21D6}" dt="2023-09-19T15:40:15.343" v="92" actId="5736"/>
          <ac:spMkLst>
            <pc:docMk/>
            <pc:sldMk cId="41918867" sldId="260"/>
            <ac:spMk id="2" creationId="{206B2BCD-A7AD-A36C-2574-3A613B0AC46B}"/>
          </ac:spMkLst>
        </pc:spChg>
        <pc:spChg chg="mod">
          <ac:chgData name="phanikiran s" userId="f082cd53d868b318" providerId="LiveId" clId="{D03AFD37-80E4-4131-AA33-9FCE2CFD21D6}" dt="2023-09-19T15:40:15.343" v="92" actId="5736"/>
          <ac:spMkLst>
            <pc:docMk/>
            <pc:sldMk cId="41918867" sldId="260"/>
            <ac:spMk id="4" creationId="{05E72DAC-25E4-998E-A647-629236EA48E8}"/>
          </ac:spMkLst>
        </pc:spChg>
        <pc:spChg chg="mod">
          <ac:chgData name="phanikiran s" userId="f082cd53d868b318" providerId="LiveId" clId="{D03AFD37-80E4-4131-AA33-9FCE2CFD21D6}" dt="2023-09-19T15:40:15.343" v="92" actId="5736"/>
          <ac:spMkLst>
            <pc:docMk/>
            <pc:sldMk cId="41918867" sldId="260"/>
            <ac:spMk id="5" creationId="{16EC0EB7-FBDA-904F-C36C-98F67C2BFD0C}"/>
          </ac:spMkLst>
        </pc:spChg>
        <pc:spChg chg="mod">
          <ac:chgData name="phanikiran s" userId="f082cd53d868b318" providerId="LiveId" clId="{D03AFD37-80E4-4131-AA33-9FCE2CFD21D6}" dt="2023-09-19T15:40:15.343" v="92" actId="5736"/>
          <ac:spMkLst>
            <pc:docMk/>
            <pc:sldMk cId="41918867" sldId="260"/>
            <ac:spMk id="7" creationId="{AF99D6E4-AD6B-4FB2-5CD8-17902F8B88E8}"/>
          </ac:spMkLst>
        </pc:spChg>
        <pc:spChg chg="mod">
          <ac:chgData name="phanikiran s" userId="f082cd53d868b318" providerId="LiveId" clId="{D03AFD37-80E4-4131-AA33-9FCE2CFD21D6}" dt="2023-09-19T15:40:15.343" v="92" actId="5736"/>
          <ac:spMkLst>
            <pc:docMk/>
            <pc:sldMk cId="41918867" sldId="260"/>
            <ac:spMk id="9" creationId="{FDFB3E63-F638-4535-5FA7-0260224E5336}"/>
          </ac:spMkLst>
        </pc:spChg>
        <pc:spChg chg="mod">
          <ac:chgData name="phanikiran s" userId="f082cd53d868b318" providerId="LiveId" clId="{D03AFD37-80E4-4131-AA33-9FCE2CFD21D6}" dt="2023-09-19T15:40:15.343" v="92" actId="5736"/>
          <ac:spMkLst>
            <pc:docMk/>
            <pc:sldMk cId="41918867" sldId="260"/>
            <ac:spMk id="10" creationId="{2654F969-C7F1-4BC5-2284-ED17B53F200C}"/>
          </ac:spMkLst>
        </pc:spChg>
        <pc:spChg chg="mod">
          <ac:chgData name="phanikiran s" userId="f082cd53d868b318" providerId="LiveId" clId="{D03AFD37-80E4-4131-AA33-9FCE2CFD21D6}" dt="2023-09-19T15:40:15.343" v="92" actId="5736"/>
          <ac:spMkLst>
            <pc:docMk/>
            <pc:sldMk cId="41918867" sldId="260"/>
            <ac:spMk id="12" creationId="{8DACDB42-43B8-1B1F-BA13-D673AA027E8D}"/>
          </ac:spMkLst>
        </pc:spChg>
        <pc:spChg chg="mod">
          <ac:chgData name="phanikiran s" userId="f082cd53d868b318" providerId="LiveId" clId="{D03AFD37-80E4-4131-AA33-9FCE2CFD21D6}" dt="2023-09-19T15:40:15.343" v="92" actId="5736"/>
          <ac:spMkLst>
            <pc:docMk/>
            <pc:sldMk cId="41918867" sldId="260"/>
            <ac:spMk id="13" creationId="{81B0AE85-4D02-FD22-DAF4-3561C381742C}"/>
          </ac:spMkLst>
        </pc:spChg>
        <pc:spChg chg="mod">
          <ac:chgData name="phanikiran s" userId="f082cd53d868b318" providerId="LiveId" clId="{D03AFD37-80E4-4131-AA33-9FCE2CFD21D6}" dt="2023-09-19T15:40:15.343" v="92" actId="5736"/>
          <ac:spMkLst>
            <pc:docMk/>
            <pc:sldMk cId="41918867" sldId="260"/>
            <ac:spMk id="14" creationId="{0676C737-FF8E-1FD2-B2CE-A183223686B1}"/>
          </ac:spMkLst>
        </pc:spChg>
        <pc:spChg chg="mod">
          <ac:chgData name="phanikiran s" userId="f082cd53d868b318" providerId="LiveId" clId="{D03AFD37-80E4-4131-AA33-9FCE2CFD21D6}" dt="2023-09-19T15:40:15.343" v="92" actId="5736"/>
          <ac:spMkLst>
            <pc:docMk/>
            <pc:sldMk cId="41918867" sldId="260"/>
            <ac:spMk id="15" creationId="{8F83D237-7D87-F14F-F5F7-472AFFCBFCC3}"/>
          </ac:spMkLst>
        </pc:spChg>
        <pc:spChg chg="mod">
          <ac:chgData name="phanikiran s" userId="f082cd53d868b318" providerId="LiveId" clId="{D03AFD37-80E4-4131-AA33-9FCE2CFD21D6}" dt="2023-09-19T15:40:15.343" v="92" actId="5736"/>
          <ac:spMkLst>
            <pc:docMk/>
            <pc:sldMk cId="41918867" sldId="260"/>
            <ac:spMk id="16" creationId="{FE9FAAFE-6178-5B2F-EBAB-10EA0330E5D7}"/>
          </ac:spMkLst>
        </pc:spChg>
        <pc:spChg chg="mod">
          <ac:chgData name="phanikiran s" userId="f082cd53d868b318" providerId="LiveId" clId="{D03AFD37-80E4-4131-AA33-9FCE2CFD21D6}" dt="2023-09-19T15:40:15.343" v="92" actId="5736"/>
          <ac:spMkLst>
            <pc:docMk/>
            <pc:sldMk cId="41918867" sldId="260"/>
            <ac:spMk id="18" creationId="{648DA2A6-9520-5D3E-CE6E-525E7FEB267E}"/>
          </ac:spMkLst>
        </pc:spChg>
        <pc:spChg chg="mod">
          <ac:chgData name="phanikiran s" userId="f082cd53d868b318" providerId="LiveId" clId="{D03AFD37-80E4-4131-AA33-9FCE2CFD21D6}" dt="2023-09-19T15:40:15.343" v="92" actId="5736"/>
          <ac:spMkLst>
            <pc:docMk/>
            <pc:sldMk cId="41918867" sldId="260"/>
            <ac:spMk id="19" creationId="{C205F78A-3EC0-BBF6-435F-1AAEEB226928}"/>
          </ac:spMkLst>
        </pc:spChg>
        <pc:spChg chg="mod">
          <ac:chgData name="phanikiran s" userId="f082cd53d868b318" providerId="LiveId" clId="{D03AFD37-80E4-4131-AA33-9FCE2CFD21D6}" dt="2023-09-19T15:40:15.343" v="92" actId="5736"/>
          <ac:spMkLst>
            <pc:docMk/>
            <pc:sldMk cId="41918867" sldId="260"/>
            <ac:spMk id="21" creationId="{11F522EB-9D36-A25D-9333-3CEC8416FF5C}"/>
          </ac:spMkLst>
        </pc:spChg>
        <pc:spChg chg="mod">
          <ac:chgData name="phanikiran s" userId="f082cd53d868b318" providerId="LiveId" clId="{D03AFD37-80E4-4131-AA33-9FCE2CFD21D6}" dt="2023-09-19T15:40:15.343" v="92" actId="5736"/>
          <ac:spMkLst>
            <pc:docMk/>
            <pc:sldMk cId="41918867" sldId="260"/>
            <ac:spMk id="30" creationId="{AEDB9928-F612-2986-B159-D7656FC7F62A}"/>
          </ac:spMkLst>
        </pc:spChg>
        <pc:spChg chg="mod">
          <ac:chgData name="phanikiran s" userId="f082cd53d868b318" providerId="LiveId" clId="{D03AFD37-80E4-4131-AA33-9FCE2CFD21D6}" dt="2023-09-19T15:40:15.343" v="92" actId="5736"/>
          <ac:spMkLst>
            <pc:docMk/>
            <pc:sldMk cId="41918867" sldId="260"/>
            <ac:spMk id="32" creationId="{A56E6F96-39CE-8424-B8B4-1229C09114CF}"/>
          </ac:spMkLst>
        </pc:spChg>
        <pc:spChg chg="mod">
          <ac:chgData name="phanikiran s" userId="f082cd53d868b318" providerId="LiveId" clId="{D03AFD37-80E4-4131-AA33-9FCE2CFD21D6}" dt="2023-09-19T15:40:15.343" v="92" actId="5736"/>
          <ac:spMkLst>
            <pc:docMk/>
            <pc:sldMk cId="41918867" sldId="260"/>
            <ac:spMk id="33" creationId="{16BCE9E4-7CE6-632F-EEC1-F2BEA8E7D5AD}"/>
          </ac:spMkLst>
        </pc:spChg>
        <pc:spChg chg="mod">
          <ac:chgData name="phanikiran s" userId="f082cd53d868b318" providerId="LiveId" clId="{D03AFD37-80E4-4131-AA33-9FCE2CFD21D6}" dt="2023-09-19T15:40:15.343" v="92" actId="5736"/>
          <ac:spMkLst>
            <pc:docMk/>
            <pc:sldMk cId="41918867" sldId="260"/>
            <ac:spMk id="34" creationId="{6E879A61-441B-0004-EE73-367A604565A3}"/>
          </ac:spMkLst>
        </pc:spChg>
        <pc:spChg chg="mod">
          <ac:chgData name="phanikiran s" userId="f082cd53d868b318" providerId="LiveId" clId="{D03AFD37-80E4-4131-AA33-9FCE2CFD21D6}" dt="2023-09-19T15:40:15.343" v="92" actId="5736"/>
          <ac:spMkLst>
            <pc:docMk/>
            <pc:sldMk cId="41918867" sldId="260"/>
            <ac:spMk id="35" creationId="{AE374AAB-78EB-9CB3-0B0D-D6D0AF5806FA}"/>
          </ac:spMkLst>
        </pc:spChg>
        <pc:spChg chg="mod">
          <ac:chgData name="phanikiran s" userId="f082cd53d868b318" providerId="LiveId" clId="{D03AFD37-80E4-4131-AA33-9FCE2CFD21D6}" dt="2023-09-19T15:40:15.343" v="92" actId="5736"/>
          <ac:spMkLst>
            <pc:docMk/>
            <pc:sldMk cId="41918867" sldId="260"/>
            <ac:spMk id="38" creationId="{6D8A876C-2B67-8EAF-CCAC-55543BCC1565}"/>
          </ac:spMkLst>
        </pc:spChg>
        <pc:spChg chg="mod">
          <ac:chgData name="phanikiran s" userId="f082cd53d868b318" providerId="LiveId" clId="{D03AFD37-80E4-4131-AA33-9FCE2CFD21D6}" dt="2023-09-19T15:40:15.343" v="92" actId="5736"/>
          <ac:spMkLst>
            <pc:docMk/>
            <pc:sldMk cId="41918867" sldId="260"/>
            <ac:spMk id="39" creationId="{63C5B2F2-9C16-5066-29DC-8F73CC84812A}"/>
          </ac:spMkLst>
        </pc:spChg>
        <pc:spChg chg="mod">
          <ac:chgData name="phanikiran s" userId="f082cd53d868b318" providerId="LiveId" clId="{D03AFD37-80E4-4131-AA33-9FCE2CFD21D6}" dt="2023-09-19T15:40:15.343" v="92" actId="5736"/>
          <ac:spMkLst>
            <pc:docMk/>
            <pc:sldMk cId="41918867" sldId="260"/>
            <ac:spMk id="40" creationId="{B32A6DD2-2860-CE98-23B0-8A83A3E6A0E8}"/>
          </ac:spMkLst>
        </pc:spChg>
        <pc:spChg chg="mod">
          <ac:chgData name="phanikiran s" userId="f082cd53d868b318" providerId="LiveId" clId="{D03AFD37-80E4-4131-AA33-9FCE2CFD21D6}" dt="2023-09-19T15:40:15.343" v="92" actId="5736"/>
          <ac:spMkLst>
            <pc:docMk/>
            <pc:sldMk cId="41918867" sldId="260"/>
            <ac:spMk id="41" creationId="{8D45D1F2-8C92-1F4D-F5B2-3C44D3514D2C}"/>
          </ac:spMkLst>
        </pc:spChg>
        <pc:spChg chg="mod">
          <ac:chgData name="phanikiran s" userId="f082cd53d868b318" providerId="LiveId" clId="{D03AFD37-80E4-4131-AA33-9FCE2CFD21D6}" dt="2023-09-19T15:40:15.343" v="92" actId="5736"/>
          <ac:spMkLst>
            <pc:docMk/>
            <pc:sldMk cId="41918867" sldId="260"/>
            <ac:spMk id="42" creationId="{F0797F71-AE74-40F1-FB70-7A37DF60D7BE}"/>
          </ac:spMkLst>
        </pc:spChg>
        <pc:grpChg chg="mod">
          <ac:chgData name="phanikiran s" userId="f082cd53d868b318" providerId="LiveId" clId="{D03AFD37-80E4-4131-AA33-9FCE2CFD21D6}" dt="2023-09-19T15:40:15.343" v="92" actId="5736"/>
          <ac:grpSpMkLst>
            <pc:docMk/>
            <pc:sldMk cId="41918867" sldId="260"/>
            <ac:grpSpMk id="20" creationId="{2BCAB722-E195-CA63-84F0-163B68A30903}"/>
          </ac:grpSpMkLst>
        </pc:grpChg>
        <pc:grpChg chg="mod">
          <ac:chgData name="phanikiran s" userId="f082cd53d868b318" providerId="LiveId" clId="{D03AFD37-80E4-4131-AA33-9FCE2CFD21D6}" dt="2023-09-19T15:40:15.343" v="92" actId="5736"/>
          <ac:grpSpMkLst>
            <pc:docMk/>
            <pc:sldMk cId="41918867" sldId="260"/>
            <ac:grpSpMk id="29" creationId="{0A2571A2-A856-459E-BB7D-812C4DE34F6F}"/>
          </ac:grpSpMkLst>
        </pc:grpChg>
        <pc:graphicFrameChg chg="mod">
          <ac:chgData name="phanikiran s" userId="f082cd53d868b318" providerId="LiveId" clId="{D03AFD37-80E4-4131-AA33-9FCE2CFD21D6}" dt="2023-09-19T15:40:15.343" v="92" actId="5736"/>
          <ac:graphicFrameMkLst>
            <pc:docMk/>
            <pc:sldMk cId="41918867" sldId="260"/>
            <ac:graphicFrameMk id="31" creationId="{8F1FFE15-7779-8886-ECED-6D45D4521C81}"/>
          </ac:graphicFrameMkLst>
        </pc:graphicFrameChg>
        <pc:picChg chg="mod">
          <ac:chgData name="phanikiran s" userId="f082cd53d868b318" providerId="LiveId" clId="{D03AFD37-80E4-4131-AA33-9FCE2CFD21D6}" dt="2023-09-19T15:40:15.343" v="92" actId="5736"/>
          <ac:picMkLst>
            <pc:docMk/>
            <pc:sldMk cId="41918867" sldId="260"/>
            <ac:picMk id="3" creationId="{F026919C-9AC4-FF4C-67C0-B9406D4CFBB6}"/>
          </ac:picMkLst>
        </pc:picChg>
        <pc:picChg chg="mod">
          <ac:chgData name="phanikiran s" userId="f082cd53d868b318" providerId="LiveId" clId="{D03AFD37-80E4-4131-AA33-9FCE2CFD21D6}" dt="2023-09-19T15:40:15.343" v="92" actId="5736"/>
          <ac:picMkLst>
            <pc:docMk/>
            <pc:sldMk cId="41918867" sldId="260"/>
            <ac:picMk id="8" creationId="{D36E9B11-7C04-550A-5D5F-0D58C57D1D8A}"/>
          </ac:picMkLst>
        </pc:picChg>
        <pc:picChg chg="mod">
          <ac:chgData name="phanikiran s" userId="f082cd53d868b318" providerId="LiveId" clId="{D03AFD37-80E4-4131-AA33-9FCE2CFD21D6}" dt="2023-09-19T15:40:15.343" v="92" actId="5736"/>
          <ac:picMkLst>
            <pc:docMk/>
            <pc:sldMk cId="41918867" sldId="260"/>
            <ac:picMk id="22" creationId="{D7087914-2EF9-ECE2-DA9A-16C5BEEF9936}"/>
          </ac:picMkLst>
        </pc:picChg>
        <pc:picChg chg="mod">
          <ac:chgData name="phanikiran s" userId="f082cd53d868b318" providerId="LiveId" clId="{D03AFD37-80E4-4131-AA33-9FCE2CFD21D6}" dt="2023-09-19T15:40:15.343" v="92" actId="5736"/>
          <ac:picMkLst>
            <pc:docMk/>
            <pc:sldMk cId="41918867" sldId="260"/>
            <ac:picMk id="24" creationId="{AE106F5E-EDAA-AEF5-6332-E7FE906AD146}"/>
          </ac:picMkLst>
        </pc:picChg>
        <pc:picChg chg="mod">
          <ac:chgData name="phanikiran s" userId="f082cd53d868b318" providerId="LiveId" clId="{D03AFD37-80E4-4131-AA33-9FCE2CFD21D6}" dt="2023-09-19T15:40:15.343" v="92" actId="5736"/>
          <ac:picMkLst>
            <pc:docMk/>
            <pc:sldMk cId="41918867" sldId="260"/>
            <ac:picMk id="36" creationId="{59C131EE-218E-810D-4A21-C703A17A27D0}"/>
          </ac:picMkLst>
        </pc:picChg>
        <pc:picChg chg="mod">
          <ac:chgData name="phanikiran s" userId="f082cd53d868b318" providerId="LiveId" clId="{D03AFD37-80E4-4131-AA33-9FCE2CFD21D6}" dt="2023-09-19T15:40:15.343" v="92" actId="5736"/>
          <ac:picMkLst>
            <pc:docMk/>
            <pc:sldMk cId="41918867" sldId="260"/>
            <ac:picMk id="37" creationId="{9980215E-E366-E345-155D-5394CA812818}"/>
          </ac:picMkLst>
        </pc:picChg>
        <pc:picChg chg="mod">
          <ac:chgData name="phanikiran s" userId="f082cd53d868b318" providerId="LiveId" clId="{D03AFD37-80E4-4131-AA33-9FCE2CFD21D6}" dt="2023-09-19T15:40:15.343" v="92" actId="5736"/>
          <ac:picMkLst>
            <pc:docMk/>
            <pc:sldMk cId="41918867" sldId="260"/>
            <ac:picMk id="1028" creationId="{916E272C-075E-2639-010C-F55B29DD78B1}"/>
          </ac:picMkLst>
        </pc:picChg>
      </pc:sldChg>
      <pc:sldChg chg="addSp delSp modSp add mod setBg">
        <pc:chgData name="phanikiran s" userId="f082cd53d868b318" providerId="LiveId" clId="{D03AFD37-80E4-4131-AA33-9FCE2CFD21D6}" dt="2023-09-19T16:50:57.633" v="167"/>
        <pc:sldMkLst>
          <pc:docMk/>
          <pc:sldMk cId="1141297316" sldId="261"/>
        </pc:sldMkLst>
        <pc:spChg chg="del mod topLvl">
          <ac:chgData name="phanikiran s" userId="f082cd53d868b318" providerId="LiveId" clId="{D03AFD37-80E4-4131-AA33-9FCE2CFD21D6}" dt="2023-09-19T16:50:37.437" v="166" actId="478"/>
          <ac:spMkLst>
            <pc:docMk/>
            <pc:sldMk cId="1141297316" sldId="261"/>
            <ac:spMk id="2" creationId="{99991AA8-5209-5271-9B92-D4F69B6C5C8D}"/>
          </ac:spMkLst>
        </pc:spChg>
        <pc:spChg chg="del mod topLvl">
          <ac:chgData name="phanikiran s" userId="f082cd53d868b318" providerId="LiveId" clId="{D03AFD37-80E4-4131-AA33-9FCE2CFD21D6}" dt="2023-09-19T16:50:37.437" v="166" actId="478"/>
          <ac:spMkLst>
            <pc:docMk/>
            <pc:sldMk cId="1141297316" sldId="261"/>
            <ac:spMk id="3" creationId="{5156D12C-8FBB-D95C-048D-5033826AE1DE}"/>
          </ac:spMkLst>
        </pc:spChg>
        <pc:spChg chg="del mod topLvl">
          <ac:chgData name="phanikiran s" userId="f082cd53d868b318" providerId="LiveId" clId="{D03AFD37-80E4-4131-AA33-9FCE2CFD21D6}" dt="2023-09-19T16:50:37.437" v="166" actId="478"/>
          <ac:spMkLst>
            <pc:docMk/>
            <pc:sldMk cId="1141297316" sldId="261"/>
            <ac:spMk id="4" creationId="{779133E0-CAAD-B9DD-8163-3373B5CEB580}"/>
          </ac:spMkLst>
        </pc:spChg>
        <pc:spChg chg="del mod topLvl">
          <ac:chgData name="phanikiran s" userId="f082cd53d868b318" providerId="LiveId" clId="{D03AFD37-80E4-4131-AA33-9FCE2CFD21D6}" dt="2023-09-19T16:50:37.437" v="166" actId="478"/>
          <ac:spMkLst>
            <pc:docMk/>
            <pc:sldMk cId="1141297316" sldId="261"/>
            <ac:spMk id="6" creationId="{4C789BBB-FC28-2E97-1437-964837ED7CBD}"/>
          </ac:spMkLst>
        </pc:spChg>
        <pc:spChg chg="del mod topLvl">
          <ac:chgData name="phanikiran s" userId="f082cd53d868b318" providerId="LiveId" clId="{D03AFD37-80E4-4131-AA33-9FCE2CFD21D6}" dt="2023-09-19T16:50:37.437" v="166" actId="478"/>
          <ac:spMkLst>
            <pc:docMk/>
            <pc:sldMk cId="1141297316" sldId="261"/>
            <ac:spMk id="7" creationId="{15D9D438-F6CC-2ECF-D489-95525FFBDE37}"/>
          </ac:spMkLst>
        </pc:spChg>
        <pc:spChg chg="del mod topLvl">
          <ac:chgData name="phanikiran s" userId="f082cd53d868b318" providerId="LiveId" clId="{D03AFD37-80E4-4131-AA33-9FCE2CFD21D6}" dt="2023-09-19T16:50:37.437" v="166" actId="478"/>
          <ac:spMkLst>
            <pc:docMk/>
            <pc:sldMk cId="1141297316" sldId="261"/>
            <ac:spMk id="8" creationId="{F7E8447D-7EB9-92DB-0ECB-1D9953343D61}"/>
          </ac:spMkLst>
        </pc:spChg>
        <pc:spChg chg="del mod topLvl">
          <ac:chgData name="phanikiran s" userId="f082cd53d868b318" providerId="LiveId" clId="{D03AFD37-80E4-4131-AA33-9FCE2CFD21D6}" dt="2023-09-19T16:50:37.437" v="166" actId="478"/>
          <ac:spMkLst>
            <pc:docMk/>
            <pc:sldMk cId="1141297316" sldId="261"/>
            <ac:spMk id="9" creationId="{B995ACCE-2328-E477-7261-FA96523221C2}"/>
          </ac:spMkLst>
        </pc:spChg>
        <pc:spChg chg="mod topLvl">
          <ac:chgData name="phanikiran s" userId="f082cd53d868b318" providerId="LiveId" clId="{D03AFD37-80E4-4131-AA33-9FCE2CFD21D6}" dt="2023-09-19T16:03:39" v="159" actId="164"/>
          <ac:spMkLst>
            <pc:docMk/>
            <pc:sldMk cId="1141297316" sldId="261"/>
            <ac:spMk id="14" creationId="{166160A2-1771-2E7C-B42B-48BC76D92331}"/>
          </ac:spMkLst>
        </pc:spChg>
        <pc:spChg chg="mod topLvl">
          <ac:chgData name="phanikiran s" userId="f082cd53d868b318" providerId="LiveId" clId="{D03AFD37-80E4-4131-AA33-9FCE2CFD21D6}" dt="2023-09-19T16:03:39" v="159" actId="164"/>
          <ac:spMkLst>
            <pc:docMk/>
            <pc:sldMk cId="1141297316" sldId="261"/>
            <ac:spMk id="15" creationId="{138F16D3-E192-A893-AFCC-31E06CCCCEA0}"/>
          </ac:spMkLst>
        </pc:spChg>
        <pc:spChg chg="mod topLvl">
          <ac:chgData name="phanikiran s" userId="f082cd53d868b318" providerId="LiveId" clId="{D03AFD37-80E4-4131-AA33-9FCE2CFD21D6}" dt="2023-09-19T16:03:39" v="159" actId="164"/>
          <ac:spMkLst>
            <pc:docMk/>
            <pc:sldMk cId="1141297316" sldId="261"/>
            <ac:spMk id="16" creationId="{84DE9855-B8D3-FFF7-F957-2CA03B11B868}"/>
          </ac:spMkLst>
        </pc:spChg>
        <pc:spChg chg="mod topLvl">
          <ac:chgData name="phanikiran s" userId="f082cd53d868b318" providerId="LiveId" clId="{D03AFD37-80E4-4131-AA33-9FCE2CFD21D6}" dt="2023-09-19T16:03:39" v="159" actId="164"/>
          <ac:spMkLst>
            <pc:docMk/>
            <pc:sldMk cId="1141297316" sldId="261"/>
            <ac:spMk id="17" creationId="{2F7F2199-C2CA-E53F-E220-4E617115D583}"/>
          </ac:spMkLst>
        </pc:spChg>
        <pc:spChg chg="add mod">
          <ac:chgData name="phanikiran s" userId="f082cd53d868b318" providerId="LiveId" clId="{D03AFD37-80E4-4131-AA33-9FCE2CFD21D6}" dt="2023-09-19T16:50:57.633" v="167"/>
          <ac:spMkLst>
            <pc:docMk/>
            <pc:sldMk cId="1141297316" sldId="261"/>
            <ac:spMk id="21" creationId="{43B303BB-571A-7E74-A474-F9E06A3F3CAF}"/>
          </ac:spMkLst>
        </pc:spChg>
        <pc:spChg chg="add mod">
          <ac:chgData name="phanikiran s" userId="f082cd53d868b318" providerId="LiveId" clId="{D03AFD37-80E4-4131-AA33-9FCE2CFD21D6}" dt="2023-09-19T16:50:57.633" v="167"/>
          <ac:spMkLst>
            <pc:docMk/>
            <pc:sldMk cId="1141297316" sldId="261"/>
            <ac:spMk id="22" creationId="{8F027E9F-87A7-B9C7-85F1-54285EA82029}"/>
          </ac:spMkLst>
        </pc:spChg>
        <pc:spChg chg="add mod">
          <ac:chgData name="phanikiran s" userId="f082cd53d868b318" providerId="LiveId" clId="{D03AFD37-80E4-4131-AA33-9FCE2CFD21D6}" dt="2023-09-19T16:50:57.633" v="167"/>
          <ac:spMkLst>
            <pc:docMk/>
            <pc:sldMk cId="1141297316" sldId="261"/>
            <ac:spMk id="23" creationId="{D87CAA97-FF35-8C9E-B69C-671C17DF839D}"/>
          </ac:spMkLst>
        </pc:spChg>
        <pc:spChg chg="add mod">
          <ac:chgData name="phanikiran s" userId="f082cd53d868b318" providerId="LiveId" clId="{D03AFD37-80E4-4131-AA33-9FCE2CFD21D6}" dt="2023-09-19T16:50:57.633" v="167"/>
          <ac:spMkLst>
            <pc:docMk/>
            <pc:sldMk cId="1141297316" sldId="261"/>
            <ac:spMk id="24" creationId="{BE8B8E95-C4A9-93CB-907B-95A1D5A1FA50}"/>
          </ac:spMkLst>
        </pc:spChg>
        <pc:spChg chg="add mod">
          <ac:chgData name="phanikiran s" userId="f082cd53d868b318" providerId="LiveId" clId="{D03AFD37-80E4-4131-AA33-9FCE2CFD21D6}" dt="2023-09-19T16:50:57.633" v="167"/>
          <ac:spMkLst>
            <pc:docMk/>
            <pc:sldMk cId="1141297316" sldId="261"/>
            <ac:spMk id="25" creationId="{AF540ADE-0744-FFB3-7C5E-447BC388DDE1}"/>
          </ac:spMkLst>
        </pc:spChg>
        <pc:spChg chg="add mod">
          <ac:chgData name="phanikiran s" userId="f082cd53d868b318" providerId="LiveId" clId="{D03AFD37-80E4-4131-AA33-9FCE2CFD21D6}" dt="2023-09-19T16:50:57.633" v="167"/>
          <ac:spMkLst>
            <pc:docMk/>
            <pc:sldMk cId="1141297316" sldId="261"/>
            <ac:spMk id="26" creationId="{B8FE255A-6CC0-1A32-0549-0B0E0E3A3DF6}"/>
          </ac:spMkLst>
        </pc:spChg>
        <pc:spChg chg="add mod">
          <ac:chgData name="phanikiran s" userId="f082cd53d868b318" providerId="LiveId" clId="{D03AFD37-80E4-4131-AA33-9FCE2CFD21D6}" dt="2023-09-19T16:50:57.633" v="167"/>
          <ac:spMkLst>
            <pc:docMk/>
            <pc:sldMk cId="1141297316" sldId="261"/>
            <ac:spMk id="27" creationId="{5AD774C1-9625-15E3-F10E-B959D92C67B0}"/>
          </ac:spMkLst>
        </pc:spChg>
        <pc:grpChg chg="add del mod">
          <ac:chgData name="phanikiran s" userId="f082cd53d868b318" providerId="LiveId" clId="{D03AFD37-80E4-4131-AA33-9FCE2CFD21D6}" dt="2023-09-19T15:53:06.811" v="97" actId="165"/>
          <ac:grpSpMkLst>
            <pc:docMk/>
            <pc:sldMk cId="1141297316" sldId="261"/>
            <ac:grpSpMk id="5" creationId="{13644FA3-1359-13CC-6518-13518EA88532}"/>
          </ac:grpSpMkLst>
        </pc:grpChg>
        <pc:grpChg chg="add del mod">
          <ac:chgData name="phanikiran s" userId="f082cd53d868b318" providerId="LiveId" clId="{D03AFD37-80E4-4131-AA33-9FCE2CFD21D6}" dt="2023-09-19T15:53:59.801" v="117" actId="165"/>
          <ac:grpSpMkLst>
            <pc:docMk/>
            <pc:sldMk cId="1141297316" sldId="261"/>
            <ac:grpSpMk id="10" creationId="{9291A4F6-0E5C-A60D-58AE-18A0AFFA3C62}"/>
          </ac:grpSpMkLst>
        </pc:grpChg>
        <pc:grpChg chg="add del mod">
          <ac:chgData name="phanikiran s" userId="f082cd53d868b318" providerId="LiveId" clId="{D03AFD37-80E4-4131-AA33-9FCE2CFD21D6}" dt="2023-09-19T16:02:15.419" v="149" actId="165"/>
          <ac:grpSpMkLst>
            <pc:docMk/>
            <pc:sldMk cId="1141297316" sldId="261"/>
            <ac:grpSpMk id="11" creationId="{A685FF76-3341-E6D4-79CB-32524D739504}"/>
          </ac:grpSpMkLst>
        </pc:grpChg>
        <pc:grpChg chg="add del mod">
          <ac:chgData name="phanikiran s" userId="f082cd53d868b318" providerId="LiveId" clId="{D03AFD37-80E4-4131-AA33-9FCE2CFD21D6}" dt="2023-09-19T16:50:19.143" v="162" actId="478"/>
          <ac:grpSpMkLst>
            <pc:docMk/>
            <pc:sldMk cId="1141297316" sldId="261"/>
            <ac:grpSpMk id="18" creationId="{65461922-75C3-003B-DF21-D3047E50D6DB}"/>
          </ac:grpSpMkLst>
        </pc:grpChg>
        <pc:grpChg chg="add del mod">
          <ac:chgData name="phanikiran s" userId="f082cd53d868b318" providerId="LiveId" clId="{D03AFD37-80E4-4131-AA33-9FCE2CFD21D6}" dt="2023-09-19T16:50:33.239" v="165" actId="165"/>
          <ac:grpSpMkLst>
            <pc:docMk/>
            <pc:sldMk cId="1141297316" sldId="261"/>
            <ac:grpSpMk id="19" creationId="{260E3173-C70C-BF4B-0EBE-EEE24599426B}"/>
          </ac:grpSpMkLst>
        </pc:grpChg>
        <pc:picChg chg="mod topLvl">
          <ac:chgData name="phanikiran s" userId="f082cd53d868b318" providerId="LiveId" clId="{D03AFD37-80E4-4131-AA33-9FCE2CFD21D6}" dt="2023-09-19T16:03:39" v="159" actId="164"/>
          <ac:picMkLst>
            <pc:docMk/>
            <pc:sldMk cId="1141297316" sldId="261"/>
            <ac:picMk id="12" creationId="{FCCDB396-2F33-86E3-E19A-0D9F926C020B}"/>
          </ac:picMkLst>
        </pc:picChg>
        <pc:picChg chg="del mod topLvl">
          <ac:chgData name="phanikiran s" userId="f082cd53d868b318" providerId="LiveId" clId="{D03AFD37-80E4-4131-AA33-9FCE2CFD21D6}" dt="2023-09-19T16:50:37.437" v="166" actId="478"/>
          <ac:picMkLst>
            <pc:docMk/>
            <pc:sldMk cId="1141297316" sldId="261"/>
            <ac:picMk id="13" creationId="{81B9FC5D-0351-362E-D1D0-E8A0793F4186}"/>
          </ac:picMkLst>
        </pc:picChg>
        <pc:picChg chg="add mod">
          <ac:chgData name="phanikiran s" userId="f082cd53d868b318" providerId="LiveId" clId="{D03AFD37-80E4-4131-AA33-9FCE2CFD21D6}" dt="2023-09-19T16:50:57.633" v="167"/>
          <ac:picMkLst>
            <pc:docMk/>
            <pc:sldMk cId="1141297316" sldId="261"/>
            <ac:picMk id="20" creationId="{C3261C36-7FAA-BD2C-EA35-8B279EB05401}"/>
          </ac:picMkLst>
        </pc:picChg>
      </pc:sldChg>
      <pc:sldChg chg="delSp modSp add mod ord setBg delDesignElem">
        <pc:chgData name="phanikiran s" userId="f082cd53d868b318" providerId="LiveId" clId="{D03AFD37-80E4-4131-AA33-9FCE2CFD21D6}" dt="2023-09-19T14:51:53.506" v="90" actId="14100"/>
        <pc:sldMkLst>
          <pc:docMk/>
          <pc:sldMk cId="1040692782" sldId="262"/>
        </pc:sldMkLst>
        <pc:spChg chg="del">
          <ac:chgData name="phanikiran s" userId="f082cd53d868b318" providerId="LiveId" clId="{D03AFD37-80E4-4131-AA33-9FCE2CFD21D6}" dt="2023-09-19T14:51:38.468" v="83" actId="478"/>
          <ac:spMkLst>
            <pc:docMk/>
            <pc:sldMk cId="1040692782" sldId="262"/>
            <ac:spMk id="2" creationId="{9DDC3F50-92A1-D584-6E00-7D12FF1849B1}"/>
          </ac:spMkLst>
        </pc:spChg>
        <pc:spChg chg="del">
          <ac:chgData name="phanikiran s" userId="f082cd53d868b318" providerId="LiveId" clId="{D03AFD37-80E4-4131-AA33-9FCE2CFD21D6}" dt="2023-09-19T14:51:43.026" v="86" actId="478"/>
          <ac:spMkLst>
            <pc:docMk/>
            <pc:sldMk cId="1040692782" sldId="262"/>
            <ac:spMk id="4" creationId="{BE0CA3DB-CF30-2F81-6216-CDA8E788112B}"/>
          </ac:spMkLst>
        </pc:spChg>
        <pc:spChg chg="del mod">
          <ac:chgData name="phanikiran s" userId="f082cd53d868b318" providerId="LiveId" clId="{D03AFD37-80E4-4131-AA33-9FCE2CFD21D6}" dt="2023-09-19T14:51:45.016" v="88" actId="478"/>
          <ac:spMkLst>
            <pc:docMk/>
            <pc:sldMk cId="1040692782" sldId="262"/>
            <ac:spMk id="6" creationId="{5CF7C6E9-C65B-872C-43EF-32094111524E}"/>
          </ac:spMkLst>
        </pc:spChg>
        <pc:spChg chg="del mod">
          <ac:chgData name="phanikiran s" userId="f082cd53d868b318" providerId="LiveId" clId="{D03AFD37-80E4-4131-AA33-9FCE2CFD21D6}" dt="2023-09-19T14:51:40.416" v="85" actId="478"/>
          <ac:spMkLst>
            <pc:docMk/>
            <pc:sldMk cId="1040692782" sldId="262"/>
            <ac:spMk id="7" creationId="{A7DA145B-9F29-ECE1-5E39-4252594167EB}"/>
          </ac:spMkLst>
        </pc:spChg>
        <pc:spChg chg="del">
          <ac:chgData name="phanikiran s" userId="f082cd53d868b318" providerId="LiveId" clId="{D03AFD37-80E4-4131-AA33-9FCE2CFD21D6}" dt="2023-09-19T14:51:31.326" v="80"/>
          <ac:spMkLst>
            <pc:docMk/>
            <pc:sldMk cId="1040692782" sldId="262"/>
            <ac:spMk id="15" creationId="{28BA90A1-6BEC-48B7-BBE0-88632622544A}"/>
          </ac:spMkLst>
        </pc:spChg>
        <pc:spChg chg="del">
          <ac:chgData name="phanikiran s" userId="f082cd53d868b318" providerId="LiveId" clId="{D03AFD37-80E4-4131-AA33-9FCE2CFD21D6}" dt="2023-09-19T14:51:31.326" v="80"/>
          <ac:spMkLst>
            <pc:docMk/>
            <pc:sldMk cId="1040692782" sldId="262"/>
            <ac:spMk id="17" creationId="{D7950F2D-29CC-4F1C-8AFA-D6AE15BFA243}"/>
          </ac:spMkLst>
        </pc:spChg>
        <pc:picChg chg="mod">
          <ac:chgData name="phanikiran s" userId="f082cd53d868b318" providerId="LiveId" clId="{D03AFD37-80E4-4131-AA33-9FCE2CFD21D6}" dt="2023-09-19T14:51:53.506" v="90" actId="14100"/>
          <ac:picMkLst>
            <pc:docMk/>
            <pc:sldMk cId="1040692782" sldId="262"/>
            <ac:picMk id="3" creationId="{C3AEB0D1-5C94-FE1A-C084-BE60002B4B9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7A2730A-859E-B540-ADF3-E97069AD1FDB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51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703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49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82756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568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61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61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1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60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523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7A2730A-859E-B540-ADF3-E97069AD1FDB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04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1B9FC5D-0351-362E-D1D0-E8A0793F4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12797"/>
            <a:ext cx="10926514" cy="630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AEB0D1-5C94-FE1A-C084-BE60002B4B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9582"/>
          <a:stretch/>
        </p:blipFill>
        <p:spPr>
          <a:xfrm>
            <a:off x="7663" y="332509"/>
            <a:ext cx="11905478" cy="608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692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06B2BCD-A7AD-A36C-2574-3A613B0AC46B}"/>
              </a:ext>
            </a:extLst>
          </p:cNvPr>
          <p:cNvSpPr/>
          <p:nvPr/>
        </p:nvSpPr>
        <p:spPr>
          <a:xfrm>
            <a:off x="387930" y="1967345"/>
            <a:ext cx="2009875" cy="4253346"/>
          </a:xfrm>
          <a:prstGeom prst="roundRect">
            <a:avLst/>
          </a:prstGeom>
          <a:solidFill>
            <a:srgbClr val="CC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0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200" dirty="0"/>
              <a:t>Stephen Coleman has the highest HR (110 bpm) implying the greatest effort while exercising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200" dirty="0"/>
              <a:t>Ayden Bowen has the least HR (71bpm) implying the least effort while exercising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200" dirty="0"/>
              <a:t>The average HR of the sample was 97 bpm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200" dirty="0"/>
              <a:t>There is almost an even split above and below the average HR-11 people have HRs above the average and 9 below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200" dirty="0"/>
              <a:t>Higher the HR=&gt;Higher the effort</a:t>
            </a:r>
            <a:endParaRPr lang="en-IN" sz="10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5E72DAC-25E4-998E-A647-629236EA48E8}"/>
              </a:ext>
            </a:extLst>
          </p:cNvPr>
          <p:cNvSpPr/>
          <p:nvPr/>
        </p:nvSpPr>
        <p:spPr>
          <a:xfrm>
            <a:off x="1080655" y="1634833"/>
            <a:ext cx="587914" cy="5541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Graphic 7" descr="Badge Heart with solid fill">
            <a:extLst>
              <a:ext uri="{FF2B5EF4-FFF2-40B4-BE49-F238E27FC236}">
                <a16:creationId xmlns:a16="http://schemas.microsoft.com/office/drawing/2014/main" id="{D36E9B11-7C04-550A-5D5F-0D58C57D1D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966" y="1669469"/>
            <a:ext cx="457200" cy="498763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DFB3E63-F638-4535-5FA7-0260224E5336}"/>
              </a:ext>
            </a:extLst>
          </p:cNvPr>
          <p:cNvSpPr/>
          <p:nvPr/>
        </p:nvSpPr>
        <p:spPr>
          <a:xfrm>
            <a:off x="2647187" y="1981200"/>
            <a:ext cx="2009874" cy="4253346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2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200" dirty="0"/>
              <a:t>Estrella Gallegos has the highest recorded step count (6043) implying a more rigorous exercise regime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200" dirty="0"/>
              <a:t>Stephen Coleman has the lowest recorded step count (2904) implying a less rigorous exercise regime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200" dirty="0"/>
              <a:t>Higher number of steps indicates more effort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200" dirty="0"/>
              <a:t>The average number of steps is 4525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200" dirty="0"/>
              <a:t>There is an even split above and below the average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54F969-C7F1-4BC5-2284-ED17B53F200C}"/>
              </a:ext>
            </a:extLst>
          </p:cNvPr>
          <p:cNvSpPr/>
          <p:nvPr/>
        </p:nvSpPr>
        <p:spPr>
          <a:xfrm>
            <a:off x="3352805" y="1648696"/>
            <a:ext cx="587914" cy="6096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DACDB42-43B8-1B1F-BA13-D673AA027E8D}"/>
              </a:ext>
            </a:extLst>
          </p:cNvPr>
          <p:cNvSpPr/>
          <p:nvPr/>
        </p:nvSpPr>
        <p:spPr>
          <a:xfrm>
            <a:off x="5101541" y="1981200"/>
            <a:ext cx="2008800" cy="4253346"/>
          </a:xfrm>
          <a:prstGeom prst="roundRect">
            <a:avLst/>
          </a:prstGeom>
          <a:solidFill>
            <a:srgbClr val="6699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200" dirty="0"/>
              <a:t>Deven Hale has the highest calorie drop (3407)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200" dirty="0"/>
              <a:t>Vincent Rasmussen has the lowest calorie drop(1855)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200" dirty="0"/>
              <a:t>Higher number of calorie loss indicates a more effective exercise regimen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200" dirty="0"/>
              <a:t>The average calorie count is 2660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200" dirty="0"/>
              <a:t>There is almost an even split above and below the average Calorie Count-11 people have calories lost above the average and 9 below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1B0AE85-4D02-FD22-DAF4-3561C381742C}"/>
              </a:ext>
            </a:extLst>
          </p:cNvPr>
          <p:cNvSpPr/>
          <p:nvPr/>
        </p:nvSpPr>
        <p:spPr>
          <a:xfrm>
            <a:off x="5776381" y="1648691"/>
            <a:ext cx="587914" cy="6096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F83D237-7D87-F14F-F5F7-472AFFCBFCC3}"/>
              </a:ext>
            </a:extLst>
          </p:cNvPr>
          <p:cNvSpPr/>
          <p:nvPr/>
        </p:nvSpPr>
        <p:spPr>
          <a:xfrm>
            <a:off x="7354833" y="1995047"/>
            <a:ext cx="2008800" cy="4255200"/>
          </a:xfrm>
          <a:prstGeom prst="roundRect">
            <a:avLst/>
          </a:prstGeom>
          <a:solidFill>
            <a:srgbClr val="FF339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2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200" dirty="0"/>
              <a:t>Courtney Cline has the highest number of sessions (23)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200" dirty="0"/>
              <a:t>Stephen Coleman has the lowest calorie drop (7)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200" dirty="0"/>
              <a:t>The number of exercise sessions needed  are  proportional to the calories to steps ratio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200" dirty="0"/>
              <a:t>The average number of exercise sessions are 15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200" dirty="0"/>
              <a:t>There is an even split above and below the average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E9FAAFE-6178-5B2F-EBAB-10EA0330E5D7}"/>
              </a:ext>
            </a:extLst>
          </p:cNvPr>
          <p:cNvSpPr/>
          <p:nvPr/>
        </p:nvSpPr>
        <p:spPr>
          <a:xfrm>
            <a:off x="7991176" y="1690260"/>
            <a:ext cx="587914" cy="6096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48DA2A6-9520-5D3E-CE6E-525E7FEB267E}"/>
              </a:ext>
            </a:extLst>
          </p:cNvPr>
          <p:cNvSpPr/>
          <p:nvPr/>
        </p:nvSpPr>
        <p:spPr>
          <a:xfrm>
            <a:off x="9682564" y="1998171"/>
            <a:ext cx="2121506" cy="4255200"/>
          </a:xfrm>
          <a:prstGeom prst="roundRect">
            <a:avLst/>
          </a:prstGeom>
          <a:gradFill flip="none" rotWithShape="1">
            <a:gsLst>
              <a:gs pos="0">
                <a:srgbClr val="CC0000">
                  <a:tint val="66000"/>
                  <a:satMod val="160000"/>
                </a:srgbClr>
              </a:gs>
              <a:gs pos="50000">
                <a:srgbClr val="CC0000">
                  <a:tint val="44500"/>
                  <a:satMod val="160000"/>
                </a:srgbClr>
              </a:gs>
              <a:gs pos="100000">
                <a:srgbClr val="CC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2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200" dirty="0"/>
              <a:t>Deven Hale has the best Steps-to-Calories ratio(1.2) and the only person to have a positive value=&gt;lesser exercise leading to the highest calorie count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200" dirty="0"/>
              <a:t>Estrella Gallegos has the worst Steps-to-Calories ratio(0.33) =&gt;highest effort leading to the least calorie count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200" dirty="0"/>
              <a:t>Reuben Obrien has the best health score(95%)with Courtney Kline having the worst (77 %) despite having the highest number of </a:t>
            </a:r>
          </a:p>
          <a:p>
            <a:pPr algn="just"/>
            <a:r>
              <a:rPr lang="en-US" sz="1200" dirty="0"/>
              <a:t>       exercise sessions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2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2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2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205F78A-3EC0-BBF6-435F-1AAEEB226928}"/>
              </a:ext>
            </a:extLst>
          </p:cNvPr>
          <p:cNvSpPr/>
          <p:nvPr/>
        </p:nvSpPr>
        <p:spPr>
          <a:xfrm>
            <a:off x="10437473" y="1683331"/>
            <a:ext cx="587914" cy="6096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2" name="Graphic 21" descr="Shoe footprints with solid fill">
            <a:extLst>
              <a:ext uri="{FF2B5EF4-FFF2-40B4-BE49-F238E27FC236}">
                <a16:creationId xmlns:a16="http://schemas.microsoft.com/office/drawing/2014/main" id="{D7087914-2EF9-ECE2-DA9A-16C5BEEF99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21142" y="1731822"/>
            <a:ext cx="457200" cy="457200"/>
          </a:xfrm>
          <a:prstGeom prst="rect">
            <a:avLst/>
          </a:prstGeom>
        </p:spPr>
      </p:pic>
      <p:pic>
        <p:nvPicPr>
          <p:cNvPr id="24" name="Graphic 23" descr="Elliptical with solid fill">
            <a:extLst>
              <a:ext uri="{FF2B5EF4-FFF2-40B4-BE49-F238E27FC236}">
                <a16:creationId xmlns:a16="http://schemas.microsoft.com/office/drawing/2014/main" id="{AE106F5E-EDAA-AEF5-6332-E7FE906AD1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23758" y="1804218"/>
            <a:ext cx="314565" cy="314565"/>
          </a:xfrm>
          <a:prstGeom prst="rect">
            <a:avLst/>
          </a:prstGeom>
        </p:spPr>
      </p:pic>
      <p:pic>
        <p:nvPicPr>
          <p:cNvPr id="1028" name="Picture 4" descr="Calories - Free food icons">
            <a:extLst>
              <a:ext uri="{FF2B5EF4-FFF2-40B4-BE49-F238E27FC236}">
                <a16:creationId xmlns:a16="http://schemas.microsoft.com/office/drawing/2014/main" id="{916E272C-075E-2639-010C-F55B29DD7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033" y="1773378"/>
            <a:ext cx="363343" cy="363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logo with text and stars&#10;&#10;Description automatically generated">
            <a:extLst>
              <a:ext uri="{FF2B5EF4-FFF2-40B4-BE49-F238E27FC236}">
                <a16:creationId xmlns:a16="http://schemas.microsoft.com/office/drawing/2014/main" id="{F026919C-9AC4-FF4C-67C0-B9406D4CFBB6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511971" y="1774866"/>
            <a:ext cx="435162" cy="456389"/>
          </a:xfrm>
          <a:prstGeom prst="ellipse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2BCAB722-E195-CA63-84F0-163B68A30903}"/>
              </a:ext>
            </a:extLst>
          </p:cNvPr>
          <p:cNvGrpSpPr/>
          <p:nvPr/>
        </p:nvGrpSpPr>
        <p:grpSpPr>
          <a:xfrm>
            <a:off x="4314760" y="151760"/>
            <a:ext cx="610004" cy="594968"/>
            <a:chOff x="3802142" y="304163"/>
            <a:chExt cx="615598" cy="699029"/>
          </a:xfrm>
        </p:grpSpPr>
        <p:pic>
          <p:nvPicPr>
            <p:cNvPr id="6" name="Graphic 5" descr="Shoe footprints with solid fill">
              <a:extLst>
                <a:ext uri="{FF2B5EF4-FFF2-40B4-BE49-F238E27FC236}">
                  <a16:creationId xmlns:a16="http://schemas.microsoft.com/office/drawing/2014/main" id="{1CB1CAB3-2DC3-565B-B3F9-074E33361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02142" y="304163"/>
              <a:ext cx="457200" cy="457200"/>
            </a:xfrm>
            <a:prstGeom prst="rect">
              <a:avLst/>
            </a:prstGeom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52E573D-A35A-C7F8-EBF5-29DBDA5E39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68403" y="575131"/>
              <a:ext cx="449337" cy="324000"/>
            </a:xfrm>
            <a:prstGeom prst="line">
              <a:avLst/>
            </a:prstGeom>
            <a:ln w="254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7" name="Graphic 16" descr="Elliptical with solid fill">
              <a:extLst>
                <a:ext uri="{FF2B5EF4-FFF2-40B4-BE49-F238E27FC236}">
                  <a16:creationId xmlns:a16="http://schemas.microsoft.com/office/drawing/2014/main" id="{9525ABF2-121C-D9B6-1107-1E9BB4674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097581" y="688627"/>
              <a:ext cx="314565" cy="314565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1F522EB-9D36-A25D-9333-3CEC8416FF5C}"/>
              </a:ext>
            </a:extLst>
          </p:cNvPr>
          <p:cNvSpPr txBox="1"/>
          <p:nvPr/>
        </p:nvSpPr>
        <p:spPr>
          <a:xfrm>
            <a:off x="3935666" y="401748"/>
            <a:ext cx="589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</a:t>
            </a:r>
            <a:endParaRPr lang="en-IN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A2571A2-A856-459E-BB7D-812C4DE34F6F}"/>
              </a:ext>
            </a:extLst>
          </p:cNvPr>
          <p:cNvGrpSpPr/>
          <p:nvPr/>
        </p:nvGrpSpPr>
        <p:grpSpPr>
          <a:xfrm>
            <a:off x="6524977" y="117345"/>
            <a:ext cx="555090" cy="609599"/>
            <a:chOff x="6150914" y="90879"/>
            <a:chExt cx="555090" cy="608353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BF59E7F-FD3B-6D5D-4E6C-7DB484DC6F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60750" y="334894"/>
              <a:ext cx="445254" cy="275768"/>
            </a:xfrm>
            <a:prstGeom prst="line">
              <a:avLst/>
            </a:prstGeom>
            <a:ln w="254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27" name="Graphic 26" descr="Elliptical with solid fill">
              <a:extLst>
                <a:ext uri="{FF2B5EF4-FFF2-40B4-BE49-F238E27FC236}">
                  <a16:creationId xmlns:a16="http://schemas.microsoft.com/office/drawing/2014/main" id="{20AA7C7E-05FB-6876-4D9A-B799BF7D78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388754" y="431495"/>
              <a:ext cx="311707" cy="267737"/>
            </a:xfrm>
            <a:prstGeom prst="rect">
              <a:avLst/>
            </a:prstGeom>
          </p:spPr>
        </p:pic>
        <p:pic>
          <p:nvPicPr>
            <p:cNvPr id="28" name="Picture 4" descr="Calories - Free food icons">
              <a:extLst>
                <a:ext uri="{FF2B5EF4-FFF2-40B4-BE49-F238E27FC236}">
                  <a16:creationId xmlns:a16="http://schemas.microsoft.com/office/drawing/2014/main" id="{15475664-B1E8-1203-3CE9-1BB518B99C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0914" y="90879"/>
              <a:ext cx="363343" cy="363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AEDB9928-F612-2986-B159-D7656FC7F62A}"/>
              </a:ext>
            </a:extLst>
          </p:cNvPr>
          <p:cNvSpPr txBox="1"/>
          <p:nvPr/>
        </p:nvSpPr>
        <p:spPr>
          <a:xfrm>
            <a:off x="6053972" y="417280"/>
            <a:ext cx="589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</a:t>
            </a:r>
            <a:endParaRPr lang="en-IN" dirty="0"/>
          </a:p>
        </p:txBody>
      </p:sp>
      <p:graphicFrame>
        <p:nvGraphicFramePr>
          <p:cNvPr id="31" name="Table 31">
            <a:extLst>
              <a:ext uri="{FF2B5EF4-FFF2-40B4-BE49-F238E27FC236}">
                <a16:creationId xmlns:a16="http://schemas.microsoft.com/office/drawing/2014/main" id="{8F1FFE15-7779-8886-ECED-6D45D4521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34987"/>
              </p:ext>
            </p:extLst>
          </p:nvPr>
        </p:nvGraphicFramePr>
        <p:xfrm>
          <a:off x="1316182" y="799095"/>
          <a:ext cx="9365669" cy="4457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2991">
                  <a:extLst>
                    <a:ext uri="{9D8B030D-6E8A-4147-A177-3AD203B41FA5}">
                      <a16:colId xmlns:a16="http://schemas.microsoft.com/office/drawing/2014/main" val="15100353"/>
                    </a:ext>
                  </a:extLst>
                </a:gridCol>
                <a:gridCol w="2052991">
                  <a:extLst>
                    <a:ext uri="{9D8B030D-6E8A-4147-A177-3AD203B41FA5}">
                      <a16:colId xmlns:a16="http://schemas.microsoft.com/office/drawing/2014/main" val="722340638"/>
                    </a:ext>
                  </a:extLst>
                </a:gridCol>
                <a:gridCol w="1882805">
                  <a:extLst>
                    <a:ext uri="{9D8B030D-6E8A-4147-A177-3AD203B41FA5}">
                      <a16:colId xmlns:a16="http://schemas.microsoft.com/office/drawing/2014/main" val="3597542494"/>
                    </a:ext>
                  </a:extLst>
                </a:gridCol>
                <a:gridCol w="1868558">
                  <a:extLst>
                    <a:ext uri="{9D8B030D-6E8A-4147-A177-3AD203B41FA5}">
                      <a16:colId xmlns:a16="http://schemas.microsoft.com/office/drawing/2014/main" val="202004516"/>
                    </a:ext>
                  </a:extLst>
                </a:gridCol>
                <a:gridCol w="1508324">
                  <a:extLst>
                    <a:ext uri="{9D8B030D-6E8A-4147-A177-3AD203B41FA5}">
                      <a16:colId xmlns:a16="http://schemas.microsoft.com/office/drawing/2014/main" val="13561737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Healthiest-Reuben Obrien</a:t>
                      </a:r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669</a:t>
                      </a:r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352</a:t>
                      </a:r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95 %</a:t>
                      </a:r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42913988"/>
                  </a:ext>
                </a:extLst>
              </a:tr>
              <a:tr h="2228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Unhealthiest-Courtney Kline</a:t>
                      </a:r>
                      <a:endParaRPr lang="en-IN" sz="1400" dirty="0"/>
                    </a:p>
                  </a:txBody>
                  <a:tcPr marL="9525" marR="9525" marT="9525" marB="0" anchor="ctr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110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77 %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52499906"/>
                  </a:ext>
                </a:extLst>
              </a:tr>
            </a:tbl>
          </a:graphicData>
        </a:graphic>
      </p:graphicFrame>
      <p:sp>
        <p:nvSpPr>
          <p:cNvPr id="32" name="Rectangle 31">
            <a:extLst>
              <a:ext uri="{FF2B5EF4-FFF2-40B4-BE49-F238E27FC236}">
                <a16:creationId xmlns:a16="http://schemas.microsoft.com/office/drawing/2014/main" id="{A56E6F96-39CE-8424-B8B4-1229C09114CF}"/>
              </a:ext>
            </a:extLst>
          </p:cNvPr>
          <p:cNvSpPr/>
          <p:nvPr/>
        </p:nvSpPr>
        <p:spPr>
          <a:xfrm>
            <a:off x="0" y="6328674"/>
            <a:ext cx="12192000" cy="179831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en-IN" dirty="0"/>
          </a:p>
        </p:txBody>
      </p:sp>
      <p:pic>
        <p:nvPicPr>
          <p:cNvPr id="36" name="Graphic 35" descr="Badge Heart with solid fill">
            <a:extLst>
              <a:ext uri="{FF2B5EF4-FFF2-40B4-BE49-F238E27FC236}">
                <a16:creationId xmlns:a16="http://schemas.microsoft.com/office/drawing/2014/main" id="{59C131EE-218E-810D-4A21-C703A17A2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12914" y="145540"/>
            <a:ext cx="457200" cy="498763"/>
          </a:xfrm>
          <a:prstGeom prst="rect">
            <a:avLst/>
          </a:prstGeom>
        </p:spPr>
      </p:pic>
      <p:pic>
        <p:nvPicPr>
          <p:cNvPr id="37" name="Picture 36" descr="A logo with text and stars&#10;&#10;Description automatically generated">
            <a:extLst>
              <a:ext uri="{FF2B5EF4-FFF2-40B4-BE49-F238E27FC236}">
                <a16:creationId xmlns:a16="http://schemas.microsoft.com/office/drawing/2014/main" id="{9980215E-E366-E345-155D-5394CA812818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777678" y="209307"/>
            <a:ext cx="435162" cy="456389"/>
          </a:xfrm>
          <a:prstGeom prst="ellipse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6D8A876C-2B67-8EAF-CCAC-55543BCC1565}"/>
              </a:ext>
            </a:extLst>
          </p:cNvPr>
          <p:cNvSpPr/>
          <p:nvPr/>
        </p:nvSpPr>
        <p:spPr>
          <a:xfrm>
            <a:off x="-4" y="6578059"/>
            <a:ext cx="12192000" cy="1798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reflection blurRad="6350" stA="50000" endA="300" endPos="55500" dist="1016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C5B2F2-9C16-5066-29DC-8F73CC84812A}"/>
              </a:ext>
            </a:extLst>
          </p:cNvPr>
          <p:cNvSpPr txBox="1"/>
          <p:nvPr/>
        </p:nvSpPr>
        <p:spPr>
          <a:xfrm>
            <a:off x="595750" y="1731818"/>
            <a:ext cx="625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Heart</a:t>
            </a:r>
            <a:endParaRPr lang="en-IN" sz="11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EC0EB7-FBDA-904F-C36C-98F67C2BFD0C}"/>
              </a:ext>
            </a:extLst>
          </p:cNvPr>
          <p:cNvSpPr txBox="1"/>
          <p:nvPr/>
        </p:nvSpPr>
        <p:spPr>
          <a:xfrm>
            <a:off x="1650688" y="1731818"/>
            <a:ext cx="625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b="1"/>
            </a:lvl1pPr>
          </a:lstStyle>
          <a:p>
            <a:r>
              <a:rPr lang="en-US" dirty="0"/>
              <a:t>Rate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99D6E4-AD6B-4FB2-5CD8-17902F8B88E8}"/>
              </a:ext>
            </a:extLst>
          </p:cNvPr>
          <p:cNvSpPr txBox="1"/>
          <p:nvPr/>
        </p:nvSpPr>
        <p:spPr>
          <a:xfrm>
            <a:off x="2923323" y="1717959"/>
            <a:ext cx="625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Step</a:t>
            </a:r>
            <a:endParaRPr lang="en-IN" sz="11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76C737-FF8E-1FD2-B2CE-A183223686B1}"/>
              </a:ext>
            </a:extLst>
          </p:cNvPr>
          <p:cNvSpPr txBox="1"/>
          <p:nvPr/>
        </p:nvSpPr>
        <p:spPr>
          <a:xfrm>
            <a:off x="3936696" y="1717959"/>
            <a:ext cx="625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b="1"/>
            </a:lvl1pPr>
          </a:lstStyle>
          <a:p>
            <a:r>
              <a:rPr lang="en-US" dirty="0"/>
              <a:t>Count</a:t>
            </a:r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6BCE9E4-7CE6-632F-EEC1-F2BEA8E7D5AD}"/>
              </a:ext>
            </a:extLst>
          </p:cNvPr>
          <p:cNvSpPr txBox="1"/>
          <p:nvPr/>
        </p:nvSpPr>
        <p:spPr>
          <a:xfrm>
            <a:off x="5184506" y="1717954"/>
            <a:ext cx="802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Calorie</a:t>
            </a:r>
            <a:endParaRPr lang="en-IN" sz="11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E879A61-441B-0004-EE73-367A604565A3}"/>
              </a:ext>
            </a:extLst>
          </p:cNvPr>
          <p:cNvSpPr txBox="1"/>
          <p:nvPr/>
        </p:nvSpPr>
        <p:spPr>
          <a:xfrm>
            <a:off x="6361236" y="1717954"/>
            <a:ext cx="625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b="1"/>
            </a:lvl1pPr>
          </a:lstStyle>
          <a:p>
            <a:r>
              <a:rPr lang="en-US" dirty="0"/>
              <a:t>Count</a:t>
            </a:r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374AAB-78EB-9CB3-0B0D-D6D0AF5806FA}"/>
              </a:ext>
            </a:extLst>
          </p:cNvPr>
          <p:cNvSpPr txBox="1"/>
          <p:nvPr/>
        </p:nvSpPr>
        <p:spPr>
          <a:xfrm>
            <a:off x="7374545" y="1717956"/>
            <a:ext cx="746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Exercise</a:t>
            </a:r>
            <a:endParaRPr lang="en-IN" sz="11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32A6DD2-2860-CE98-23B0-8A83A3E6A0E8}"/>
              </a:ext>
            </a:extLst>
          </p:cNvPr>
          <p:cNvSpPr txBox="1"/>
          <p:nvPr/>
        </p:nvSpPr>
        <p:spPr>
          <a:xfrm>
            <a:off x="8564128" y="1717956"/>
            <a:ext cx="746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b="1"/>
            </a:lvl1pPr>
          </a:lstStyle>
          <a:p>
            <a:r>
              <a:rPr lang="en-US" dirty="0"/>
              <a:t>Sessions</a:t>
            </a:r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D45D1F2-8C92-1F4D-F5B2-3C44D3514D2C}"/>
              </a:ext>
            </a:extLst>
          </p:cNvPr>
          <p:cNvSpPr txBox="1"/>
          <p:nvPr/>
        </p:nvSpPr>
        <p:spPr>
          <a:xfrm>
            <a:off x="9878295" y="1717954"/>
            <a:ext cx="625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Health</a:t>
            </a:r>
            <a:endParaRPr lang="en-IN" sz="11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0797F71-AE74-40F1-FB70-7A37DF60D7BE}"/>
              </a:ext>
            </a:extLst>
          </p:cNvPr>
          <p:cNvSpPr txBox="1"/>
          <p:nvPr/>
        </p:nvSpPr>
        <p:spPr>
          <a:xfrm>
            <a:off x="10988653" y="1717954"/>
            <a:ext cx="625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b="1"/>
            </a:lvl1pPr>
          </a:lstStyle>
          <a:p>
            <a:r>
              <a:rPr lang="en-US" dirty="0"/>
              <a:t>Score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18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C3261C36-7FAA-BD2C-EA35-8B279EB05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650" y="701568"/>
            <a:ext cx="9173634" cy="5297450"/>
          </a:xfrm>
          <a:prstGeom prst="rect">
            <a:avLst/>
          </a:prstGeom>
        </p:spPr>
      </p:pic>
      <p:sp>
        <p:nvSpPr>
          <p:cNvPr id="21" name="Thought Bubble: Cloud 20">
            <a:extLst>
              <a:ext uri="{FF2B5EF4-FFF2-40B4-BE49-F238E27FC236}">
                <a16:creationId xmlns:a16="http://schemas.microsoft.com/office/drawing/2014/main" id="{43B303BB-571A-7E74-A474-F9E06A3F3CAF}"/>
              </a:ext>
            </a:extLst>
          </p:cNvPr>
          <p:cNvSpPr/>
          <p:nvPr/>
        </p:nvSpPr>
        <p:spPr>
          <a:xfrm>
            <a:off x="65395" y="5174152"/>
            <a:ext cx="1487422" cy="1354470"/>
          </a:xfrm>
          <a:prstGeom prst="cloudCallout">
            <a:avLst>
              <a:gd name="adj1" fmla="val 79455"/>
              <a:gd name="adj2" fmla="val -1009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5760">
              <a:spcAft>
                <a:spcPts val="600"/>
              </a:spcAft>
            </a:pPr>
            <a:r>
              <a:rPr lang="en-US" sz="1000" b="1" i="1" dirty="0">
                <a:solidFill>
                  <a:schemeClr val="tx1"/>
                </a:solidFill>
                <a:latin typeface="DengXian" panose="020B0503020204020204" pitchFamily="2" charset="-122"/>
                <a:ea typeface="DengXian" panose="020B0503020204020204" pitchFamily="2" charset="-122"/>
              </a:rPr>
              <a:t>A combination of the 4 criteria identified in the key cards</a:t>
            </a:r>
            <a:endParaRPr lang="en-IN" sz="1000" b="1" i="1" dirty="0">
              <a:solidFill>
                <a:schemeClr val="tx1"/>
              </a:solidFill>
              <a:latin typeface="DengXian" panose="020B0503020204020204" pitchFamily="2" charset="-122"/>
              <a:ea typeface="DengXian" panose="020B0503020204020204" pitchFamily="2" charset="-122"/>
            </a:endParaRPr>
          </a:p>
        </p:txBody>
      </p:sp>
      <p:sp>
        <p:nvSpPr>
          <p:cNvPr id="22" name="Thought Bubble: Cloud 21">
            <a:extLst>
              <a:ext uri="{FF2B5EF4-FFF2-40B4-BE49-F238E27FC236}">
                <a16:creationId xmlns:a16="http://schemas.microsoft.com/office/drawing/2014/main" id="{8F027E9F-87A7-B9C7-85F1-54285EA82029}"/>
              </a:ext>
            </a:extLst>
          </p:cNvPr>
          <p:cNvSpPr/>
          <p:nvPr/>
        </p:nvSpPr>
        <p:spPr>
          <a:xfrm>
            <a:off x="36578" y="701568"/>
            <a:ext cx="1209858" cy="716952"/>
          </a:xfrm>
          <a:prstGeom prst="cloudCallout">
            <a:avLst>
              <a:gd name="adj1" fmla="val 78994"/>
              <a:gd name="adj2" fmla="val 115168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5760">
              <a:spcAft>
                <a:spcPts val="600"/>
              </a:spcAft>
            </a:pPr>
            <a:r>
              <a:rPr lang="en-US" sz="1000" b="1" i="1" kern="1200" dirty="0">
                <a:solidFill>
                  <a:schemeClr val="tx1"/>
                </a:solidFill>
                <a:latin typeface="DengXian" panose="020B0503020204020204" pitchFamily="2" charset="-122"/>
                <a:ea typeface="DengXian" panose="020B0503020204020204" pitchFamily="2" charset="-122"/>
                <a:cs typeface="+mn-cs"/>
              </a:rPr>
              <a:t>AI-generated Images</a:t>
            </a:r>
            <a:endParaRPr lang="en-IN" sz="1000" b="1" i="1" dirty="0">
              <a:solidFill>
                <a:schemeClr val="tx1"/>
              </a:solidFill>
              <a:latin typeface="DengXian" panose="020B0503020204020204" pitchFamily="2" charset="-122"/>
              <a:ea typeface="DengXian" panose="020B0503020204020204" pitchFamily="2" charset="-122"/>
            </a:endParaRPr>
          </a:p>
        </p:txBody>
      </p:sp>
      <p:sp>
        <p:nvSpPr>
          <p:cNvPr id="23" name="Thought Bubble: Cloud 22">
            <a:extLst>
              <a:ext uri="{FF2B5EF4-FFF2-40B4-BE49-F238E27FC236}">
                <a16:creationId xmlns:a16="http://schemas.microsoft.com/office/drawing/2014/main" id="{D87CAA97-FF35-8C9E-B69C-671C17DF839D}"/>
              </a:ext>
            </a:extLst>
          </p:cNvPr>
          <p:cNvSpPr/>
          <p:nvPr/>
        </p:nvSpPr>
        <p:spPr>
          <a:xfrm>
            <a:off x="10664284" y="56333"/>
            <a:ext cx="1412191" cy="929798"/>
          </a:xfrm>
          <a:prstGeom prst="cloudCallout">
            <a:avLst>
              <a:gd name="adj1" fmla="val -185134"/>
              <a:gd name="adj2" fmla="val 4725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5760">
              <a:spcAft>
                <a:spcPts val="600"/>
              </a:spcAft>
            </a:pPr>
            <a:r>
              <a:rPr lang="en-US" sz="1000" b="1" i="1" dirty="0">
                <a:solidFill>
                  <a:schemeClr val="tx1"/>
                </a:solidFill>
                <a:latin typeface="DengXian" panose="020B0503020204020204" pitchFamily="2" charset="-122"/>
                <a:ea typeface="DengXian" panose="020B0503020204020204" pitchFamily="2" charset="-122"/>
              </a:rPr>
              <a:t>2 options-Either a solo search or a one-to-one comparison</a:t>
            </a:r>
            <a:endParaRPr lang="en-IN" sz="1000" b="1" i="1" dirty="0">
              <a:solidFill>
                <a:schemeClr val="tx1"/>
              </a:solidFill>
              <a:latin typeface="DengXian" panose="020B0503020204020204" pitchFamily="2" charset="-122"/>
              <a:ea typeface="DengXian" panose="020B0503020204020204" pitchFamily="2" charset="-122"/>
            </a:endParaRPr>
          </a:p>
        </p:txBody>
      </p:sp>
      <p:sp>
        <p:nvSpPr>
          <p:cNvPr id="24" name="Thought Bubble: Cloud 23">
            <a:extLst>
              <a:ext uri="{FF2B5EF4-FFF2-40B4-BE49-F238E27FC236}">
                <a16:creationId xmlns:a16="http://schemas.microsoft.com/office/drawing/2014/main" id="{BE8B8E95-C4A9-93CB-907B-95A1D5A1FA50}"/>
              </a:ext>
            </a:extLst>
          </p:cNvPr>
          <p:cNvSpPr/>
          <p:nvPr/>
        </p:nvSpPr>
        <p:spPr>
          <a:xfrm>
            <a:off x="10415918" y="5659435"/>
            <a:ext cx="1776082" cy="1138025"/>
          </a:xfrm>
          <a:prstGeom prst="cloudCallout">
            <a:avLst>
              <a:gd name="adj1" fmla="val -190176"/>
              <a:gd name="adj2" fmla="val -7147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5760">
              <a:spcAft>
                <a:spcPts val="600"/>
              </a:spcAft>
            </a:pPr>
            <a:r>
              <a:rPr lang="en-US" sz="1000" b="1" i="1" dirty="0">
                <a:solidFill>
                  <a:schemeClr val="tx1"/>
                </a:solidFill>
                <a:latin typeface="DengXian" panose="020B0503020204020204" pitchFamily="2" charset="-122"/>
                <a:ea typeface="DengXian" panose="020B0503020204020204" pitchFamily="2" charset="-122"/>
              </a:rPr>
              <a:t>Time-Period selection to pick the desired date hierarchy-using bookmarks</a:t>
            </a:r>
            <a:endParaRPr lang="en-IN" sz="1000" b="1" i="1" dirty="0">
              <a:solidFill>
                <a:schemeClr val="tx1"/>
              </a:solidFill>
              <a:latin typeface="DengXian" panose="020B0503020204020204" pitchFamily="2" charset="-122"/>
              <a:ea typeface="DengXian" panose="020B0503020204020204" pitchFamily="2" charset="-122"/>
            </a:endParaRPr>
          </a:p>
        </p:txBody>
      </p:sp>
      <p:sp>
        <p:nvSpPr>
          <p:cNvPr id="25" name="Thought Bubble: Cloud 24">
            <a:extLst>
              <a:ext uri="{FF2B5EF4-FFF2-40B4-BE49-F238E27FC236}">
                <a16:creationId xmlns:a16="http://schemas.microsoft.com/office/drawing/2014/main" id="{AF540ADE-0744-FFB3-7C5E-447BC388DDE1}"/>
              </a:ext>
            </a:extLst>
          </p:cNvPr>
          <p:cNvSpPr/>
          <p:nvPr/>
        </p:nvSpPr>
        <p:spPr>
          <a:xfrm>
            <a:off x="10664285" y="2673928"/>
            <a:ext cx="1527716" cy="1283856"/>
          </a:xfrm>
          <a:prstGeom prst="cloudCallout">
            <a:avLst>
              <a:gd name="adj1" fmla="val -190906"/>
              <a:gd name="adj2" fmla="val -7536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5760">
              <a:spcAft>
                <a:spcPts val="600"/>
              </a:spcAft>
            </a:pPr>
            <a:r>
              <a:rPr lang="en-US" sz="1000" b="1" i="1">
                <a:solidFill>
                  <a:schemeClr val="tx1"/>
                </a:solidFill>
                <a:latin typeface="DengXian" panose="020B0503020204020204" pitchFamily="2" charset="-122"/>
                <a:ea typeface="DengXian" panose="020B0503020204020204" pitchFamily="2" charset="-122"/>
              </a:rPr>
              <a:t>New KPI card with the combo of the comparison KPI and the % diff.</a:t>
            </a:r>
            <a:endParaRPr lang="en-IN" sz="1000" b="1" i="1">
              <a:solidFill>
                <a:schemeClr val="tx1"/>
              </a:solidFill>
              <a:latin typeface="DengXian" panose="020B0503020204020204" pitchFamily="2" charset="-122"/>
              <a:ea typeface="DengXian" panose="020B0503020204020204" pitchFamily="2" charset="-122"/>
            </a:endParaRPr>
          </a:p>
        </p:txBody>
      </p:sp>
      <p:sp>
        <p:nvSpPr>
          <p:cNvPr id="26" name="Thought Bubble: Cloud 25">
            <a:extLst>
              <a:ext uri="{FF2B5EF4-FFF2-40B4-BE49-F238E27FC236}">
                <a16:creationId xmlns:a16="http://schemas.microsoft.com/office/drawing/2014/main" id="{B8FE255A-6CC0-1A32-0549-0B0E0E3A3DF6}"/>
              </a:ext>
            </a:extLst>
          </p:cNvPr>
          <p:cNvSpPr/>
          <p:nvPr/>
        </p:nvSpPr>
        <p:spPr>
          <a:xfrm>
            <a:off x="6120861" y="62525"/>
            <a:ext cx="1360593" cy="806573"/>
          </a:xfrm>
          <a:prstGeom prst="cloudCallout">
            <a:avLst>
              <a:gd name="adj1" fmla="val -20154"/>
              <a:gd name="adj2" fmla="val 15929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5760">
              <a:spcAft>
                <a:spcPts val="600"/>
              </a:spcAft>
            </a:pPr>
            <a:r>
              <a:rPr lang="en-US" sz="1000" b="1" i="1" dirty="0">
                <a:solidFill>
                  <a:schemeClr val="tx1"/>
                </a:solidFill>
                <a:latin typeface="DengXian" panose="020B0503020204020204" pitchFamily="2" charset="-122"/>
                <a:ea typeface="DengXian" panose="020B0503020204020204" pitchFamily="2" charset="-122"/>
              </a:rPr>
              <a:t>Selected Customer’s KPI</a:t>
            </a:r>
            <a:endParaRPr lang="en-IN" sz="1000" b="1" i="1" dirty="0">
              <a:solidFill>
                <a:schemeClr val="tx1"/>
              </a:solidFill>
              <a:latin typeface="DengXian" panose="020B0503020204020204" pitchFamily="2" charset="-122"/>
              <a:ea typeface="DengXian" panose="020B0503020204020204" pitchFamily="2" charset="-122"/>
            </a:endParaRPr>
          </a:p>
        </p:txBody>
      </p:sp>
      <p:sp>
        <p:nvSpPr>
          <p:cNvPr id="27" name="Thought Bubble: Cloud 26">
            <a:extLst>
              <a:ext uri="{FF2B5EF4-FFF2-40B4-BE49-F238E27FC236}">
                <a16:creationId xmlns:a16="http://schemas.microsoft.com/office/drawing/2014/main" id="{5AD774C1-9625-15E3-F10E-B959D92C67B0}"/>
              </a:ext>
            </a:extLst>
          </p:cNvPr>
          <p:cNvSpPr/>
          <p:nvPr/>
        </p:nvSpPr>
        <p:spPr>
          <a:xfrm>
            <a:off x="4197927" y="56333"/>
            <a:ext cx="1213320" cy="613333"/>
          </a:xfrm>
          <a:prstGeom prst="cloudCallout">
            <a:avLst>
              <a:gd name="adj1" fmla="val -3665"/>
              <a:gd name="adj2" fmla="val 282721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5760">
              <a:spcAft>
                <a:spcPts val="600"/>
              </a:spcAft>
            </a:pPr>
            <a:r>
              <a:rPr lang="en-US" sz="1000" b="1" i="1">
                <a:solidFill>
                  <a:schemeClr val="tx1"/>
                </a:solidFill>
                <a:latin typeface="DengXian" panose="020B0503020204020204" pitchFamily="2" charset="-122"/>
                <a:ea typeface="DengXian" panose="020B0503020204020204" pitchFamily="2" charset="-122"/>
              </a:rPr>
              <a:t>Parameter Cards</a:t>
            </a:r>
            <a:endParaRPr lang="en-IN" sz="1000" b="1" i="1">
              <a:solidFill>
                <a:schemeClr val="tx1"/>
              </a:solidFill>
              <a:latin typeface="DengXian" panose="020B0503020204020204" pitchFamily="2" charset="-122"/>
              <a:ea typeface="DengXian" panose="020B0503020204020204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1297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8BA90A1-6BEC-48B7-BBE0-886326225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950F2D-29CC-4F1C-8AFA-D6AE15BFA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A2D50E8-A69D-5FEF-5AF3-C478B32541CF}"/>
              </a:ext>
            </a:extLst>
          </p:cNvPr>
          <p:cNvGrpSpPr/>
          <p:nvPr/>
        </p:nvGrpSpPr>
        <p:grpSpPr>
          <a:xfrm>
            <a:off x="-3259" y="-13853"/>
            <a:ext cx="12211615" cy="6863736"/>
            <a:chOff x="-3259" y="-13853"/>
            <a:chExt cx="12211615" cy="686373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3AEB0D1-5C94-FE1A-C084-BE60002B4B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" b="9582"/>
            <a:stretch/>
          </p:blipFill>
          <p:spPr>
            <a:xfrm>
              <a:off x="643467" y="657322"/>
              <a:ext cx="10905066" cy="5571066"/>
            </a:xfrm>
            <a:prstGeom prst="rect">
              <a:avLst/>
            </a:prstGeom>
          </p:spPr>
        </p:pic>
        <p:sp>
          <p:nvSpPr>
            <p:cNvPr id="2" name="Thought Bubble: Cloud 1">
              <a:extLst>
                <a:ext uri="{FF2B5EF4-FFF2-40B4-BE49-F238E27FC236}">
                  <a16:creationId xmlns:a16="http://schemas.microsoft.com/office/drawing/2014/main" id="{9DDC3F50-92A1-D584-6E00-7D12FF1849B1}"/>
                </a:ext>
              </a:extLst>
            </p:cNvPr>
            <p:cNvSpPr/>
            <p:nvPr/>
          </p:nvSpPr>
          <p:spPr>
            <a:xfrm>
              <a:off x="-3259" y="-13853"/>
              <a:ext cx="1153189" cy="817418"/>
            </a:xfrm>
            <a:prstGeom prst="cloudCallout">
              <a:avLst>
                <a:gd name="adj1" fmla="val 134464"/>
                <a:gd name="adj2" fmla="val 4953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65760">
                <a:spcAft>
                  <a:spcPts val="600"/>
                </a:spcAft>
              </a:pPr>
              <a:r>
                <a:rPr lang="en-US" sz="1000" b="1" i="1" dirty="0">
                  <a:solidFill>
                    <a:schemeClr val="bg1"/>
                  </a:solidFill>
                  <a:latin typeface="DengXian" panose="020B0503020204020204" pitchFamily="2" charset="-122"/>
                  <a:ea typeface="DengXian" panose="020B0503020204020204" pitchFamily="2" charset="-122"/>
                </a:rPr>
                <a:t>KPI Filter Slicer</a:t>
              </a:r>
              <a:endParaRPr lang="en-IN" sz="1000" b="1" i="1" dirty="0">
                <a:solidFill>
                  <a:schemeClr val="bg1"/>
                </a:solidFill>
                <a:latin typeface="DengXian" panose="020B0503020204020204" pitchFamily="2" charset="-122"/>
                <a:ea typeface="DengXian" panose="020B0503020204020204" pitchFamily="2" charset="-122"/>
              </a:endParaRPr>
            </a:p>
          </p:txBody>
        </p:sp>
        <p:sp>
          <p:nvSpPr>
            <p:cNvPr id="4" name="Thought Bubble: Cloud 3">
              <a:extLst>
                <a:ext uri="{FF2B5EF4-FFF2-40B4-BE49-F238E27FC236}">
                  <a16:creationId xmlns:a16="http://schemas.microsoft.com/office/drawing/2014/main" id="{BE0CA3DB-CF30-2F81-6216-CDA8E788112B}"/>
                </a:ext>
              </a:extLst>
            </p:cNvPr>
            <p:cNvSpPr/>
            <p:nvPr/>
          </p:nvSpPr>
          <p:spPr>
            <a:xfrm>
              <a:off x="10834256" y="47723"/>
              <a:ext cx="1374100" cy="949804"/>
            </a:xfrm>
            <a:prstGeom prst="cloudCallout">
              <a:avLst>
                <a:gd name="adj1" fmla="val -72028"/>
                <a:gd name="adj2" fmla="val 99471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65760">
                <a:spcAft>
                  <a:spcPts val="600"/>
                </a:spcAft>
              </a:pPr>
              <a:r>
                <a:rPr lang="en-US" sz="1000" b="1" i="1" dirty="0">
                  <a:solidFill>
                    <a:schemeClr val="bg1"/>
                  </a:solidFill>
                  <a:latin typeface="DengXian" panose="020B0503020204020204" pitchFamily="2" charset="-122"/>
                  <a:ea typeface="DengXian" panose="020B0503020204020204" pitchFamily="2" charset="-122"/>
                </a:rPr>
                <a:t>KPI-based top N dynamic time-period display</a:t>
              </a:r>
              <a:endParaRPr lang="en-IN" sz="1000" b="1" i="1" dirty="0">
                <a:solidFill>
                  <a:schemeClr val="bg1"/>
                </a:solidFill>
                <a:latin typeface="DengXian" panose="020B0503020204020204" pitchFamily="2" charset="-122"/>
                <a:ea typeface="DengXian" panose="020B0503020204020204" pitchFamily="2" charset="-122"/>
              </a:endParaRPr>
            </a:p>
          </p:txBody>
        </p:sp>
        <p:sp>
          <p:nvSpPr>
            <p:cNvPr id="6" name="Thought Bubble: Cloud 5">
              <a:extLst>
                <a:ext uri="{FF2B5EF4-FFF2-40B4-BE49-F238E27FC236}">
                  <a16:creationId xmlns:a16="http://schemas.microsoft.com/office/drawing/2014/main" id="{5CF7C6E9-C65B-872C-43EF-32094111524E}"/>
                </a:ext>
              </a:extLst>
            </p:cNvPr>
            <p:cNvSpPr/>
            <p:nvPr/>
          </p:nvSpPr>
          <p:spPr>
            <a:xfrm>
              <a:off x="10817900" y="5749636"/>
              <a:ext cx="1374100" cy="1100247"/>
            </a:xfrm>
            <a:prstGeom prst="cloudCallout">
              <a:avLst>
                <a:gd name="adj1" fmla="val -184953"/>
                <a:gd name="adj2" fmla="val -79946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65760">
                <a:spcAft>
                  <a:spcPts val="600"/>
                </a:spcAft>
              </a:pPr>
              <a:r>
                <a:rPr lang="en-US" sz="1000" b="1" i="1" dirty="0">
                  <a:solidFill>
                    <a:schemeClr val="bg1"/>
                  </a:solidFill>
                  <a:latin typeface="DengXian" panose="020B0503020204020204" pitchFamily="2" charset="-122"/>
                  <a:ea typeface="DengXian" panose="020B0503020204020204" pitchFamily="2" charset="-122"/>
                </a:rPr>
                <a:t>KPI comparison vis-à-vis the slicer selection </a:t>
              </a:r>
              <a:endParaRPr lang="en-IN" sz="1000" b="1" i="1" dirty="0">
                <a:solidFill>
                  <a:schemeClr val="bg1"/>
                </a:solidFill>
                <a:latin typeface="DengXian" panose="020B0503020204020204" pitchFamily="2" charset="-122"/>
                <a:ea typeface="DengXian" panose="020B0503020204020204" pitchFamily="2" charset="-122"/>
              </a:endParaRPr>
            </a:p>
          </p:txBody>
        </p:sp>
        <p:sp>
          <p:nvSpPr>
            <p:cNvPr id="7" name="Thought Bubble: Cloud 6">
              <a:extLst>
                <a:ext uri="{FF2B5EF4-FFF2-40B4-BE49-F238E27FC236}">
                  <a16:creationId xmlns:a16="http://schemas.microsoft.com/office/drawing/2014/main" id="{A7DA145B-9F29-ECE1-5E39-4252594167EB}"/>
                </a:ext>
              </a:extLst>
            </p:cNvPr>
            <p:cNvSpPr/>
            <p:nvPr/>
          </p:nvSpPr>
          <p:spPr>
            <a:xfrm>
              <a:off x="-3259" y="5983085"/>
              <a:ext cx="1374100" cy="817418"/>
            </a:xfrm>
            <a:prstGeom prst="cloudCallout">
              <a:avLst>
                <a:gd name="adj1" fmla="val 70789"/>
                <a:gd name="adj2" fmla="val -136902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65760">
                <a:spcAft>
                  <a:spcPts val="600"/>
                </a:spcAft>
              </a:pPr>
              <a:r>
                <a:rPr lang="en-US" sz="1000" b="1" i="1" dirty="0">
                  <a:solidFill>
                    <a:schemeClr val="bg1"/>
                  </a:solidFill>
                  <a:latin typeface="DengXian" panose="020B0503020204020204" pitchFamily="2" charset="-122"/>
                  <a:ea typeface="DengXian" panose="020B0503020204020204" pitchFamily="2" charset="-122"/>
                </a:rPr>
                <a:t>Personnel wise KPI comparison chart</a:t>
              </a:r>
              <a:endParaRPr lang="en-IN" sz="1000" b="1" i="1" dirty="0">
                <a:solidFill>
                  <a:schemeClr val="bg1"/>
                </a:solidFill>
                <a:latin typeface="DengXian" panose="020B0503020204020204" pitchFamily="2" charset="-122"/>
                <a:ea typeface="DengXian" panose="020B0503020204020204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3312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5610</TotalTime>
  <Words>412</Words>
  <Application>Microsoft Office PowerPoint</Application>
  <PresentationFormat>Widescreen</PresentationFormat>
  <Paragraphs>63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DengXian</vt:lpstr>
      <vt:lpstr>Calibri</vt:lpstr>
      <vt:lpstr>Tw Cen MT</vt:lpstr>
      <vt:lpstr>Tw Cen MT Condensed</vt:lpstr>
      <vt:lpstr>Wingdings</vt:lpstr>
      <vt:lpstr>Wingdings 3</vt:lpstr>
      <vt:lpstr>Integral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phanikiran s</cp:lastModifiedBy>
  <cp:revision>4</cp:revision>
  <dcterms:created xsi:type="dcterms:W3CDTF">2018-06-07T21:39:02Z</dcterms:created>
  <dcterms:modified xsi:type="dcterms:W3CDTF">2023-09-19T16:51:08Z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