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101" y="16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55B0-1C42-384B-9AD3-6996DD06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2B732-1445-AB4B-506D-41367182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7C3B-77B9-81EA-7721-3F9F9F5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290C-51AB-DAC4-B91E-B2B3EDDD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F32D-FDDF-8C08-1DCB-D9EBEEB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39E-55E8-70D4-8398-8896ED40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AF1C-90CF-F494-9621-12C5E0044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990B-5474-7399-7059-AD13CC98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F14F-0BBC-049A-953C-8A8508D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3596-9BAF-A5F2-6380-75DBD61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0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0BD7-0393-D747-522D-472944212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8CCD-3AAA-FCFF-49B2-5EC37E15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8B1E-7F8F-9BA3-9A69-FF84E00F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D4B0-20D9-1337-CB0B-D1981311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5A00-E483-624D-F37B-48CA4DE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17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841-7F46-E9F9-D68F-8BB6029F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DECF-84B4-2DF4-46D8-07268A42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6CB5-534B-3948-26B5-459C600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54A5-E2A2-C136-325D-8922CDA4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8560-CDDB-6F4F-8FAD-A3E3A91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9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771-E520-174B-BCAD-79370CA1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2641-BC42-6212-D301-2A412881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BF65-0F6E-7CA8-D109-6B412ECE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A52C-30FC-EEEF-A1A0-A85DA8B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9876-649D-018E-C8E9-6D449A2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8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859C-CCCE-A884-6992-6CF06DBA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D13D-2F02-9184-979E-85BB6819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7ACC-E7F1-F0F6-4A1F-2644A5E8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8E6AC-473B-CB3E-CF39-A39337AA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CE34-A585-1545-1126-5700A8E0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E7C68-C4EA-A92B-2F92-C2C0E320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4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8D6-4502-EAC7-AC48-4DE4AD7A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4338-6144-1AE3-5520-341F716F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153AD-AFDE-B19B-10D4-9BEA1FB8C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3A4D-82D7-89A3-2BFE-63E62591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6EE8-B169-CD03-6E87-2CB523BA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CF161-7496-42A6-9B11-996AC8E1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17205-A481-F95A-C287-11A00BC3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C2BC5-48E2-CEB3-8E7C-E8E5A6AA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76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A95-A2E5-8476-6EA0-10505C90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CFD72-C332-6DB8-830E-C1C58790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91AEA-9887-84AA-6F4C-82FB18EA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2581F-5D34-3156-0117-DD18E6DA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1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1B9F-152C-6E16-BF0B-377D69B8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BFBA-F4A5-2931-A1F5-B7423611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CE25-E60F-A386-6DCB-8DD69DC9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8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1CDA-A314-C57D-6444-E7E221E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15B-EFED-A365-65A9-AD87AD5C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98E2-8076-5B20-ABCD-181C99C8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878D-2A1E-2DCF-3FD0-454FC26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530D-F037-8295-245D-D6E8C4B8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1B48-FF9A-C78E-1FBE-B234EB1B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2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12D6-8DFF-CF08-51F9-0FBEE971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595BE-0F48-3740-4FEC-65E1DAD7E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9687-2A33-BF44-8D35-88B5D73A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D4B7D-1AB4-268B-894C-DA2CBE8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9216-3EA9-B633-6A6C-572A249A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B578-975C-93B6-F139-3D436B43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1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2A3CF-1FD2-CD79-B805-11065068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EC42-3A29-9C75-F690-7FDFFF13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6E6B-D6AD-3A2C-493D-695392DE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37CCC-AC60-44D6-AE7F-98F74AF7C374}" type="datetimeFigureOut">
              <a:rPr lang="en-AU" smtClean="0"/>
              <a:t>18/06/2024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F525-407E-F499-78A7-2FB357B38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33C4-2613-7F3C-A141-9C166E9C4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6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28EF4D-9E34-433C-01FE-36BDACC3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70" y="0"/>
            <a:ext cx="940005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5ADDD-5467-4AA7-4C8E-3B0F9B09C8E3}"/>
              </a:ext>
            </a:extLst>
          </p:cNvPr>
          <p:cNvSpPr/>
          <p:nvPr/>
        </p:nvSpPr>
        <p:spPr>
          <a:xfrm>
            <a:off x="1409178" y="244257"/>
            <a:ext cx="2880985" cy="2956143"/>
          </a:xfrm>
          <a:custGeom>
            <a:avLst/>
            <a:gdLst>
              <a:gd name="connsiteX0" fmla="*/ 0 w 2880985"/>
              <a:gd name="connsiteY0" fmla="*/ 0 h 2956143"/>
              <a:gd name="connsiteX1" fmla="*/ 605007 w 2880985"/>
              <a:gd name="connsiteY1" fmla="*/ 0 h 2956143"/>
              <a:gd name="connsiteX2" fmla="*/ 1210014 w 2880985"/>
              <a:gd name="connsiteY2" fmla="*/ 0 h 2956143"/>
              <a:gd name="connsiteX3" fmla="*/ 1699781 w 2880985"/>
              <a:gd name="connsiteY3" fmla="*/ 0 h 2956143"/>
              <a:gd name="connsiteX4" fmla="*/ 2333598 w 2880985"/>
              <a:gd name="connsiteY4" fmla="*/ 0 h 2956143"/>
              <a:gd name="connsiteX5" fmla="*/ 2880985 w 2880985"/>
              <a:gd name="connsiteY5" fmla="*/ 0 h 2956143"/>
              <a:gd name="connsiteX6" fmla="*/ 2880985 w 2880985"/>
              <a:gd name="connsiteY6" fmla="*/ 532106 h 2956143"/>
              <a:gd name="connsiteX7" fmla="*/ 2880985 w 2880985"/>
              <a:gd name="connsiteY7" fmla="*/ 1064211 h 2956143"/>
              <a:gd name="connsiteX8" fmla="*/ 2880985 w 2880985"/>
              <a:gd name="connsiteY8" fmla="*/ 1596317 h 2956143"/>
              <a:gd name="connsiteX9" fmla="*/ 2880985 w 2880985"/>
              <a:gd name="connsiteY9" fmla="*/ 2128423 h 2956143"/>
              <a:gd name="connsiteX10" fmla="*/ 2880985 w 2880985"/>
              <a:gd name="connsiteY10" fmla="*/ 2956143 h 2956143"/>
              <a:gd name="connsiteX11" fmla="*/ 2391218 w 2880985"/>
              <a:gd name="connsiteY11" fmla="*/ 2956143 h 2956143"/>
              <a:gd name="connsiteX12" fmla="*/ 1757401 w 2880985"/>
              <a:gd name="connsiteY12" fmla="*/ 2956143 h 2956143"/>
              <a:gd name="connsiteX13" fmla="*/ 1267633 w 2880985"/>
              <a:gd name="connsiteY13" fmla="*/ 2956143 h 2956143"/>
              <a:gd name="connsiteX14" fmla="*/ 691436 w 2880985"/>
              <a:gd name="connsiteY14" fmla="*/ 2956143 h 2956143"/>
              <a:gd name="connsiteX15" fmla="*/ 0 w 2880985"/>
              <a:gd name="connsiteY15" fmla="*/ 2956143 h 2956143"/>
              <a:gd name="connsiteX16" fmla="*/ 0 w 2880985"/>
              <a:gd name="connsiteY16" fmla="*/ 2424037 h 2956143"/>
              <a:gd name="connsiteX17" fmla="*/ 0 w 2880985"/>
              <a:gd name="connsiteY17" fmla="*/ 1862370 h 2956143"/>
              <a:gd name="connsiteX18" fmla="*/ 0 w 2880985"/>
              <a:gd name="connsiteY18" fmla="*/ 1300703 h 2956143"/>
              <a:gd name="connsiteX19" fmla="*/ 0 w 2880985"/>
              <a:gd name="connsiteY19" fmla="*/ 768597 h 2956143"/>
              <a:gd name="connsiteX20" fmla="*/ 0 w 2880985"/>
              <a:gd name="connsiteY20" fmla="*/ 0 h 2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0985" h="2956143" extrusionOk="0">
                <a:moveTo>
                  <a:pt x="0" y="0"/>
                </a:moveTo>
                <a:cubicBezTo>
                  <a:pt x="171157" y="18003"/>
                  <a:pt x="462273" y="21315"/>
                  <a:pt x="605007" y="0"/>
                </a:cubicBezTo>
                <a:cubicBezTo>
                  <a:pt x="747741" y="-21315"/>
                  <a:pt x="955082" y="14199"/>
                  <a:pt x="1210014" y="0"/>
                </a:cubicBezTo>
                <a:cubicBezTo>
                  <a:pt x="1464946" y="-14199"/>
                  <a:pt x="1502964" y="-14578"/>
                  <a:pt x="1699781" y="0"/>
                </a:cubicBezTo>
                <a:cubicBezTo>
                  <a:pt x="1896598" y="14578"/>
                  <a:pt x="2025439" y="21158"/>
                  <a:pt x="2333598" y="0"/>
                </a:cubicBezTo>
                <a:cubicBezTo>
                  <a:pt x="2641757" y="-21158"/>
                  <a:pt x="2732230" y="22335"/>
                  <a:pt x="2880985" y="0"/>
                </a:cubicBezTo>
                <a:cubicBezTo>
                  <a:pt x="2870567" y="264676"/>
                  <a:pt x="2879395" y="318159"/>
                  <a:pt x="2880985" y="532106"/>
                </a:cubicBezTo>
                <a:cubicBezTo>
                  <a:pt x="2882575" y="746053"/>
                  <a:pt x="2896966" y="800330"/>
                  <a:pt x="2880985" y="1064211"/>
                </a:cubicBezTo>
                <a:cubicBezTo>
                  <a:pt x="2865004" y="1328092"/>
                  <a:pt x="2900672" y="1454375"/>
                  <a:pt x="2880985" y="1596317"/>
                </a:cubicBezTo>
                <a:cubicBezTo>
                  <a:pt x="2861298" y="1738259"/>
                  <a:pt x="2868614" y="1937829"/>
                  <a:pt x="2880985" y="2128423"/>
                </a:cubicBezTo>
                <a:cubicBezTo>
                  <a:pt x="2893356" y="2319017"/>
                  <a:pt x="2848594" y="2654575"/>
                  <a:pt x="2880985" y="2956143"/>
                </a:cubicBezTo>
                <a:cubicBezTo>
                  <a:pt x="2675466" y="2973094"/>
                  <a:pt x="2604199" y="2966946"/>
                  <a:pt x="2391218" y="2956143"/>
                </a:cubicBezTo>
                <a:cubicBezTo>
                  <a:pt x="2178237" y="2945340"/>
                  <a:pt x="2059417" y="2981840"/>
                  <a:pt x="1757401" y="2956143"/>
                </a:cubicBezTo>
                <a:cubicBezTo>
                  <a:pt x="1455385" y="2930446"/>
                  <a:pt x="1467324" y="2955805"/>
                  <a:pt x="1267633" y="2956143"/>
                </a:cubicBezTo>
                <a:cubicBezTo>
                  <a:pt x="1067942" y="2956481"/>
                  <a:pt x="953849" y="2961899"/>
                  <a:pt x="691436" y="2956143"/>
                </a:cubicBezTo>
                <a:cubicBezTo>
                  <a:pt x="429023" y="2950387"/>
                  <a:pt x="345559" y="2965016"/>
                  <a:pt x="0" y="2956143"/>
                </a:cubicBezTo>
                <a:cubicBezTo>
                  <a:pt x="-10075" y="2783095"/>
                  <a:pt x="12840" y="2542983"/>
                  <a:pt x="0" y="2424037"/>
                </a:cubicBezTo>
                <a:cubicBezTo>
                  <a:pt x="-12840" y="2305091"/>
                  <a:pt x="-20971" y="2055453"/>
                  <a:pt x="0" y="1862370"/>
                </a:cubicBezTo>
                <a:cubicBezTo>
                  <a:pt x="20971" y="1669287"/>
                  <a:pt x="11906" y="1437087"/>
                  <a:pt x="0" y="1300703"/>
                </a:cubicBezTo>
                <a:cubicBezTo>
                  <a:pt x="-11906" y="1164319"/>
                  <a:pt x="913" y="1005910"/>
                  <a:pt x="0" y="768597"/>
                </a:cubicBezTo>
                <a:cubicBezTo>
                  <a:pt x="-913" y="531284"/>
                  <a:pt x="-2880" y="3305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66FF3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1003336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02C97-5ECE-A8F3-96A2-EFF8E544141A}"/>
              </a:ext>
            </a:extLst>
          </p:cNvPr>
          <p:cNvSpPr/>
          <p:nvPr/>
        </p:nvSpPr>
        <p:spPr>
          <a:xfrm>
            <a:off x="1409178" y="3231715"/>
            <a:ext cx="2880985" cy="3350711"/>
          </a:xfrm>
          <a:custGeom>
            <a:avLst/>
            <a:gdLst>
              <a:gd name="connsiteX0" fmla="*/ 0 w 2880985"/>
              <a:gd name="connsiteY0" fmla="*/ 0 h 3350711"/>
              <a:gd name="connsiteX1" fmla="*/ 518577 w 2880985"/>
              <a:gd name="connsiteY1" fmla="*/ 0 h 3350711"/>
              <a:gd name="connsiteX2" fmla="*/ 1065964 w 2880985"/>
              <a:gd name="connsiteY2" fmla="*/ 0 h 3350711"/>
              <a:gd name="connsiteX3" fmla="*/ 1613352 w 2880985"/>
              <a:gd name="connsiteY3" fmla="*/ 0 h 3350711"/>
              <a:gd name="connsiteX4" fmla="*/ 2247168 w 2880985"/>
              <a:gd name="connsiteY4" fmla="*/ 0 h 3350711"/>
              <a:gd name="connsiteX5" fmla="*/ 2880985 w 2880985"/>
              <a:gd name="connsiteY5" fmla="*/ 0 h 3350711"/>
              <a:gd name="connsiteX6" fmla="*/ 2880985 w 2880985"/>
              <a:gd name="connsiteY6" fmla="*/ 737156 h 3350711"/>
              <a:gd name="connsiteX7" fmla="*/ 2880985 w 2880985"/>
              <a:gd name="connsiteY7" fmla="*/ 1306777 h 3350711"/>
              <a:gd name="connsiteX8" fmla="*/ 2880985 w 2880985"/>
              <a:gd name="connsiteY8" fmla="*/ 2010427 h 3350711"/>
              <a:gd name="connsiteX9" fmla="*/ 2880985 w 2880985"/>
              <a:gd name="connsiteY9" fmla="*/ 2747583 h 3350711"/>
              <a:gd name="connsiteX10" fmla="*/ 2880985 w 2880985"/>
              <a:gd name="connsiteY10" fmla="*/ 3350711 h 3350711"/>
              <a:gd name="connsiteX11" fmla="*/ 2247168 w 2880985"/>
              <a:gd name="connsiteY11" fmla="*/ 3350711 h 3350711"/>
              <a:gd name="connsiteX12" fmla="*/ 1642161 w 2880985"/>
              <a:gd name="connsiteY12" fmla="*/ 3350711 h 3350711"/>
              <a:gd name="connsiteX13" fmla="*/ 1008345 w 2880985"/>
              <a:gd name="connsiteY13" fmla="*/ 3350711 h 3350711"/>
              <a:gd name="connsiteX14" fmla="*/ 0 w 2880985"/>
              <a:gd name="connsiteY14" fmla="*/ 3350711 h 3350711"/>
              <a:gd name="connsiteX15" fmla="*/ 0 w 2880985"/>
              <a:gd name="connsiteY15" fmla="*/ 2647062 h 3350711"/>
              <a:gd name="connsiteX16" fmla="*/ 0 w 2880985"/>
              <a:gd name="connsiteY16" fmla="*/ 2010427 h 3350711"/>
              <a:gd name="connsiteX17" fmla="*/ 0 w 2880985"/>
              <a:gd name="connsiteY17" fmla="*/ 1306777 h 3350711"/>
              <a:gd name="connsiteX18" fmla="*/ 0 w 2880985"/>
              <a:gd name="connsiteY18" fmla="*/ 636635 h 3350711"/>
              <a:gd name="connsiteX19" fmla="*/ 0 w 2880985"/>
              <a:gd name="connsiteY19" fmla="*/ 0 h 335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80985" h="3350711" extrusionOk="0">
                <a:moveTo>
                  <a:pt x="0" y="0"/>
                </a:moveTo>
                <a:cubicBezTo>
                  <a:pt x="111727" y="-10368"/>
                  <a:pt x="382651" y="-8374"/>
                  <a:pt x="518577" y="0"/>
                </a:cubicBezTo>
                <a:cubicBezTo>
                  <a:pt x="654503" y="8374"/>
                  <a:pt x="845160" y="-19448"/>
                  <a:pt x="1065964" y="0"/>
                </a:cubicBezTo>
                <a:cubicBezTo>
                  <a:pt x="1286768" y="19448"/>
                  <a:pt x="1456739" y="-18671"/>
                  <a:pt x="1613352" y="0"/>
                </a:cubicBezTo>
                <a:cubicBezTo>
                  <a:pt x="1769965" y="18671"/>
                  <a:pt x="2102997" y="-31426"/>
                  <a:pt x="2247168" y="0"/>
                </a:cubicBezTo>
                <a:cubicBezTo>
                  <a:pt x="2391339" y="31426"/>
                  <a:pt x="2623975" y="-28039"/>
                  <a:pt x="2880985" y="0"/>
                </a:cubicBezTo>
                <a:cubicBezTo>
                  <a:pt x="2874192" y="156489"/>
                  <a:pt x="2845098" y="389328"/>
                  <a:pt x="2880985" y="737156"/>
                </a:cubicBezTo>
                <a:cubicBezTo>
                  <a:pt x="2916872" y="1084984"/>
                  <a:pt x="2872290" y="1163744"/>
                  <a:pt x="2880985" y="1306777"/>
                </a:cubicBezTo>
                <a:cubicBezTo>
                  <a:pt x="2889680" y="1449810"/>
                  <a:pt x="2885650" y="1832504"/>
                  <a:pt x="2880985" y="2010427"/>
                </a:cubicBezTo>
                <a:cubicBezTo>
                  <a:pt x="2876321" y="2188350"/>
                  <a:pt x="2901296" y="2417198"/>
                  <a:pt x="2880985" y="2747583"/>
                </a:cubicBezTo>
                <a:cubicBezTo>
                  <a:pt x="2860674" y="3077968"/>
                  <a:pt x="2879479" y="3211794"/>
                  <a:pt x="2880985" y="3350711"/>
                </a:cubicBezTo>
                <a:cubicBezTo>
                  <a:pt x="2682842" y="3330621"/>
                  <a:pt x="2499545" y="3363327"/>
                  <a:pt x="2247168" y="3350711"/>
                </a:cubicBezTo>
                <a:cubicBezTo>
                  <a:pt x="1994791" y="3338095"/>
                  <a:pt x="1874139" y="3339645"/>
                  <a:pt x="1642161" y="3350711"/>
                </a:cubicBezTo>
                <a:cubicBezTo>
                  <a:pt x="1410183" y="3361777"/>
                  <a:pt x="1141754" y="3335349"/>
                  <a:pt x="1008345" y="3350711"/>
                </a:cubicBezTo>
                <a:cubicBezTo>
                  <a:pt x="874936" y="3366073"/>
                  <a:pt x="281593" y="3345890"/>
                  <a:pt x="0" y="3350711"/>
                </a:cubicBezTo>
                <a:cubicBezTo>
                  <a:pt x="7611" y="3191304"/>
                  <a:pt x="6075" y="2812756"/>
                  <a:pt x="0" y="2647062"/>
                </a:cubicBezTo>
                <a:cubicBezTo>
                  <a:pt x="-6075" y="2481368"/>
                  <a:pt x="-618" y="2196947"/>
                  <a:pt x="0" y="2010427"/>
                </a:cubicBezTo>
                <a:cubicBezTo>
                  <a:pt x="618" y="1823908"/>
                  <a:pt x="-9637" y="1522945"/>
                  <a:pt x="0" y="1306777"/>
                </a:cubicBezTo>
                <a:cubicBezTo>
                  <a:pt x="9637" y="1090609"/>
                  <a:pt x="23522" y="904101"/>
                  <a:pt x="0" y="636635"/>
                </a:cubicBezTo>
                <a:cubicBezTo>
                  <a:pt x="-23522" y="369169"/>
                  <a:pt x="1673" y="1530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C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3656250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9EAE5-F221-769E-79FC-37C6CAB9539A}"/>
              </a:ext>
            </a:extLst>
          </p:cNvPr>
          <p:cNvSpPr/>
          <p:nvPr/>
        </p:nvSpPr>
        <p:spPr>
          <a:xfrm>
            <a:off x="4327741" y="501041"/>
            <a:ext cx="6425853" cy="2430050"/>
          </a:xfrm>
          <a:custGeom>
            <a:avLst/>
            <a:gdLst>
              <a:gd name="connsiteX0" fmla="*/ 0 w 6425853"/>
              <a:gd name="connsiteY0" fmla="*/ 0 h 2430050"/>
              <a:gd name="connsiteX1" fmla="*/ 449810 w 6425853"/>
              <a:gd name="connsiteY1" fmla="*/ 0 h 2430050"/>
              <a:gd name="connsiteX2" fmla="*/ 899619 w 6425853"/>
              <a:gd name="connsiteY2" fmla="*/ 0 h 2430050"/>
              <a:gd name="connsiteX3" fmla="*/ 1349429 w 6425853"/>
              <a:gd name="connsiteY3" fmla="*/ 0 h 2430050"/>
              <a:gd name="connsiteX4" fmla="*/ 1992014 w 6425853"/>
              <a:gd name="connsiteY4" fmla="*/ 0 h 2430050"/>
              <a:gd name="connsiteX5" fmla="*/ 2763117 w 6425853"/>
              <a:gd name="connsiteY5" fmla="*/ 0 h 2430050"/>
              <a:gd name="connsiteX6" fmla="*/ 3212927 w 6425853"/>
              <a:gd name="connsiteY6" fmla="*/ 0 h 2430050"/>
              <a:gd name="connsiteX7" fmla="*/ 3662736 w 6425853"/>
              <a:gd name="connsiteY7" fmla="*/ 0 h 2430050"/>
              <a:gd name="connsiteX8" fmla="*/ 4241063 w 6425853"/>
              <a:gd name="connsiteY8" fmla="*/ 0 h 2430050"/>
              <a:gd name="connsiteX9" fmla="*/ 4883648 w 6425853"/>
              <a:gd name="connsiteY9" fmla="*/ 0 h 2430050"/>
              <a:gd name="connsiteX10" fmla="*/ 5333458 w 6425853"/>
              <a:gd name="connsiteY10" fmla="*/ 0 h 2430050"/>
              <a:gd name="connsiteX11" fmla="*/ 5847526 w 6425853"/>
              <a:gd name="connsiteY11" fmla="*/ 0 h 2430050"/>
              <a:gd name="connsiteX12" fmla="*/ 6425853 w 6425853"/>
              <a:gd name="connsiteY12" fmla="*/ 0 h 2430050"/>
              <a:gd name="connsiteX13" fmla="*/ 6425853 w 6425853"/>
              <a:gd name="connsiteY13" fmla="*/ 656114 h 2430050"/>
              <a:gd name="connsiteX14" fmla="*/ 6425853 w 6425853"/>
              <a:gd name="connsiteY14" fmla="*/ 1190725 h 2430050"/>
              <a:gd name="connsiteX15" fmla="*/ 6425853 w 6425853"/>
              <a:gd name="connsiteY15" fmla="*/ 1773937 h 2430050"/>
              <a:gd name="connsiteX16" fmla="*/ 6425853 w 6425853"/>
              <a:gd name="connsiteY16" fmla="*/ 2430050 h 2430050"/>
              <a:gd name="connsiteX17" fmla="*/ 5654751 w 6425853"/>
              <a:gd name="connsiteY17" fmla="*/ 2430050 h 2430050"/>
              <a:gd name="connsiteX18" fmla="*/ 4947907 w 6425853"/>
              <a:gd name="connsiteY18" fmla="*/ 2430050 h 2430050"/>
              <a:gd name="connsiteX19" fmla="*/ 4369580 w 6425853"/>
              <a:gd name="connsiteY19" fmla="*/ 2430050 h 2430050"/>
              <a:gd name="connsiteX20" fmla="*/ 3855512 w 6425853"/>
              <a:gd name="connsiteY20" fmla="*/ 2430050 h 2430050"/>
              <a:gd name="connsiteX21" fmla="*/ 3084409 w 6425853"/>
              <a:gd name="connsiteY21" fmla="*/ 2430050 h 2430050"/>
              <a:gd name="connsiteX22" fmla="*/ 2441824 w 6425853"/>
              <a:gd name="connsiteY22" fmla="*/ 2430050 h 2430050"/>
              <a:gd name="connsiteX23" fmla="*/ 1799239 w 6425853"/>
              <a:gd name="connsiteY23" fmla="*/ 2430050 h 2430050"/>
              <a:gd name="connsiteX24" fmla="*/ 1349429 w 6425853"/>
              <a:gd name="connsiteY24" fmla="*/ 2430050 h 2430050"/>
              <a:gd name="connsiteX25" fmla="*/ 771102 w 6425853"/>
              <a:gd name="connsiteY25" fmla="*/ 2430050 h 2430050"/>
              <a:gd name="connsiteX26" fmla="*/ 0 w 6425853"/>
              <a:gd name="connsiteY26" fmla="*/ 2430050 h 2430050"/>
              <a:gd name="connsiteX27" fmla="*/ 0 w 6425853"/>
              <a:gd name="connsiteY27" fmla="*/ 1846838 h 2430050"/>
              <a:gd name="connsiteX28" fmla="*/ 0 w 6425853"/>
              <a:gd name="connsiteY28" fmla="*/ 1312227 h 2430050"/>
              <a:gd name="connsiteX29" fmla="*/ 0 w 6425853"/>
              <a:gd name="connsiteY29" fmla="*/ 729015 h 2430050"/>
              <a:gd name="connsiteX30" fmla="*/ 0 w 6425853"/>
              <a:gd name="connsiteY30" fmla="*/ 0 h 243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25853" h="2430050" extrusionOk="0">
                <a:moveTo>
                  <a:pt x="0" y="0"/>
                </a:moveTo>
                <a:cubicBezTo>
                  <a:pt x="182158" y="-4789"/>
                  <a:pt x="302040" y="-12506"/>
                  <a:pt x="449810" y="0"/>
                </a:cubicBezTo>
                <a:cubicBezTo>
                  <a:pt x="597580" y="12506"/>
                  <a:pt x="737553" y="11862"/>
                  <a:pt x="899619" y="0"/>
                </a:cubicBezTo>
                <a:cubicBezTo>
                  <a:pt x="1061685" y="-11862"/>
                  <a:pt x="1149148" y="-5392"/>
                  <a:pt x="1349429" y="0"/>
                </a:cubicBezTo>
                <a:cubicBezTo>
                  <a:pt x="1549710" y="5392"/>
                  <a:pt x="1683071" y="-1604"/>
                  <a:pt x="1992014" y="0"/>
                </a:cubicBezTo>
                <a:cubicBezTo>
                  <a:pt x="2300958" y="1604"/>
                  <a:pt x="2589701" y="-34206"/>
                  <a:pt x="2763117" y="0"/>
                </a:cubicBezTo>
                <a:cubicBezTo>
                  <a:pt x="2936533" y="34206"/>
                  <a:pt x="3121840" y="18953"/>
                  <a:pt x="3212927" y="0"/>
                </a:cubicBezTo>
                <a:cubicBezTo>
                  <a:pt x="3304014" y="-18953"/>
                  <a:pt x="3528394" y="-5670"/>
                  <a:pt x="3662736" y="0"/>
                </a:cubicBezTo>
                <a:cubicBezTo>
                  <a:pt x="3797078" y="5670"/>
                  <a:pt x="4089405" y="-18889"/>
                  <a:pt x="4241063" y="0"/>
                </a:cubicBezTo>
                <a:cubicBezTo>
                  <a:pt x="4392721" y="18889"/>
                  <a:pt x="4580282" y="-14378"/>
                  <a:pt x="4883648" y="0"/>
                </a:cubicBezTo>
                <a:cubicBezTo>
                  <a:pt x="5187015" y="14378"/>
                  <a:pt x="5201078" y="7859"/>
                  <a:pt x="5333458" y="0"/>
                </a:cubicBezTo>
                <a:cubicBezTo>
                  <a:pt x="5465838" y="-7859"/>
                  <a:pt x="5675743" y="-24707"/>
                  <a:pt x="5847526" y="0"/>
                </a:cubicBezTo>
                <a:cubicBezTo>
                  <a:pt x="6019309" y="24707"/>
                  <a:pt x="6187312" y="-602"/>
                  <a:pt x="6425853" y="0"/>
                </a:cubicBezTo>
                <a:cubicBezTo>
                  <a:pt x="6444846" y="166080"/>
                  <a:pt x="6425246" y="371628"/>
                  <a:pt x="6425853" y="656114"/>
                </a:cubicBezTo>
                <a:cubicBezTo>
                  <a:pt x="6426460" y="940600"/>
                  <a:pt x="6419955" y="1022477"/>
                  <a:pt x="6425853" y="1190725"/>
                </a:cubicBezTo>
                <a:cubicBezTo>
                  <a:pt x="6431751" y="1358973"/>
                  <a:pt x="6445431" y="1652658"/>
                  <a:pt x="6425853" y="1773937"/>
                </a:cubicBezTo>
                <a:cubicBezTo>
                  <a:pt x="6406275" y="1895216"/>
                  <a:pt x="6400317" y="2156423"/>
                  <a:pt x="6425853" y="2430050"/>
                </a:cubicBezTo>
                <a:cubicBezTo>
                  <a:pt x="6269924" y="2392405"/>
                  <a:pt x="6008270" y="2466537"/>
                  <a:pt x="5654751" y="2430050"/>
                </a:cubicBezTo>
                <a:cubicBezTo>
                  <a:pt x="5301232" y="2393563"/>
                  <a:pt x="5250431" y="2443984"/>
                  <a:pt x="4947907" y="2430050"/>
                </a:cubicBezTo>
                <a:cubicBezTo>
                  <a:pt x="4645383" y="2416116"/>
                  <a:pt x="4596675" y="2448170"/>
                  <a:pt x="4369580" y="2430050"/>
                </a:cubicBezTo>
                <a:cubicBezTo>
                  <a:pt x="4142485" y="2411930"/>
                  <a:pt x="4111098" y="2450415"/>
                  <a:pt x="3855512" y="2430050"/>
                </a:cubicBezTo>
                <a:cubicBezTo>
                  <a:pt x="3599926" y="2409685"/>
                  <a:pt x="3244901" y="2394305"/>
                  <a:pt x="3084409" y="2430050"/>
                </a:cubicBezTo>
                <a:cubicBezTo>
                  <a:pt x="2923917" y="2465795"/>
                  <a:pt x="2707651" y="2408059"/>
                  <a:pt x="2441824" y="2430050"/>
                </a:cubicBezTo>
                <a:cubicBezTo>
                  <a:pt x="2175998" y="2452041"/>
                  <a:pt x="2049793" y="2431098"/>
                  <a:pt x="1799239" y="2430050"/>
                </a:cubicBezTo>
                <a:cubicBezTo>
                  <a:pt x="1548686" y="2429002"/>
                  <a:pt x="1442760" y="2428472"/>
                  <a:pt x="1349429" y="2430050"/>
                </a:cubicBezTo>
                <a:cubicBezTo>
                  <a:pt x="1256098" y="2431629"/>
                  <a:pt x="977656" y="2449444"/>
                  <a:pt x="771102" y="2430050"/>
                </a:cubicBezTo>
                <a:cubicBezTo>
                  <a:pt x="564548" y="2410656"/>
                  <a:pt x="222844" y="2443572"/>
                  <a:pt x="0" y="2430050"/>
                </a:cubicBezTo>
                <a:cubicBezTo>
                  <a:pt x="-4640" y="2142709"/>
                  <a:pt x="-14667" y="1982288"/>
                  <a:pt x="0" y="1846838"/>
                </a:cubicBezTo>
                <a:cubicBezTo>
                  <a:pt x="14667" y="1711388"/>
                  <a:pt x="-12150" y="1522992"/>
                  <a:pt x="0" y="1312227"/>
                </a:cubicBezTo>
                <a:cubicBezTo>
                  <a:pt x="12150" y="1101462"/>
                  <a:pt x="5110" y="944654"/>
                  <a:pt x="0" y="729015"/>
                </a:cubicBezTo>
                <a:cubicBezTo>
                  <a:pt x="-5110" y="513376"/>
                  <a:pt x="10720" y="2675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CC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6F905-CF18-EF9E-DF14-B0E8067541A2}"/>
              </a:ext>
            </a:extLst>
          </p:cNvPr>
          <p:cNvSpPr/>
          <p:nvPr/>
        </p:nvSpPr>
        <p:spPr>
          <a:xfrm>
            <a:off x="4327741" y="2956141"/>
            <a:ext cx="6425854" cy="3626285"/>
          </a:xfrm>
          <a:custGeom>
            <a:avLst/>
            <a:gdLst>
              <a:gd name="connsiteX0" fmla="*/ 0 w 6425854"/>
              <a:gd name="connsiteY0" fmla="*/ 0 h 3626285"/>
              <a:gd name="connsiteX1" fmla="*/ 771102 w 6425854"/>
              <a:gd name="connsiteY1" fmla="*/ 0 h 3626285"/>
              <a:gd name="connsiteX2" fmla="*/ 1413688 w 6425854"/>
              <a:gd name="connsiteY2" fmla="*/ 0 h 3626285"/>
              <a:gd name="connsiteX3" fmla="*/ 2056273 w 6425854"/>
              <a:gd name="connsiteY3" fmla="*/ 0 h 3626285"/>
              <a:gd name="connsiteX4" fmla="*/ 2763117 w 6425854"/>
              <a:gd name="connsiteY4" fmla="*/ 0 h 3626285"/>
              <a:gd name="connsiteX5" fmla="*/ 3534220 w 6425854"/>
              <a:gd name="connsiteY5" fmla="*/ 0 h 3626285"/>
              <a:gd name="connsiteX6" fmla="*/ 3984029 w 6425854"/>
              <a:gd name="connsiteY6" fmla="*/ 0 h 3626285"/>
              <a:gd name="connsiteX7" fmla="*/ 4626615 w 6425854"/>
              <a:gd name="connsiteY7" fmla="*/ 0 h 3626285"/>
              <a:gd name="connsiteX8" fmla="*/ 5204942 w 6425854"/>
              <a:gd name="connsiteY8" fmla="*/ 0 h 3626285"/>
              <a:gd name="connsiteX9" fmla="*/ 6425854 w 6425854"/>
              <a:gd name="connsiteY9" fmla="*/ 0 h 3626285"/>
              <a:gd name="connsiteX10" fmla="*/ 6425854 w 6425854"/>
              <a:gd name="connsiteY10" fmla="*/ 604381 h 3626285"/>
              <a:gd name="connsiteX11" fmla="*/ 6425854 w 6425854"/>
              <a:gd name="connsiteY11" fmla="*/ 1281287 h 3626285"/>
              <a:gd name="connsiteX12" fmla="*/ 6425854 w 6425854"/>
              <a:gd name="connsiteY12" fmla="*/ 1849405 h 3626285"/>
              <a:gd name="connsiteX13" fmla="*/ 6425854 w 6425854"/>
              <a:gd name="connsiteY13" fmla="*/ 2453786 h 3626285"/>
              <a:gd name="connsiteX14" fmla="*/ 6425854 w 6425854"/>
              <a:gd name="connsiteY14" fmla="*/ 2949378 h 3626285"/>
              <a:gd name="connsiteX15" fmla="*/ 6425854 w 6425854"/>
              <a:gd name="connsiteY15" fmla="*/ 3626285 h 3626285"/>
              <a:gd name="connsiteX16" fmla="*/ 5976044 w 6425854"/>
              <a:gd name="connsiteY16" fmla="*/ 3626285 h 3626285"/>
              <a:gd name="connsiteX17" fmla="*/ 5526234 w 6425854"/>
              <a:gd name="connsiteY17" fmla="*/ 3626285 h 3626285"/>
              <a:gd name="connsiteX18" fmla="*/ 4755132 w 6425854"/>
              <a:gd name="connsiteY18" fmla="*/ 3626285 h 3626285"/>
              <a:gd name="connsiteX19" fmla="*/ 3984029 w 6425854"/>
              <a:gd name="connsiteY19" fmla="*/ 3626285 h 3626285"/>
              <a:gd name="connsiteX20" fmla="*/ 3405703 w 6425854"/>
              <a:gd name="connsiteY20" fmla="*/ 3626285 h 3626285"/>
              <a:gd name="connsiteX21" fmla="*/ 2698859 w 6425854"/>
              <a:gd name="connsiteY21" fmla="*/ 3626285 h 3626285"/>
              <a:gd name="connsiteX22" fmla="*/ 2056273 w 6425854"/>
              <a:gd name="connsiteY22" fmla="*/ 3626285 h 3626285"/>
              <a:gd name="connsiteX23" fmla="*/ 1285171 w 6425854"/>
              <a:gd name="connsiteY23" fmla="*/ 3626285 h 3626285"/>
              <a:gd name="connsiteX24" fmla="*/ 706844 w 6425854"/>
              <a:gd name="connsiteY24" fmla="*/ 3626285 h 3626285"/>
              <a:gd name="connsiteX25" fmla="*/ 0 w 6425854"/>
              <a:gd name="connsiteY25" fmla="*/ 3626285 h 3626285"/>
              <a:gd name="connsiteX26" fmla="*/ 0 w 6425854"/>
              <a:gd name="connsiteY26" fmla="*/ 3094430 h 3626285"/>
              <a:gd name="connsiteX27" fmla="*/ 0 w 6425854"/>
              <a:gd name="connsiteY27" fmla="*/ 2417523 h 3626285"/>
              <a:gd name="connsiteX28" fmla="*/ 0 w 6425854"/>
              <a:gd name="connsiteY28" fmla="*/ 1813143 h 3626285"/>
              <a:gd name="connsiteX29" fmla="*/ 0 w 6425854"/>
              <a:gd name="connsiteY29" fmla="*/ 1172499 h 3626285"/>
              <a:gd name="connsiteX30" fmla="*/ 0 w 6425854"/>
              <a:gd name="connsiteY30" fmla="*/ 568118 h 3626285"/>
              <a:gd name="connsiteX31" fmla="*/ 0 w 6425854"/>
              <a:gd name="connsiteY31" fmla="*/ 0 h 362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425854" h="3626285" extrusionOk="0">
                <a:moveTo>
                  <a:pt x="0" y="0"/>
                </a:moveTo>
                <a:cubicBezTo>
                  <a:pt x="244643" y="-21012"/>
                  <a:pt x="593301" y="-22362"/>
                  <a:pt x="771102" y="0"/>
                </a:cubicBezTo>
                <a:cubicBezTo>
                  <a:pt x="948903" y="22362"/>
                  <a:pt x="1167695" y="9161"/>
                  <a:pt x="1413688" y="0"/>
                </a:cubicBezTo>
                <a:cubicBezTo>
                  <a:pt x="1659681" y="-9161"/>
                  <a:pt x="1858471" y="-13781"/>
                  <a:pt x="2056273" y="0"/>
                </a:cubicBezTo>
                <a:cubicBezTo>
                  <a:pt x="2254075" y="13781"/>
                  <a:pt x="2562958" y="21227"/>
                  <a:pt x="2763117" y="0"/>
                </a:cubicBezTo>
                <a:cubicBezTo>
                  <a:pt x="2963276" y="-21227"/>
                  <a:pt x="3265718" y="11361"/>
                  <a:pt x="3534220" y="0"/>
                </a:cubicBezTo>
                <a:cubicBezTo>
                  <a:pt x="3802722" y="-11361"/>
                  <a:pt x="3809090" y="-8784"/>
                  <a:pt x="3984029" y="0"/>
                </a:cubicBezTo>
                <a:cubicBezTo>
                  <a:pt x="4158968" y="8784"/>
                  <a:pt x="4329514" y="462"/>
                  <a:pt x="4626615" y="0"/>
                </a:cubicBezTo>
                <a:cubicBezTo>
                  <a:pt x="4923716" y="-462"/>
                  <a:pt x="5019533" y="-592"/>
                  <a:pt x="5204942" y="0"/>
                </a:cubicBezTo>
                <a:cubicBezTo>
                  <a:pt x="5390351" y="592"/>
                  <a:pt x="5854960" y="-34423"/>
                  <a:pt x="6425854" y="0"/>
                </a:cubicBezTo>
                <a:cubicBezTo>
                  <a:pt x="6420135" y="208399"/>
                  <a:pt x="6415610" y="378361"/>
                  <a:pt x="6425854" y="604381"/>
                </a:cubicBezTo>
                <a:cubicBezTo>
                  <a:pt x="6436098" y="830401"/>
                  <a:pt x="6392840" y="972720"/>
                  <a:pt x="6425854" y="1281287"/>
                </a:cubicBezTo>
                <a:cubicBezTo>
                  <a:pt x="6458868" y="1589854"/>
                  <a:pt x="6418469" y="1569710"/>
                  <a:pt x="6425854" y="1849405"/>
                </a:cubicBezTo>
                <a:cubicBezTo>
                  <a:pt x="6433239" y="2129100"/>
                  <a:pt x="6441959" y="2242196"/>
                  <a:pt x="6425854" y="2453786"/>
                </a:cubicBezTo>
                <a:cubicBezTo>
                  <a:pt x="6409749" y="2665376"/>
                  <a:pt x="6442685" y="2778681"/>
                  <a:pt x="6425854" y="2949378"/>
                </a:cubicBezTo>
                <a:cubicBezTo>
                  <a:pt x="6409023" y="3120075"/>
                  <a:pt x="6458268" y="3310516"/>
                  <a:pt x="6425854" y="3626285"/>
                </a:cubicBezTo>
                <a:cubicBezTo>
                  <a:pt x="6241175" y="3633919"/>
                  <a:pt x="6127497" y="3627360"/>
                  <a:pt x="5976044" y="3626285"/>
                </a:cubicBezTo>
                <a:cubicBezTo>
                  <a:pt x="5824591" y="3625211"/>
                  <a:pt x="5713758" y="3608781"/>
                  <a:pt x="5526234" y="3626285"/>
                </a:cubicBezTo>
                <a:cubicBezTo>
                  <a:pt x="5338710" y="3643790"/>
                  <a:pt x="4937857" y="3627965"/>
                  <a:pt x="4755132" y="3626285"/>
                </a:cubicBezTo>
                <a:cubicBezTo>
                  <a:pt x="4572407" y="3624605"/>
                  <a:pt x="4311078" y="3612324"/>
                  <a:pt x="3984029" y="3626285"/>
                </a:cubicBezTo>
                <a:cubicBezTo>
                  <a:pt x="3656980" y="3640246"/>
                  <a:pt x="3567248" y="3601184"/>
                  <a:pt x="3405703" y="3626285"/>
                </a:cubicBezTo>
                <a:cubicBezTo>
                  <a:pt x="3244158" y="3651386"/>
                  <a:pt x="3032035" y="3592262"/>
                  <a:pt x="2698859" y="3626285"/>
                </a:cubicBezTo>
                <a:cubicBezTo>
                  <a:pt x="2365683" y="3660308"/>
                  <a:pt x="2288378" y="3651041"/>
                  <a:pt x="2056273" y="3626285"/>
                </a:cubicBezTo>
                <a:cubicBezTo>
                  <a:pt x="1824168" y="3601529"/>
                  <a:pt x="1534101" y="3660138"/>
                  <a:pt x="1285171" y="3626285"/>
                </a:cubicBezTo>
                <a:cubicBezTo>
                  <a:pt x="1036241" y="3592432"/>
                  <a:pt x="946442" y="3603999"/>
                  <a:pt x="706844" y="3626285"/>
                </a:cubicBezTo>
                <a:cubicBezTo>
                  <a:pt x="467246" y="3648571"/>
                  <a:pt x="200450" y="3633492"/>
                  <a:pt x="0" y="3626285"/>
                </a:cubicBezTo>
                <a:cubicBezTo>
                  <a:pt x="1825" y="3405411"/>
                  <a:pt x="-8410" y="3271503"/>
                  <a:pt x="0" y="3094430"/>
                </a:cubicBezTo>
                <a:cubicBezTo>
                  <a:pt x="8410" y="2917357"/>
                  <a:pt x="20082" y="2636361"/>
                  <a:pt x="0" y="2417523"/>
                </a:cubicBezTo>
                <a:cubicBezTo>
                  <a:pt x="-20082" y="2198685"/>
                  <a:pt x="10923" y="1972495"/>
                  <a:pt x="0" y="1813143"/>
                </a:cubicBezTo>
                <a:cubicBezTo>
                  <a:pt x="-10923" y="1653791"/>
                  <a:pt x="7355" y="1402428"/>
                  <a:pt x="0" y="1172499"/>
                </a:cubicBezTo>
                <a:cubicBezTo>
                  <a:pt x="-7355" y="942570"/>
                  <a:pt x="-15420" y="817659"/>
                  <a:pt x="0" y="568118"/>
                </a:cubicBezTo>
                <a:cubicBezTo>
                  <a:pt x="15420" y="318577"/>
                  <a:pt x="-15389" y="24610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4367777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7A859-D1B8-E461-DE1F-65A15DC2C182}"/>
              </a:ext>
            </a:extLst>
          </p:cNvPr>
          <p:cNvSpPr txBox="1"/>
          <p:nvPr/>
        </p:nvSpPr>
        <p:spPr>
          <a:xfrm>
            <a:off x="87683" y="244257"/>
            <a:ext cx="1233814" cy="430887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Composition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7713-886C-2D00-C013-7CF47BB9070B}"/>
              </a:ext>
            </a:extLst>
          </p:cNvPr>
          <p:cNvSpPr txBox="1"/>
          <p:nvPr/>
        </p:nvSpPr>
        <p:spPr>
          <a:xfrm>
            <a:off x="87682" y="3200400"/>
            <a:ext cx="1233814" cy="600164"/>
          </a:xfrm>
          <a:prstGeom prst="rect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C7+ and other components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AFB22-3C33-E4C8-C022-ECCA761F4458}"/>
              </a:ext>
            </a:extLst>
          </p:cNvPr>
          <p:cNvSpPr txBox="1"/>
          <p:nvPr/>
        </p:nvSpPr>
        <p:spPr>
          <a:xfrm>
            <a:off x="10878856" y="459700"/>
            <a:ext cx="1233814" cy="43088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8342E-6814-5880-E147-FE410D8CD3D3}"/>
              </a:ext>
            </a:extLst>
          </p:cNvPr>
          <p:cNvSpPr txBox="1"/>
          <p:nvPr/>
        </p:nvSpPr>
        <p:spPr>
          <a:xfrm>
            <a:off x="10878855" y="3200401"/>
            <a:ext cx="1233814" cy="4308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9B52B-D659-425F-58AD-36A6A22E842A}"/>
              </a:ext>
            </a:extLst>
          </p:cNvPr>
          <p:cNvSpPr/>
          <p:nvPr/>
        </p:nvSpPr>
        <p:spPr>
          <a:xfrm>
            <a:off x="4327741" y="244257"/>
            <a:ext cx="1910221" cy="215443"/>
          </a:xfrm>
          <a:custGeom>
            <a:avLst/>
            <a:gdLst>
              <a:gd name="connsiteX0" fmla="*/ 0 w 1910221"/>
              <a:gd name="connsiteY0" fmla="*/ 0 h 215443"/>
              <a:gd name="connsiteX1" fmla="*/ 579434 w 1910221"/>
              <a:gd name="connsiteY1" fmla="*/ 0 h 215443"/>
              <a:gd name="connsiteX2" fmla="*/ 1158867 w 1910221"/>
              <a:gd name="connsiteY2" fmla="*/ 0 h 215443"/>
              <a:gd name="connsiteX3" fmla="*/ 1910221 w 1910221"/>
              <a:gd name="connsiteY3" fmla="*/ 0 h 215443"/>
              <a:gd name="connsiteX4" fmla="*/ 1910221 w 1910221"/>
              <a:gd name="connsiteY4" fmla="*/ 215443 h 215443"/>
              <a:gd name="connsiteX5" fmla="*/ 1254378 w 1910221"/>
              <a:gd name="connsiteY5" fmla="*/ 215443 h 215443"/>
              <a:gd name="connsiteX6" fmla="*/ 598536 w 1910221"/>
              <a:gd name="connsiteY6" fmla="*/ 215443 h 215443"/>
              <a:gd name="connsiteX7" fmla="*/ 0 w 1910221"/>
              <a:gd name="connsiteY7" fmla="*/ 215443 h 215443"/>
              <a:gd name="connsiteX8" fmla="*/ 0 w 1910221"/>
              <a:gd name="connsiteY8" fmla="*/ 0 h 21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221" h="215443" extrusionOk="0">
                <a:moveTo>
                  <a:pt x="0" y="0"/>
                </a:moveTo>
                <a:cubicBezTo>
                  <a:pt x="204920" y="20770"/>
                  <a:pt x="299396" y="13631"/>
                  <a:pt x="579434" y="0"/>
                </a:cubicBezTo>
                <a:cubicBezTo>
                  <a:pt x="859472" y="-13631"/>
                  <a:pt x="888349" y="-15645"/>
                  <a:pt x="1158867" y="0"/>
                </a:cubicBezTo>
                <a:cubicBezTo>
                  <a:pt x="1429385" y="15645"/>
                  <a:pt x="1535716" y="-9807"/>
                  <a:pt x="1910221" y="0"/>
                </a:cubicBezTo>
                <a:cubicBezTo>
                  <a:pt x="1909739" y="43511"/>
                  <a:pt x="1901504" y="149999"/>
                  <a:pt x="1910221" y="215443"/>
                </a:cubicBezTo>
                <a:cubicBezTo>
                  <a:pt x="1639907" y="246629"/>
                  <a:pt x="1496263" y="190413"/>
                  <a:pt x="1254378" y="215443"/>
                </a:cubicBezTo>
                <a:cubicBezTo>
                  <a:pt x="1012493" y="240473"/>
                  <a:pt x="768032" y="234696"/>
                  <a:pt x="598536" y="215443"/>
                </a:cubicBezTo>
                <a:cubicBezTo>
                  <a:pt x="429040" y="196190"/>
                  <a:pt x="263010" y="240648"/>
                  <a:pt x="0" y="215443"/>
                </a:cubicBezTo>
                <a:cubicBezTo>
                  <a:pt x="-9887" y="131957"/>
                  <a:pt x="2233" y="5709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C4982-8A1E-200C-0C25-99E1C6FDB355}"/>
              </a:ext>
            </a:extLst>
          </p:cNvPr>
          <p:cNvSpPr txBox="1"/>
          <p:nvPr/>
        </p:nvSpPr>
        <p:spPr>
          <a:xfrm>
            <a:off x="6373320" y="125978"/>
            <a:ext cx="1133605" cy="2616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Output options</a:t>
            </a:r>
          </a:p>
        </p:txBody>
      </p:sp>
    </p:spTree>
    <p:extLst>
      <p:ext uri="{BB962C8B-B14F-4D97-AF65-F5344CB8AC3E}">
        <p14:creationId xmlns:p14="http://schemas.microsoft.com/office/powerpoint/2010/main" val="44355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Sharmaine Kirkham</cp:lastModifiedBy>
  <cp:revision>1</cp:revision>
  <dcterms:created xsi:type="dcterms:W3CDTF">2024-06-18T06:53:12Z</dcterms:created>
  <dcterms:modified xsi:type="dcterms:W3CDTF">2024-06-18T08:15:44Z</dcterms:modified>
</cp:coreProperties>
</file>