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66FF33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94660"/>
  </p:normalViewPr>
  <p:slideViewPr>
    <p:cSldViewPr snapToGrid="0" showGuides="1">
      <p:cViewPr varScale="1">
        <p:scale>
          <a:sx n="124" d="100"/>
          <a:sy n="124" d="100"/>
        </p:scale>
        <p:origin x="115" y="16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55B0-1C42-384B-9AD3-6996DD065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2B732-1445-AB4B-506D-413671828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A7C3B-77B9-81EA-7721-3F9F9F5B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5290C-51AB-DAC4-B91E-B2B3EDDD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F32D-FDDF-8C08-1DCB-D9EBEEB2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498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C39E-55E8-70D4-8398-8896ED40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7AF1C-90CF-F494-9621-12C5E0044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990B-5474-7399-7059-AD13CC98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F14F-0BBC-049A-953C-8A8508D6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93596-9BAF-A5F2-6380-75DBD612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04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A0BD7-0393-D747-522D-472944212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E8CCD-3AAA-FCFF-49B2-5EC37E157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8B1E-7F8F-9BA3-9A69-FF84E00F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D4B0-20D9-1337-CB0B-D1981311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65A00-E483-624D-F37B-48CA4DE3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6174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8C841-7F46-E9F9-D68F-8BB6029F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DECF-84B4-2DF4-46D8-07268A42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A6CB5-534B-3948-26B5-459C600A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254A5-E2A2-C136-325D-8922CDA4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8560-CDDB-6F4F-8FAD-A3E3A91D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914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1771-E520-174B-BCAD-79370CA1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E2641-BC42-6212-D301-2A4128811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0BF65-0F6E-7CA8-D109-6B412ECE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8A52C-30FC-EEEF-A1A0-A85DA8B4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9876-649D-018E-C8E9-6D449A20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88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859C-CCCE-A884-6992-6CF06DBAD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D13D-2F02-9184-979E-85BB6819B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67ACC-E7F1-F0F6-4A1F-2644A5E87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8E6AC-473B-CB3E-CF39-A39337AA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CE34-A585-1545-1126-5700A8E0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E7C68-C4EA-A92B-2F92-C2C0E320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46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E8D6-4502-EAC7-AC48-4DE4AD7A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04338-6144-1AE3-5520-341F716F8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153AD-AFDE-B19B-10D4-9BEA1FB8C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B3A4D-82D7-89A3-2BFE-63E62591D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A6EE8-B169-CD03-6E87-2CB523BA5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6CF161-7496-42A6-9B11-996AC8E1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17205-A481-F95A-C287-11A00BC3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C2BC5-48E2-CEB3-8E7C-E8E5A6AA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476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0A95-A2E5-8476-6EA0-10505C90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CFD72-C332-6DB8-830E-C1C58790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91AEA-9887-84AA-6F4C-82FB18EA8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2581F-5D34-3156-0117-DD18E6DA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1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91B9F-152C-6E16-BF0B-377D69B8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3BFBA-F4A5-2931-A1F5-B7423611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BCE25-E60F-A386-6DCB-8DD69DC9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48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1CDA-A314-C57D-6444-E7E221E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F15B-EFED-A365-65A9-AD87AD5CC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F98E2-8076-5B20-ABCD-181C99C8D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3878D-2A1E-2DCF-3FD0-454FC26E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7530D-F037-8295-245D-D6E8C4B8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41B48-FF9A-C78E-1FBE-B234EB1B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29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12D6-8DFF-CF08-51F9-0FBEE971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8595BE-0F48-3740-4FEC-65E1DAD7E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D9687-2A33-BF44-8D35-88B5D73AC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D4B7D-1AB4-268B-894C-DA2CBE85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69216-3EA9-B633-6A6C-572A249A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B578-975C-93B6-F139-3D436B43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815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42A3CF-1FD2-CD79-B805-110650683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CEC42-3A29-9C75-F690-7FDFFF139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E6E6B-D6AD-3A2C-493D-695392DE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37CCC-AC60-44D6-AE7F-98F74AF7C374}" type="datetimeFigureOut">
              <a:rPr lang="en-AU" smtClean="0"/>
              <a:t>23/07/2024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7F525-407E-F499-78A7-2FB357B38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633C4-2613-7F3C-A141-9C166E9C4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2E3CF3-8709-46C3-84B7-FA4424A1C8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763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169A07C-BB36-3BD2-29FD-A2CC4E807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30" y="0"/>
            <a:ext cx="9106939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A5ADDD-5467-4AA7-4C8E-3B0F9B09C8E3}"/>
              </a:ext>
            </a:extLst>
          </p:cNvPr>
          <p:cNvSpPr/>
          <p:nvPr/>
        </p:nvSpPr>
        <p:spPr>
          <a:xfrm>
            <a:off x="1550910" y="244257"/>
            <a:ext cx="2880985" cy="2956143"/>
          </a:xfrm>
          <a:custGeom>
            <a:avLst/>
            <a:gdLst>
              <a:gd name="connsiteX0" fmla="*/ 0 w 2880985"/>
              <a:gd name="connsiteY0" fmla="*/ 0 h 2956143"/>
              <a:gd name="connsiteX1" fmla="*/ 605007 w 2880985"/>
              <a:gd name="connsiteY1" fmla="*/ 0 h 2956143"/>
              <a:gd name="connsiteX2" fmla="*/ 1210014 w 2880985"/>
              <a:gd name="connsiteY2" fmla="*/ 0 h 2956143"/>
              <a:gd name="connsiteX3" fmla="*/ 1699781 w 2880985"/>
              <a:gd name="connsiteY3" fmla="*/ 0 h 2956143"/>
              <a:gd name="connsiteX4" fmla="*/ 2333598 w 2880985"/>
              <a:gd name="connsiteY4" fmla="*/ 0 h 2956143"/>
              <a:gd name="connsiteX5" fmla="*/ 2880985 w 2880985"/>
              <a:gd name="connsiteY5" fmla="*/ 0 h 2956143"/>
              <a:gd name="connsiteX6" fmla="*/ 2880985 w 2880985"/>
              <a:gd name="connsiteY6" fmla="*/ 532106 h 2956143"/>
              <a:gd name="connsiteX7" fmla="*/ 2880985 w 2880985"/>
              <a:gd name="connsiteY7" fmla="*/ 1064211 h 2956143"/>
              <a:gd name="connsiteX8" fmla="*/ 2880985 w 2880985"/>
              <a:gd name="connsiteY8" fmla="*/ 1596317 h 2956143"/>
              <a:gd name="connsiteX9" fmla="*/ 2880985 w 2880985"/>
              <a:gd name="connsiteY9" fmla="*/ 2128423 h 2956143"/>
              <a:gd name="connsiteX10" fmla="*/ 2880985 w 2880985"/>
              <a:gd name="connsiteY10" fmla="*/ 2956143 h 2956143"/>
              <a:gd name="connsiteX11" fmla="*/ 2391218 w 2880985"/>
              <a:gd name="connsiteY11" fmla="*/ 2956143 h 2956143"/>
              <a:gd name="connsiteX12" fmla="*/ 1757401 w 2880985"/>
              <a:gd name="connsiteY12" fmla="*/ 2956143 h 2956143"/>
              <a:gd name="connsiteX13" fmla="*/ 1267633 w 2880985"/>
              <a:gd name="connsiteY13" fmla="*/ 2956143 h 2956143"/>
              <a:gd name="connsiteX14" fmla="*/ 691436 w 2880985"/>
              <a:gd name="connsiteY14" fmla="*/ 2956143 h 2956143"/>
              <a:gd name="connsiteX15" fmla="*/ 0 w 2880985"/>
              <a:gd name="connsiteY15" fmla="*/ 2956143 h 2956143"/>
              <a:gd name="connsiteX16" fmla="*/ 0 w 2880985"/>
              <a:gd name="connsiteY16" fmla="*/ 2424037 h 2956143"/>
              <a:gd name="connsiteX17" fmla="*/ 0 w 2880985"/>
              <a:gd name="connsiteY17" fmla="*/ 1862370 h 2956143"/>
              <a:gd name="connsiteX18" fmla="*/ 0 w 2880985"/>
              <a:gd name="connsiteY18" fmla="*/ 1300703 h 2956143"/>
              <a:gd name="connsiteX19" fmla="*/ 0 w 2880985"/>
              <a:gd name="connsiteY19" fmla="*/ 768597 h 2956143"/>
              <a:gd name="connsiteX20" fmla="*/ 0 w 2880985"/>
              <a:gd name="connsiteY20" fmla="*/ 0 h 2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80985" h="2956143" extrusionOk="0">
                <a:moveTo>
                  <a:pt x="0" y="0"/>
                </a:moveTo>
                <a:cubicBezTo>
                  <a:pt x="171157" y="18003"/>
                  <a:pt x="462273" y="21315"/>
                  <a:pt x="605007" y="0"/>
                </a:cubicBezTo>
                <a:cubicBezTo>
                  <a:pt x="747741" y="-21315"/>
                  <a:pt x="955082" y="14199"/>
                  <a:pt x="1210014" y="0"/>
                </a:cubicBezTo>
                <a:cubicBezTo>
                  <a:pt x="1464946" y="-14199"/>
                  <a:pt x="1502964" y="-14578"/>
                  <a:pt x="1699781" y="0"/>
                </a:cubicBezTo>
                <a:cubicBezTo>
                  <a:pt x="1896598" y="14578"/>
                  <a:pt x="2025439" y="21158"/>
                  <a:pt x="2333598" y="0"/>
                </a:cubicBezTo>
                <a:cubicBezTo>
                  <a:pt x="2641757" y="-21158"/>
                  <a:pt x="2732230" y="22335"/>
                  <a:pt x="2880985" y="0"/>
                </a:cubicBezTo>
                <a:cubicBezTo>
                  <a:pt x="2870567" y="264676"/>
                  <a:pt x="2879395" y="318159"/>
                  <a:pt x="2880985" y="532106"/>
                </a:cubicBezTo>
                <a:cubicBezTo>
                  <a:pt x="2882575" y="746053"/>
                  <a:pt x="2896966" y="800330"/>
                  <a:pt x="2880985" y="1064211"/>
                </a:cubicBezTo>
                <a:cubicBezTo>
                  <a:pt x="2865004" y="1328092"/>
                  <a:pt x="2900672" y="1454375"/>
                  <a:pt x="2880985" y="1596317"/>
                </a:cubicBezTo>
                <a:cubicBezTo>
                  <a:pt x="2861298" y="1738259"/>
                  <a:pt x="2868614" y="1937829"/>
                  <a:pt x="2880985" y="2128423"/>
                </a:cubicBezTo>
                <a:cubicBezTo>
                  <a:pt x="2893356" y="2319017"/>
                  <a:pt x="2848594" y="2654575"/>
                  <a:pt x="2880985" y="2956143"/>
                </a:cubicBezTo>
                <a:cubicBezTo>
                  <a:pt x="2675466" y="2973094"/>
                  <a:pt x="2604199" y="2966946"/>
                  <a:pt x="2391218" y="2956143"/>
                </a:cubicBezTo>
                <a:cubicBezTo>
                  <a:pt x="2178237" y="2945340"/>
                  <a:pt x="2059417" y="2981840"/>
                  <a:pt x="1757401" y="2956143"/>
                </a:cubicBezTo>
                <a:cubicBezTo>
                  <a:pt x="1455385" y="2930446"/>
                  <a:pt x="1467324" y="2955805"/>
                  <a:pt x="1267633" y="2956143"/>
                </a:cubicBezTo>
                <a:cubicBezTo>
                  <a:pt x="1067942" y="2956481"/>
                  <a:pt x="953849" y="2961899"/>
                  <a:pt x="691436" y="2956143"/>
                </a:cubicBezTo>
                <a:cubicBezTo>
                  <a:pt x="429023" y="2950387"/>
                  <a:pt x="345559" y="2965016"/>
                  <a:pt x="0" y="2956143"/>
                </a:cubicBezTo>
                <a:cubicBezTo>
                  <a:pt x="-10075" y="2783095"/>
                  <a:pt x="12840" y="2542983"/>
                  <a:pt x="0" y="2424037"/>
                </a:cubicBezTo>
                <a:cubicBezTo>
                  <a:pt x="-12840" y="2305091"/>
                  <a:pt x="-20971" y="2055453"/>
                  <a:pt x="0" y="1862370"/>
                </a:cubicBezTo>
                <a:cubicBezTo>
                  <a:pt x="20971" y="1669287"/>
                  <a:pt x="11906" y="1437087"/>
                  <a:pt x="0" y="1300703"/>
                </a:cubicBezTo>
                <a:cubicBezTo>
                  <a:pt x="-11906" y="1164319"/>
                  <a:pt x="913" y="1005910"/>
                  <a:pt x="0" y="768597"/>
                </a:cubicBezTo>
                <a:cubicBezTo>
                  <a:pt x="-913" y="531284"/>
                  <a:pt x="-2880" y="3305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66FF33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10033365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02C97-5ECE-A8F3-96A2-EFF8E544141A}"/>
              </a:ext>
            </a:extLst>
          </p:cNvPr>
          <p:cNvSpPr/>
          <p:nvPr/>
        </p:nvSpPr>
        <p:spPr>
          <a:xfrm>
            <a:off x="1550910" y="3231715"/>
            <a:ext cx="2880985" cy="3350711"/>
          </a:xfrm>
          <a:custGeom>
            <a:avLst/>
            <a:gdLst>
              <a:gd name="connsiteX0" fmla="*/ 0 w 2880985"/>
              <a:gd name="connsiteY0" fmla="*/ 0 h 3350711"/>
              <a:gd name="connsiteX1" fmla="*/ 518577 w 2880985"/>
              <a:gd name="connsiteY1" fmla="*/ 0 h 3350711"/>
              <a:gd name="connsiteX2" fmla="*/ 1065964 w 2880985"/>
              <a:gd name="connsiteY2" fmla="*/ 0 h 3350711"/>
              <a:gd name="connsiteX3" fmla="*/ 1613352 w 2880985"/>
              <a:gd name="connsiteY3" fmla="*/ 0 h 3350711"/>
              <a:gd name="connsiteX4" fmla="*/ 2247168 w 2880985"/>
              <a:gd name="connsiteY4" fmla="*/ 0 h 3350711"/>
              <a:gd name="connsiteX5" fmla="*/ 2880985 w 2880985"/>
              <a:gd name="connsiteY5" fmla="*/ 0 h 3350711"/>
              <a:gd name="connsiteX6" fmla="*/ 2880985 w 2880985"/>
              <a:gd name="connsiteY6" fmla="*/ 737156 h 3350711"/>
              <a:gd name="connsiteX7" fmla="*/ 2880985 w 2880985"/>
              <a:gd name="connsiteY7" fmla="*/ 1306777 h 3350711"/>
              <a:gd name="connsiteX8" fmla="*/ 2880985 w 2880985"/>
              <a:gd name="connsiteY8" fmla="*/ 2010427 h 3350711"/>
              <a:gd name="connsiteX9" fmla="*/ 2880985 w 2880985"/>
              <a:gd name="connsiteY9" fmla="*/ 2747583 h 3350711"/>
              <a:gd name="connsiteX10" fmla="*/ 2880985 w 2880985"/>
              <a:gd name="connsiteY10" fmla="*/ 3350711 h 3350711"/>
              <a:gd name="connsiteX11" fmla="*/ 2247168 w 2880985"/>
              <a:gd name="connsiteY11" fmla="*/ 3350711 h 3350711"/>
              <a:gd name="connsiteX12" fmla="*/ 1642161 w 2880985"/>
              <a:gd name="connsiteY12" fmla="*/ 3350711 h 3350711"/>
              <a:gd name="connsiteX13" fmla="*/ 1008345 w 2880985"/>
              <a:gd name="connsiteY13" fmla="*/ 3350711 h 3350711"/>
              <a:gd name="connsiteX14" fmla="*/ 0 w 2880985"/>
              <a:gd name="connsiteY14" fmla="*/ 3350711 h 3350711"/>
              <a:gd name="connsiteX15" fmla="*/ 0 w 2880985"/>
              <a:gd name="connsiteY15" fmla="*/ 2647062 h 3350711"/>
              <a:gd name="connsiteX16" fmla="*/ 0 w 2880985"/>
              <a:gd name="connsiteY16" fmla="*/ 2010427 h 3350711"/>
              <a:gd name="connsiteX17" fmla="*/ 0 w 2880985"/>
              <a:gd name="connsiteY17" fmla="*/ 1306777 h 3350711"/>
              <a:gd name="connsiteX18" fmla="*/ 0 w 2880985"/>
              <a:gd name="connsiteY18" fmla="*/ 636635 h 3350711"/>
              <a:gd name="connsiteX19" fmla="*/ 0 w 2880985"/>
              <a:gd name="connsiteY19" fmla="*/ 0 h 3350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80985" h="3350711" extrusionOk="0">
                <a:moveTo>
                  <a:pt x="0" y="0"/>
                </a:moveTo>
                <a:cubicBezTo>
                  <a:pt x="111727" y="-10368"/>
                  <a:pt x="382651" y="-8374"/>
                  <a:pt x="518577" y="0"/>
                </a:cubicBezTo>
                <a:cubicBezTo>
                  <a:pt x="654503" y="8374"/>
                  <a:pt x="845160" y="-19448"/>
                  <a:pt x="1065964" y="0"/>
                </a:cubicBezTo>
                <a:cubicBezTo>
                  <a:pt x="1286768" y="19448"/>
                  <a:pt x="1456739" y="-18671"/>
                  <a:pt x="1613352" y="0"/>
                </a:cubicBezTo>
                <a:cubicBezTo>
                  <a:pt x="1769965" y="18671"/>
                  <a:pt x="2102997" y="-31426"/>
                  <a:pt x="2247168" y="0"/>
                </a:cubicBezTo>
                <a:cubicBezTo>
                  <a:pt x="2391339" y="31426"/>
                  <a:pt x="2623975" y="-28039"/>
                  <a:pt x="2880985" y="0"/>
                </a:cubicBezTo>
                <a:cubicBezTo>
                  <a:pt x="2874192" y="156489"/>
                  <a:pt x="2845098" y="389328"/>
                  <a:pt x="2880985" y="737156"/>
                </a:cubicBezTo>
                <a:cubicBezTo>
                  <a:pt x="2916872" y="1084984"/>
                  <a:pt x="2872290" y="1163744"/>
                  <a:pt x="2880985" y="1306777"/>
                </a:cubicBezTo>
                <a:cubicBezTo>
                  <a:pt x="2889680" y="1449810"/>
                  <a:pt x="2885650" y="1832504"/>
                  <a:pt x="2880985" y="2010427"/>
                </a:cubicBezTo>
                <a:cubicBezTo>
                  <a:pt x="2876321" y="2188350"/>
                  <a:pt x="2901296" y="2417198"/>
                  <a:pt x="2880985" y="2747583"/>
                </a:cubicBezTo>
                <a:cubicBezTo>
                  <a:pt x="2860674" y="3077968"/>
                  <a:pt x="2879479" y="3211794"/>
                  <a:pt x="2880985" y="3350711"/>
                </a:cubicBezTo>
                <a:cubicBezTo>
                  <a:pt x="2682842" y="3330621"/>
                  <a:pt x="2499545" y="3363327"/>
                  <a:pt x="2247168" y="3350711"/>
                </a:cubicBezTo>
                <a:cubicBezTo>
                  <a:pt x="1994791" y="3338095"/>
                  <a:pt x="1874139" y="3339645"/>
                  <a:pt x="1642161" y="3350711"/>
                </a:cubicBezTo>
                <a:cubicBezTo>
                  <a:pt x="1410183" y="3361777"/>
                  <a:pt x="1141754" y="3335349"/>
                  <a:pt x="1008345" y="3350711"/>
                </a:cubicBezTo>
                <a:cubicBezTo>
                  <a:pt x="874936" y="3366073"/>
                  <a:pt x="281593" y="3345890"/>
                  <a:pt x="0" y="3350711"/>
                </a:cubicBezTo>
                <a:cubicBezTo>
                  <a:pt x="7611" y="3191304"/>
                  <a:pt x="6075" y="2812756"/>
                  <a:pt x="0" y="2647062"/>
                </a:cubicBezTo>
                <a:cubicBezTo>
                  <a:pt x="-6075" y="2481368"/>
                  <a:pt x="-618" y="2196947"/>
                  <a:pt x="0" y="2010427"/>
                </a:cubicBezTo>
                <a:cubicBezTo>
                  <a:pt x="618" y="1823908"/>
                  <a:pt x="-9637" y="1522945"/>
                  <a:pt x="0" y="1306777"/>
                </a:cubicBezTo>
                <a:cubicBezTo>
                  <a:pt x="9637" y="1090609"/>
                  <a:pt x="23522" y="904101"/>
                  <a:pt x="0" y="636635"/>
                </a:cubicBezTo>
                <a:cubicBezTo>
                  <a:pt x="-23522" y="369169"/>
                  <a:pt x="1673" y="15308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CC00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36562506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E9EAE5-F221-769E-79FC-37C6CAB9539A}"/>
              </a:ext>
            </a:extLst>
          </p:cNvPr>
          <p:cNvSpPr/>
          <p:nvPr/>
        </p:nvSpPr>
        <p:spPr>
          <a:xfrm>
            <a:off x="4511197" y="501041"/>
            <a:ext cx="6090900" cy="2106235"/>
          </a:xfrm>
          <a:custGeom>
            <a:avLst/>
            <a:gdLst>
              <a:gd name="connsiteX0" fmla="*/ 0 w 6090900"/>
              <a:gd name="connsiteY0" fmla="*/ 0 h 2106235"/>
              <a:gd name="connsiteX1" fmla="*/ 494040 w 6090900"/>
              <a:gd name="connsiteY1" fmla="*/ 0 h 2106235"/>
              <a:gd name="connsiteX2" fmla="*/ 988079 w 6090900"/>
              <a:gd name="connsiteY2" fmla="*/ 0 h 2106235"/>
              <a:gd name="connsiteX3" fmla="*/ 1482119 w 6090900"/>
              <a:gd name="connsiteY3" fmla="*/ 0 h 2106235"/>
              <a:gd name="connsiteX4" fmla="*/ 2158886 w 6090900"/>
              <a:gd name="connsiteY4" fmla="*/ 0 h 2106235"/>
              <a:gd name="connsiteX5" fmla="*/ 2957470 w 6090900"/>
              <a:gd name="connsiteY5" fmla="*/ 0 h 2106235"/>
              <a:gd name="connsiteX6" fmla="*/ 3451510 w 6090900"/>
              <a:gd name="connsiteY6" fmla="*/ 0 h 2106235"/>
              <a:gd name="connsiteX7" fmla="*/ 3945550 w 6090900"/>
              <a:gd name="connsiteY7" fmla="*/ 0 h 2106235"/>
              <a:gd name="connsiteX8" fmla="*/ 4561407 w 6090900"/>
              <a:gd name="connsiteY8" fmla="*/ 0 h 2106235"/>
              <a:gd name="connsiteX9" fmla="*/ 5238174 w 6090900"/>
              <a:gd name="connsiteY9" fmla="*/ 0 h 2106235"/>
              <a:gd name="connsiteX10" fmla="*/ 6090900 w 6090900"/>
              <a:gd name="connsiteY10" fmla="*/ 0 h 2106235"/>
              <a:gd name="connsiteX11" fmla="*/ 6090900 w 6090900"/>
              <a:gd name="connsiteY11" fmla="*/ 484434 h 2106235"/>
              <a:gd name="connsiteX12" fmla="*/ 6090900 w 6090900"/>
              <a:gd name="connsiteY12" fmla="*/ 1032055 h 2106235"/>
              <a:gd name="connsiteX13" fmla="*/ 6090900 w 6090900"/>
              <a:gd name="connsiteY13" fmla="*/ 1516489 h 2106235"/>
              <a:gd name="connsiteX14" fmla="*/ 6090900 w 6090900"/>
              <a:gd name="connsiteY14" fmla="*/ 2106235 h 2106235"/>
              <a:gd name="connsiteX15" fmla="*/ 5475042 w 6090900"/>
              <a:gd name="connsiteY15" fmla="*/ 2106235 h 2106235"/>
              <a:gd name="connsiteX16" fmla="*/ 4920094 w 6090900"/>
              <a:gd name="connsiteY16" fmla="*/ 2106235 h 2106235"/>
              <a:gd name="connsiteX17" fmla="*/ 4304236 w 6090900"/>
              <a:gd name="connsiteY17" fmla="*/ 2106235 h 2106235"/>
              <a:gd name="connsiteX18" fmla="*/ 3566560 w 6090900"/>
              <a:gd name="connsiteY18" fmla="*/ 2106235 h 2106235"/>
              <a:gd name="connsiteX19" fmla="*/ 2950703 w 6090900"/>
              <a:gd name="connsiteY19" fmla="*/ 2106235 h 2106235"/>
              <a:gd name="connsiteX20" fmla="*/ 2395754 w 6090900"/>
              <a:gd name="connsiteY20" fmla="*/ 2106235 h 2106235"/>
              <a:gd name="connsiteX21" fmla="*/ 1597169 w 6090900"/>
              <a:gd name="connsiteY21" fmla="*/ 2106235 h 2106235"/>
              <a:gd name="connsiteX22" fmla="*/ 920403 w 6090900"/>
              <a:gd name="connsiteY22" fmla="*/ 2106235 h 2106235"/>
              <a:gd name="connsiteX23" fmla="*/ 0 w 6090900"/>
              <a:gd name="connsiteY23" fmla="*/ 2106235 h 2106235"/>
              <a:gd name="connsiteX24" fmla="*/ 0 w 6090900"/>
              <a:gd name="connsiteY24" fmla="*/ 1642863 h 2106235"/>
              <a:gd name="connsiteX25" fmla="*/ 0 w 6090900"/>
              <a:gd name="connsiteY25" fmla="*/ 1095242 h 2106235"/>
              <a:gd name="connsiteX26" fmla="*/ 0 w 6090900"/>
              <a:gd name="connsiteY26" fmla="*/ 568683 h 2106235"/>
              <a:gd name="connsiteX27" fmla="*/ 0 w 6090900"/>
              <a:gd name="connsiteY27" fmla="*/ 0 h 2106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090900" h="2106235" extrusionOk="0">
                <a:moveTo>
                  <a:pt x="0" y="0"/>
                </a:moveTo>
                <a:cubicBezTo>
                  <a:pt x="188095" y="2981"/>
                  <a:pt x="317116" y="8296"/>
                  <a:pt x="494040" y="0"/>
                </a:cubicBezTo>
                <a:cubicBezTo>
                  <a:pt x="670964" y="-8296"/>
                  <a:pt x="820069" y="-16702"/>
                  <a:pt x="988079" y="0"/>
                </a:cubicBezTo>
                <a:cubicBezTo>
                  <a:pt x="1156089" y="16702"/>
                  <a:pt x="1251140" y="-11934"/>
                  <a:pt x="1482119" y="0"/>
                </a:cubicBezTo>
                <a:cubicBezTo>
                  <a:pt x="1713098" y="11934"/>
                  <a:pt x="1902024" y="5825"/>
                  <a:pt x="2158886" y="0"/>
                </a:cubicBezTo>
                <a:cubicBezTo>
                  <a:pt x="2415748" y="-5825"/>
                  <a:pt x="2787311" y="2654"/>
                  <a:pt x="2957470" y="0"/>
                </a:cubicBezTo>
                <a:cubicBezTo>
                  <a:pt x="3127629" y="-2654"/>
                  <a:pt x="3310436" y="-9501"/>
                  <a:pt x="3451510" y="0"/>
                </a:cubicBezTo>
                <a:cubicBezTo>
                  <a:pt x="3592584" y="9501"/>
                  <a:pt x="3764094" y="1295"/>
                  <a:pt x="3945550" y="0"/>
                </a:cubicBezTo>
                <a:cubicBezTo>
                  <a:pt x="4127006" y="-1295"/>
                  <a:pt x="4390133" y="-23089"/>
                  <a:pt x="4561407" y="0"/>
                </a:cubicBezTo>
                <a:cubicBezTo>
                  <a:pt x="4732681" y="23089"/>
                  <a:pt x="5023845" y="-1918"/>
                  <a:pt x="5238174" y="0"/>
                </a:cubicBezTo>
                <a:cubicBezTo>
                  <a:pt x="5452503" y="1918"/>
                  <a:pt x="5701540" y="-30004"/>
                  <a:pt x="6090900" y="0"/>
                </a:cubicBezTo>
                <a:cubicBezTo>
                  <a:pt x="6102607" y="126494"/>
                  <a:pt x="6107500" y="376664"/>
                  <a:pt x="6090900" y="484434"/>
                </a:cubicBezTo>
                <a:cubicBezTo>
                  <a:pt x="6074300" y="592204"/>
                  <a:pt x="6095731" y="833601"/>
                  <a:pt x="6090900" y="1032055"/>
                </a:cubicBezTo>
                <a:cubicBezTo>
                  <a:pt x="6086069" y="1230509"/>
                  <a:pt x="6082035" y="1284851"/>
                  <a:pt x="6090900" y="1516489"/>
                </a:cubicBezTo>
                <a:cubicBezTo>
                  <a:pt x="6099765" y="1748127"/>
                  <a:pt x="6077541" y="1872625"/>
                  <a:pt x="6090900" y="2106235"/>
                </a:cubicBezTo>
                <a:cubicBezTo>
                  <a:pt x="5867305" y="2107877"/>
                  <a:pt x="5599775" y="2085113"/>
                  <a:pt x="5475042" y="2106235"/>
                </a:cubicBezTo>
                <a:cubicBezTo>
                  <a:pt x="5350309" y="2127357"/>
                  <a:pt x="5074724" y="2099520"/>
                  <a:pt x="4920094" y="2106235"/>
                </a:cubicBezTo>
                <a:cubicBezTo>
                  <a:pt x="4765464" y="2112950"/>
                  <a:pt x="4495741" y="2130988"/>
                  <a:pt x="4304236" y="2106235"/>
                </a:cubicBezTo>
                <a:cubicBezTo>
                  <a:pt x="4112731" y="2081482"/>
                  <a:pt x="3888701" y="2101727"/>
                  <a:pt x="3566560" y="2106235"/>
                </a:cubicBezTo>
                <a:cubicBezTo>
                  <a:pt x="3244419" y="2110743"/>
                  <a:pt x="3117361" y="2089943"/>
                  <a:pt x="2950703" y="2106235"/>
                </a:cubicBezTo>
                <a:cubicBezTo>
                  <a:pt x="2784045" y="2122527"/>
                  <a:pt x="2669853" y="2110100"/>
                  <a:pt x="2395754" y="2106235"/>
                </a:cubicBezTo>
                <a:cubicBezTo>
                  <a:pt x="2121655" y="2102370"/>
                  <a:pt x="1847012" y="2126046"/>
                  <a:pt x="1597169" y="2106235"/>
                </a:cubicBezTo>
                <a:cubicBezTo>
                  <a:pt x="1347327" y="2086424"/>
                  <a:pt x="1170725" y="2122502"/>
                  <a:pt x="920403" y="2106235"/>
                </a:cubicBezTo>
                <a:cubicBezTo>
                  <a:pt x="670081" y="2089968"/>
                  <a:pt x="409519" y="2064792"/>
                  <a:pt x="0" y="2106235"/>
                </a:cubicBezTo>
                <a:cubicBezTo>
                  <a:pt x="22022" y="1932334"/>
                  <a:pt x="4887" y="1767316"/>
                  <a:pt x="0" y="1642863"/>
                </a:cubicBezTo>
                <a:cubicBezTo>
                  <a:pt x="-4887" y="1518410"/>
                  <a:pt x="7880" y="1277861"/>
                  <a:pt x="0" y="1095242"/>
                </a:cubicBezTo>
                <a:cubicBezTo>
                  <a:pt x="-7880" y="912623"/>
                  <a:pt x="14440" y="807263"/>
                  <a:pt x="0" y="568683"/>
                </a:cubicBezTo>
                <a:cubicBezTo>
                  <a:pt x="-14440" y="330103"/>
                  <a:pt x="-3272" y="1831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CCFF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66F905-CF18-EF9E-DF14-B0E8067541A2}"/>
              </a:ext>
            </a:extLst>
          </p:cNvPr>
          <p:cNvSpPr/>
          <p:nvPr/>
        </p:nvSpPr>
        <p:spPr>
          <a:xfrm>
            <a:off x="4511196" y="2631989"/>
            <a:ext cx="6090901" cy="3950438"/>
          </a:xfrm>
          <a:custGeom>
            <a:avLst/>
            <a:gdLst>
              <a:gd name="connsiteX0" fmla="*/ 0 w 6090901"/>
              <a:gd name="connsiteY0" fmla="*/ 0 h 3950438"/>
              <a:gd name="connsiteX1" fmla="*/ 798585 w 6090901"/>
              <a:gd name="connsiteY1" fmla="*/ 0 h 3950438"/>
              <a:gd name="connsiteX2" fmla="*/ 1475352 w 6090901"/>
              <a:gd name="connsiteY2" fmla="*/ 0 h 3950438"/>
              <a:gd name="connsiteX3" fmla="*/ 2152118 w 6090901"/>
              <a:gd name="connsiteY3" fmla="*/ 0 h 3950438"/>
              <a:gd name="connsiteX4" fmla="*/ 2889794 w 6090901"/>
              <a:gd name="connsiteY4" fmla="*/ 0 h 3950438"/>
              <a:gd name="connsiteX5" fmla="*/ 3688379 w 6090901"/>
              <a:gd name="connsiteY5" fmla="*/ 0 h 3950438"/>
              <a:gd name="connsiteX6" fmla="*/ 4182419 w 6090901"/>
              <a:gd name="connsiteY6" fmla="*/ 0 h 3950438"/>
              <a:gd name="connsiteX7" fmla="*/ 4859185 w 6090901"/>
              <a:gd name="connsiteY7" fmla="*/ 0 h 3950438"/>
              <a:gd name="connsiteX8" fmla="*/ 5475043 w 6090901"/>
              <a:gd name="connsiteY8" fmla="*/ 0 h 3950438"/>
              <a:gd name="connsiteX9" fmla="*/ 6090901 w 6090901"/>
              <a:gd name="connsiteY9" fmla="*/ 0 h 3950438"/>
              <a:gd name="connsiteX10" fmla="*/ 6090901 w 6090901"/>
              <a:gd name="connsiteY10" fmla="*/ 658406 h 3950438"/>
              <a:gd name="connsiteX11" fmla="*/ 6090901 w 6090901"/>
              <a:gd name="connsiteY11" fmla="*/ 1395821 h 3950438"/>
              <a:gd name="connsiteX12" fmla="*/ 6090901 w 6090901"/>
              <a:gd name="connsiteY12" fmla="*/ 2014723 h 3950438"/>
              <a:gd name="connsiteX13" fmla="*/ 6090901 w 6090901"/>
              <a:gd name="connsiteY13" fmla="*/ 2673130 h 3950438"/>
              <a:gd name="connsiteX14" fmla="*/ 6090901 w 6090901"/>
              <a:gd name="connsiteY14" fmla="*/ 3213023 h 3950438"/>
              <a:gd name="connsiteX15" fmla="*/ 6090901 w 6090901"/>
              <a:gd name="connsiteY15" fmla="*/ 3950438 h 3950438"/>
              <a:gd name="connsiteX16" fmla="*/ 5596861 w 6090901"/>
              <a:gd name="connsiteY16" fmla="*/ 3950438 h 3950438"/>
              <a:gd name="connsiteX17" fmla="*/ 5102822 w 6090901"/>
              <a:gd name="connsiteY17" fmla="*/ 3950438 h 3950438"/>
              <a:gd name="connsiteX18" fmla="*/ 4304237 w 6090901"/>
              <a:gd name="connsiteY18" fmla="*/ 3950438 h 3950438"/>
              <a:gd name="connsiteX19" fmla="*/ 3505652 w 6090901"/>
              <a:gd name="connsiteY19" fmla="*/ 3950438 h 3950438"/>
              <a:gd name="connsiteX20" fmla="*/ 2889794 w 6090901"/>
              <a:gd name="connsiteY20" fmla="*/ 3950438 h 3950438"/>
              <a:gd name="connsiteX21" fmla="*/ 2152118 w 6090901"/>
              <a:gd name="connsiteY21" fmla="*/ 3950438 h 3950438"/>
              <a:gd name="connsiteX22" fmla="*/ 1475352 w 6090901"/>
              <a:gd name="connsiteY22" fmla="*/ 3950438 h 3950438"/>
              <a:gd name="connsiteX23" fmla="*/ 676767 w 6090901"/>
              <a:gd name="connsiteY23" fmla="*/ 3950438 h 3950438"/>
              <a:gd name="connsiteX24" fmla="*/ 0 w 6090901"/>
              <a:gd name="connsiteY24" fmla="*/ 3950438 h 3950438"/>
              <a:gd name="connsiteX25" fmla="*/ 0 w 6090901"/>
              <a:gd name="connsiteY25" fmla="*/ 3371040 h 3950438"/>
              <a:gd name="connsiteX26" fmla="*/ 0 w 6090901"/>
              <a:gd name="connsiteY26" fmla="*/ 2712634 h 3950438"/>
              <a:gd name="connsiteX27" fmla="*/ 0 w 6090901"/>
              <a:gd name="connsiteY27" fmla="*/ 1975219 h 3950438"/>
              <a:gd name="connsiteX28" fmla="*/ 0 w 6090901"/>
              <a:gd name="connsiteY28" fmla="*/ 1316813 h 3950438"/>
              <a:gd name="connsiteX29" fmla="*/ 0 w 6090901"/>
              <a:gd name="connsiteY29" fmla="*/ 618902 h 3950438"/>
              <a:gd name="connsiteX30" fmla="*/ 0 w 6090901"/>
              <a:gd name="connsiteY30" fmla="*/ 0 h 3950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90901" h="3950438" extrusionOk="0">
                <a:moveTo>
                  <a:pt x="0" y="0"/>
                </a:moveTo>
                <a:cubicBezTo>
                  <a:pt x="268541" y="954"/>
                  <a:pt x="463014" y="10940"/>
                  <a:pt x="798585" y="0"/>
                </a:cubicBezTo>
                <a:cubicBezTo>
                  <a:pt x="1134156" y="-10940"/>
                  <a:pt x="1183156" y="26727"/>
                  <a:pt x="1475352" y="0"/>
                </a:cubicBezTo>
                <a:cubicBezTo>
                  <a:pt x="1767548" y="-26727"/>
                  <a:pt x="1986169" y="-10372"/>
                  <a:pt x="2152118" y="0"/>
                </a:cubicBezTo>
                <a:cubicBezTo>
                  <a:pt x="2318067" y="10372"/>
                  <a:pt x="2561382" y="2855"/>
                  <a:pt x="2889794" y="0"/>
                </a:cubicBezTo>
                <a:cubicBezTo>
                  <a:pt x="3218206" y="-2855"/>
                  <a:pt x="3444953" y="-24542"/>
                  <a:pt x="3688379" y="0"/>
                </a:cubicBezTo>
                <a:cubicBezTo>
                  <a:pt x="3931805" y="24542"/>
                  <a:pt x="4008292" y="3040"/>
                  <a:pt x="4182419" y="0"/>
                </a:cubicBezTo>
                <a:cubicBezTo>
                  <a:pt x="4356546" y="-3040"/>
                  <a:pt x="4687229" y="23312"/>
                  <a:pt x="4859185" y="0"/>
                </a:cubicBezTo>
                <a:cubicBezTo>
                  <a:pt x="5031141" y="-23312"/>
                  <a:pt x="5215192" y="11011"/>
                  <a:pt x="5475043" y="0"/>
                </a:cubicBezTo>
                <a:cubicBezTo>
                  <a:pt x="5734894" y="-11011"/>
                  <a:pt x="5897525" y="-15103"/>
                  <a:pt x="6090901" y="0"/>
                </a:cubicBezTo>
                <a:cubicBezTo>
                  <a:pt x="6117898" y="179728"/>
                  <a:pt x="6111521" y="382843"/>
                  <a:pt x="6090901" y="658406"/>
                </a:cubicBezTo>
                <a:cubicBezTo>
                  <a:pt x="6070281" y="933969"/>
                  <a:pt x="6122065" y="1062117"/>
                  <a:pt x="6090901" y="1395821"/>
                </a:cubicBezTo>
                <a:cubicBezTo>
                  <a:pt x="6059737" y="1729526"/>
                  <a:pt x="6117972" y="1736241"/>
                  <a:pt x="6090901" y="2014723"/>
                </a:cubicBezTo>
                <a:cubicBezTo>
                  <a:pt x="6063830" y="2293205"/>
                  <a:pt x="6078413" y="2433169"/>
                  <a:pt x="6090901" y="2673130"/>
                </a:cubicBezTo>
                <a:cubicBezTo>
                  <a:pt x="6103389" y="2913091"/>
                  <a:pt x="6078183" y="2950086"/>
                  <a:pt x="6090901" y="3213023"/>
                </a:cubicBezTo>
                <a:cubicBezTo>
                  <a:pt x="6103619" y="3475960"/>
                  <a:pt x="6086558" y="3656055"/>
                  <a:pt x="6090901" y="3950438"/>
                </a:cubicBezTo>
                <a:cubicBezTo>
                  <a:pt x="5926213" y="3962793"/>
                  <a:pt x="5708605" y="3963989"/>
                  <a:pt x="5596861" y="3950438"/>
                </a:cubicBezTo>
                <a:cubicBezTo>
                  <a:pt x="5485117" y="3936887"/>
                  <a:pt x="5290870" y="3945473"/>
                  <a:pt x="5102822" y="3950438"/>
                </a:cubicBezTo>
                <a:cubicBezTo>
                  <a:pt x="4914774" y="3955403"/>
                  <a:pt x="4508869" y="3964153"/>
                  <a:pt x="4304237" y="3950438"/>
                </a:cubicBezTo>
                <a:cubicBezTo>
                  <a:pt x="4099605" y="3936723"/>
                  <a:pt x="3742188" y="3987856"/>
                  <a:pt x="3505652" y="3950438"/>
                </a:cubicBezTo>
                <a:cubicBezTo>
                  <a:pt x="3269116" y="3913020"/>
                  <a:pt x="3174981" y="3938184"/>
                  <a:pt x="2889794" y="3950438"/>
                </a:cubicBezTo>
                <a:cubicBezTo>
                  <a:pt x="2604607" y="3962692"/>
                  <a:pt x="2483276" y="3923827"/>
                  <a:pt x="2152118" y="3950438"/>
                </a:cubicBezTo>
                <a:cubicBezTo>
                  <a:pt x="1820960" y="3977049"/>
                  <a:pt x="1626602" y="3979879"/>
                  <a:pt x="1475352" y="3950438"/>
                </a:cubicBezTo>
                <a:cubicBezTo>
                  <a:pt x="1324102" y="3920997"/>
                  <a:pt x="992475" y="3912155"/>
                  <a:pt x="676767" y="3950438"/>
                </a:cubicBezTo>
                <a:cubicBezTo>
                  <a:pt x="361060" y="3988721"/>
                  <a:pt x="181168" y="3977130"/>
                  <a:pt x="0" y="3950438"/>
                </a:cubicBezTo>
                <a:cubicBezTo>
                  <a:pt x="-6076" y="3692833"/>
                  <a:pt x="-7341" y="3498121"/>
                  <a:pt x="0" y="3371040"/>
                </a:cubicBezTo>
                <a:cubicBezTo>
                  <a:pt x="7341" y="3243959"/>
                  <a:pt x="8106" y="2911650"/>
                  <a:pt x="0" y="2712634"/>
                </a:cubicBezTo>
                <a:cubicBezTo>
                  <a:pt x="-8106" y="2513618"/>
                  <a:pt x="-22228" y="2306202"/>
                  <a:pt x="0" y="1975219"/>
                </a:cubicBezTo>
                <a:cubicBezTo>
                  <a:pt x="22228" y="1644236"/>
                  <a:pt x="27092" y="1497588"/>
                  <a:pt x="0" y="1316813"/>
                </a:cubicBezTo>
                <a:cubicBezTo>
                  <a:pt x="-27092" y="1136038"/>
                  <a:pt x="5838" y="900218"/>
                  <a:pt x="0" y="618902"/>
                </a:cubicBezTo>
                <a:cubicBezTo>
                  <a:pt x="-5838" y="337586"/>
                  <a:pt x="-583" y="22930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343677775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7A859-D1B8-E461-DE1F-65A15DC2C182}"/>
              </a:ext>
            </a:extLst>
          </p:cNvPr>
          <p:cNvSpPr txBox="1"/>
          <p:nvPr/>
        </p:nvSpPr>
        <p:spPr>
          <a:xfrm>
            <a:off x="87683" y="244257"/>
            <a:ext cx="1233814" cy="430887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Composition definition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8D7713-886C-2D00-C013-7CF47BB9070B}"/>
              </a:ext>
            </a:extLst>
          </p:cNvPr>
          <p:cNvSpPr txBox="1"/>
          <p:nvPr/>
        </p:nvSpPr>
        <p:spPr>
          <a:xfrm>
            <a:off x="87682" y="3200400"/>
            <a:ext cx="1233814" cy="600164"/>
          </a:xfrm>
          <a:prstGeom prst="rect">
            <a:avLst/>
          </a:prstGeom>
          <a:solidFill>
            <a:srgbClr val="CC00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C7+ and other components definition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AFB22-3C33-E4C8-C022-ECCA761F4458}"/>
              </a:ext>
            </a:extLst>
          </p:cNvPr>
          <p:cNvSpPr txBox="1"/>
          <p:nvPr/>
        </p:nvSpPr>
        <p:spPr>
          <a:xfrm>
            <a:off x="10878856" y="459700"/>
            <a:ext cx="1233814" cy="430887"/>
          </a:xfrm>
          <a:prstGeom prst="rect">
            <a:avLst/>
          </a:prstGeom>
          <a:solidFill>
            <a:srgbClr val="00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Phase diagram display options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8342E-6814-5880-E147-FE410D8CD3D3}"/>
              </a:ext>
            </a:extLst>
          </p:cNvPr>
          <p:cNvSpPr txBox="1"/>
          <p:nvPr/>
        </p:nvSpPr>
        <p:spPr>
          <a:xfrm>
            <a:off x="10878855" y="2638167"/>
            <a:ext cx="1233814" cy="43088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/>
              <a:t>Phase diagram display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D9B52B-D659-425F-58AD-36A6A22E842A}"/>
              </a:ext>
            </a:extLst>
          </p:cNvPr>
          <p:cNvSpPr/>
          <p:nvPr/>
        </p:nvSpPr>
        <p:spPr>
          <a:xfrm>
            <a:off x="4511196" y="244257"/>
            <a:ext cx="1910221" cy="215443"/>
          </a:xfrm>
          <a:custGeom>
            <a:avLst/>
            <a:gdLst>
              <a:gd name="connsiteX0" fmla="*/ 0 w 1910221"/>
              <a:gd name="connsiteY0" fmla="*/ 0 h 215443"/>
              <a:gd name="connsiteX1" fmla="*/ 579434 w 1910221"/>
              <a:gd name="connsiteY1" fmla="*/ 0 h 215443"/>
              <a:gd name="connsiteX2" fmla="*/ 1158867 w 1910221"/>
              <a:gd name="connsiteY2" fmla="*/ 0 h 215443"/>
              <a:gd name="connsiteX3" fmla="*/ 1910221 w 1910221"/>
              <a:gd name="connsiteY3" fmla="*/ 0 h 215443"/>
              <a:gd name="connsiteX4" fmla="*/ 1910221 w 1910221"/>
              <a:gd name="connsiteY4" fmla="*/ 215443 h 215443"/>
              <a:gd name="connsiteX5" fmla="*/ 1254378 w 1910221"/>
              <a:gd name="connsiteY5" fmla="*/ 215443 h 215443"/>
              <a:gd name="connsiteX6" fmla="*/ 598536 w 1910221"/>
              <a:gd name="connsiteY6" fmla="*/ 215443 h 215443"/>
              <a:gd name="connsiteX7" fmla="*/ 0 w 1910221"/>
              <a:gd name="connsiteY7" fmla="*/ 215443 h 215443"/>
              <a:gd name="connsiteX8" fmla="*/ 0 w 1910221"/>
              <a:gd name="connsiteY8" fmla="*/ 0 h 215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0221" h="215443" extrusionOk="0">
                <a:moveTo>
                  <a:pt x="0" y="0"/>
                </a:moveTo>
                <a:cubicBezTo>
                  <a:pt x="204920" y="20770"/>
                  <a:pt x="299396" y="13631"/>
                  <a:pt x="579434" y="0"/>
                </a:cubicBezTo>
                <a:cubicBezTo>
                  <a:pt x="859472" y="-13631"/>
                  <a:pt x="888349" y="-15645"/>
                  <a:pt x="1158867" y="0"/>
                </a:cubicBezTo>
                <a:cubicBezTo>
                  <a:pt x="1429385" y="15645"/>
                  <a:pt x="1535716" y="-9807"/>
                  <a:pt x="1910221" y="0"/>
                </a:cubicBezTo>
                <a:cubicBezTo>
                  <a:pt x="1909739" y="43511"/>
                  <a:pt x="1901504" y="149999"/>
                  <a:pt x="1910221" y="215443"/>
                </a:cubicBezTo>
                <a:cubicBezTo>
                  <a:pt x="1639907" y="246629"/>
                  <a:pt x="1496263" y="190413"/>
                  <a:pt x="1254378" y="215443"/>
                </a:cubicBezTo>
                <a:cubicBezTo>
                  <a:pt x="1012493" y="240473"/>
                  <a:pt x="768032" y="234696"/>
                  <a:pt x="598536" y="215443"/>
                </a:cubicBezTo>
                <a:cubicBezTo>
                  <a:pt x="429040" y="196190"/>
                  <a:pt x="263010" y="240648"/>
                  <a:pt x="0" y="215443"/>
                </a:cubicBezTo>
                <a:cubicBezTo>
                  <a:pt x="-9887" y="131957"/>
                  <a:pt x="2233" y="5709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0C4982-8A1E-200C-0C25-99E1C6FDB355}"/>
              </a:ext>
            </a:extLst>
          </p:cNvPr>
          <p:cNvSpPr txBox="1"/>
          <p:nvPr/>
        </p:nvSpPr>
        <p:spPr>
          <a:xfrm>
            <a:off x="6556775" y="125978"/>
            <a:ext cx="1133605" cy="26161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bg1"/>
                </a:solidFill>
              </a:rPr>
              <a:t>Output options</a:t>
            </a:r>
          </a:p>
        </p:txBody>
      </p:sp>
    </p:spTree>
    <p:extLst>
      <p:ext uri="{BB962C8B-B14F-4D97-AF65-F5344CB8AC3E}">
        <p14:creationId xmlns:p14="http://schemas.microsoft.com/office/powerpoint/2010/main" val="44355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582EA95-D663-7AC8-584D-9D64D80C5D1E}"/>
              </a:ext>
            </a:extLst>
          </p:cNvPr>
          <p:cNvGrpSpPr/>
          <p:nvPr/>
        </p:nvGrpSpPr>
        <p:grpSpPr>
          <a:xfrm>
            <a:off x="0" y="28841"/>
            <a:ext cx="12192000" cy="6800318"/>
            <a:chOff x="1314450" y="762000"/>
            <a:chExt cx="9563100" cy="5334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3C1270F-60F2-D8D5-91BB-7885A6DE3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4450" y="762000"/>
              <a:ext cx="9563100" cy="5334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052F1E1-161E-A6F1-996A-1672DF1452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/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40000"/>
                      </a14:imgEffect>
                    </a14:imgLayer>
                  </a14:imgProps>
                </a:ext>
              </a:extLst>
            </a:blip>
            <a:srcRect l="6998" t="5484" r="932" b="9493"/>
            <a:stretch/>
          </p:blipFill>
          <p:spPr>
            <a:xfrm>
              <a:off x="1983658" y="1054510"/>
              <a:ext cx="8804787" cy="4535129"/>
            </a:xfrm>
            <a:prstGeom prst="rect">
              <a:avLst/>
            </a:prstGeom>
          </p:spPr>
        </p:pic>
      </p:grpSp>
      <p:sp>
        <p:nvSpPr>
          <p:cNvPr id="9" name="Callout: Line 8">
            <a:extLst>
              <a:ext uri="{FF2B5EF4-FFF2-40B4-BE49-F238E27FC236}">
                <a16:creationId xmlns:a16="http://schemas.microsoft.com/office/drawing/2014/main" id="{C04B72FF-7C27-4960-6C49-A1D5718AD5B5}"/>
              </a:ext>
            </a:extLst>
          </p:cNvPr>
          <p:cNvSpPr/>
          <p:nvPr/>
        </p:nvSpPr>
        <p:spPr>
          <a:xfrm flipH="1">
            <a:off x="7012858" y="2114708"/>
            <a:ext cx="1747684" cy="842343"/>
          </a:xfrm>
          <a:prstGeom prst="borderCallout1">
            <a:avLst>
              <a:gd name="adj1" fmla="val 18750"/>
              <a:gd name="adj2" fmla="val -8333"/>
              <a:gd name="adj3" fmla="val -53833"/>
              <a:gd name="adj4" fmla="val -44240"/>
            </a:avLst>
          </a:prstGeom>
          <a:ln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Single C7+ Pseudo-pure Fluid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236F9E0E-C9D3-2A03-7FE8-7B6107A38C9D}"/>
              </a:ext>
            </a:extLst>
          </p:cNvPr>
          <p:cNvSpPr/>
          <p:nvPr/>
        </p:nvSpPr>
        <p:spPr>
          <a:xfrm flipH="1">
            <a:off x="8265461" y="3135579"/>
            <a:ext cx="1747684" cy="842343"/>
          </a:xfrm>
          <a:prstGeom prst="borderCallout1">
            <a:avLst>
              <a:gd name="adj1" fmla="val 18750"/>
              <a:gd name="adj2" fmla="val -8333"/>
              <a:gd name="adj3" fmla="val -53833"/>
              <a:gd name="adj4" fmla="val -44240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Split C7+ using Gamma Distribution</a:t>
            </a:r>
          </a:p>
        </p:txBody>
      </p:sp>
    </p:spTree>
    <p:extLst>
      <p:ext uri="{BB962C8B-B14F-4D97-AF65-F5344CB8AC3E}">
        <p14:creationId xmlns:p14="http://schemas.microsoft.com/office/powerpoint/2010/main" val="99727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72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Peter Kirkham</cp:lastModifiedBy>
  <cp:revision>4</cp:revision>
  <dcterms:created xsi:type="dcterms:W3CDTF">2024-06-18T06:53:12Z</dcterms:created>
  <dcterms:modified xsi:type="dcterms:W3CDTF">2024-07-23T09:24:32Z</dcterms:modified>
</cp:coreProperties>
</file>