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66FF33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CD0C4-092C-4FCC-883E-593781E5FCB0}" v="11" dt="2024-06-21T06:15:56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2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115" y="16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ine Kirkham" userId="77a42548e3ef5a1f" providerId="LiveId" clId="{194CD0C4-092C-4FCC-883E-593781E5FCB0}"/>
    <pc:docChg chg="undo custSel addSld modSld">
      <pc:chgData name="Sharmaine Kirkham" userId="77a42548e3ef5a1f" providerId="LiveId" clId="{194CD0C4-092C-4FCC-883E-593781E5FCB0}" dt="2024-06-21T06:16:30.841" v="243" actId="207"/>
      <pc:docMkLst>
        <pc:docMk/>
      </pc:docMkLst>
      <pc:sldChg chg="addSp delSp modSp new mod">
        <pc:chgData name="Sharmaine Kirkham" userId="77a42548e3ef5a1f" providerId="LiveId" clId="{194CD0C4-092C-4FCC-883E-593781E5FCB0}" dt="2024-06-21T06:16:30.841" v="243" actId="207"/>
        <pc:sldMkLst>
          <pc:docMk/>
          <pc:sldMk cId="997275920" sldId="257"/>
        </pc:sldMkLst>
        <pc:spChg chg="add mod">
          <ac:chgData name="Sharmaine Kirkham" userId="77a42548e3ef5a1f" providerId="LiveId" clId="{194CD0C4-092C-4FCC-883E-593781E5FCB0}" dt="2024-06-21T06:01:21.373" v="208"/>
          <ac:spMkLst>
            <pc:docMk/>
            <pc:sldMk cId="997275920" sldId="257"/>
            <ac:spMk id="9" creationId="{C04B72FF-7C27-4960-6C49-A1D5718AD5B5}"/>
          </ac:spMkLst>
        </pc:spChg>
        <pc:spChg chg="add mod">
          <ac:chgData name="Sharmaine Kirkham" userId="77a42548e3ef5a1f" providerId="LiveId" clId="{194CD0C4-092C-4FCC-883E-593781E5FCB0}" dt="2024-06-21T06:16:30.841" v="243" actId="207"/>
          <ac:spMkLst>
            <pc:docMk/>
            <pc:sldMk cId="997275920" sldId="257"/>
            <ac:spMk id="10" creationId="{236F9E0E-C9D3-2A03-7FE8-7B6107A38C9D}"/>
          </ac:spMkLst>
        </pc:spChg>
        <pc:grpChg chg="add mod">
          <ac:chgData name="Sharmaine Kirkham" userId="77a42548e3ef5a1f" providerId="LiveId" clId="{194CD0C4-092C-4FCC-883E-593781E5FCB0}" dt="2024-06-21T05:59:36.214" v="151" actId="14100"/>
          <ac:grpSpMkLst>
            <pc:docMk/>
            <pc:sldMk cId="997275920" sldId="257"/>
            <ac:grpSpMk id="6" creationId="{2582EA95-D663-7AC8-584D-9D64D80C5D1E}"/>
          </ac:grpSpMkLst>
        </pc:grpChg>
        <pc:picChg chg="add del">
          <ac:chgData name="Sharmaine Kirkham" userId="77a42548e3ef5a1f" providerId="LiveId" clId="{194CD0C4-092C-4FCC-883E-593781E5FCB0}" dt="2024-06-21T05:57:04.840" v="138" actId="478"/>
          <ac:picMkLst>
            <pc:docMk/>
            <pc:sldMk cId="997275920" sldId="257"/>
            <ac:picMk id="3" creationId="{7D095E6B-EE03-18DE-42F2-6769C314FA0D}"/>
          </ac:picMkLst>
        </pc:picChg>
        <pc:picChg chg="add mod">
          <ac:chgData name="Sharmaine Kirkham" userId="77a42548e3ef5a1f" providerId="LiveId" clId="{194CD0C4-092C-4FCC-883E-593781E5FCB0}" dt="2024-06-21T05:59:20.347" v="150" actId="164"/>
          <ac:picMkLst>
            <pc:docMk/>
            <pc:sldMk cId="997275920" sldId="257"/>
            <ac:picMk id="5" creationId="{93C1270F-60F2-D8D5-91BB-7885A6DE3F41}"/>
          </ac:picMkLst>
        </pc:picChg>
        <pc:picChg chg="add mod">
          <ac:chgData name="Sharmaine Kirkham" userId="77a42548e3ef5a1f" providerId="LiveId" clId="{194CD0C4-092C-4FCC-883E-593781E5FCB0}" dt="2024-06-21T05:56:34.239" v="132"/>
          <ac:picMkLst>
            <pc:docMk/>
            <pc:sldMk cId="997275920" sldId="257"/>
            <ac:picMk id="7" creationId="{FA0F60EF-D812-0213-9E1C-67024F2391CF}"/>
          </ac:picMkLst>
        </pc:picChg>
        <pc:picChg chg="add mod modCrop">
          <ac:chgData name="Sharmaine Kirkham" userId="77a42548e3ef5a1f" providerId="LiveId" clId="{194CD0C4-092C-4FCC-883E-593781E5FCB0}" dt="2024-06-21T05:59:20.347" v="150" actId="164"/>
          <ac:picMkLst>
            <pc:docMk/>
            <pc:sldMk cId="997275920" sldId="257"/>
            <ac:picMk id="8" creationId="{1052F1E1-161E-A6F1-996A-1672DF1452BC}"/>
          </ac:picMkLst>
        </pc:picChg>
      </pc:sldChg>
      <pc:sldChg chg="addSp delSp modSp new mod">
        <pc:chgData name="Sharmaine Kirkham" userId="77a42548e3ef5a1f" providerId="LiveId" clId="{194CD0C4-092C-4FCC-883E-593781E5FCB0}" dt="2024-06-21T05:58:23.881" v="143" actId="21"/>
        <pc:sldMkLst>
          <pc:docMk/>
          <pc:sldMk cId="2807728461" sldId="258"/>
        </pc:sldMkLst>
        <pc:picChg chg="add del">
          <ac:chgData name="Sharmaine Kirkham" userId="77a42548e3ef5a1f" providerId="LiveId" clId="{194CD0C4-092C-4FCC-883E-593781E5FCB0}" dt="2024-06-21T05:55:11.644" v="4" actId="478"/>
          <ac:picMkLst>
            <pc:docMk/>
            <pc:sldMk cId="2807728461" sldId="258"/>
            <ac:picMk id="3" creationId="{BABDBB60-61AE-2A46-8AE7-243B1F0A8383}"/>
          </ac:picMkLst>
        </pc:picChg>
        <pc:picChg chg="add del">
          <ac:chgData name="Sharmaine Kirkham" userId="77a42548e3ef5a1f" providerId="LiveId" clId="{194CD0C4-092C-4FCC-883E-593781E5FCB0}" dt="2024-06-21T05:56:06.541" v="6" actId="478"/>
          <ac:picMkLst>
            <pc:docMk/>
            <pc:sldMk cId="2807728461" sldId="258"/>
            <ac:picMk id="5" creationId="{62D024FC-40BC-8092-5AAC-3C88668E8BE4}"/>
          </ac:picMkLst>
        </pc:picChg>
        <pc:picChg chg="add del mod">
          <ac:chgData name="Sharmaine Kirkham" userId="77a42548e3ef5a1f" providerId="LiveId" clId="{194CD0C4-092C-4FCC-883E-593781E5FCB0}" dt="2024-06-21T05:56:32.874" v="131" actId="21"/>
          <ac:picMkLst>
            <pc:docMk/>
            <pc:sldMk cId="2807728461" sldId="258"/>
            <ac:picMk id="7" creationId="{FA0F60EF-D812-0213-9E1C-67024F2391CF}"/>
          </ac:picMkLst>
        </pc:picChg>
        <pc:picChg chg="add del mod">
          <ac:chgData name="Sharmaine Kirkham" userId="77a42548e3ef5a1f" providerId="LiveId" clId="{194CD0C4-092C-4FCC-883E-593781E5FCB0}" dt="2024-06-21T05:58:23.881" v="143" actId="21"/>
          <ac:picMkLst>
            <pc:docMk/>
            <pc:sldMk cId="2807728461" sldId="258"/>
            <ac:picMk id="8" creationId="{1052F1E1-161E-A6F1-996A-1672DF1452BC}"/>
          </ac:picMkLst>
        </pc:picChg>
        <pc:picChg chg="add del">
          <ac:chgData name="Sharmaine Kirkham" userId="77a42548e3ef5a1f" providerId="LiveId" clId="{194CD0C4-092C-4FCC-883E-593781E5FCB0}" dt="2024-06-21T05:57:01.306" v="136" actId="22"/>
          <ac:picMkLst>
            <pc:docMk/>
            <pc:sldMk cId="2807728461" sldId="258"/>
            <ac:picMk id="10" creationId="{B72569EE-C359-66A3-083C-4C28189004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55B0-1C42-384B-9AD3-6996DD065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2B732-1445-AB4B-506D-413671828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A7C3B-77B9-81EA-7721-3F9F9F5B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5290C-51AB-DAC4-B91E-B2B3EDDD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F32D-FDDF-8C08-1DCB-D9EBEEB2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98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C39E-55E8-70D4-8398-8896ED40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7AF1C-90CF-F494-9621-12C5E0044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8990B-5474-7399-7059-AD13CC98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F14F-0BBC-049A-953C-8A8508D6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93596-9BAF-A5F2-6380-75DBD612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804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A0BD7-0393-D747-522D-472944212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E8CCD-3AAA-FCFF-49B2-5EC37E157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F8B1E-7F8F-9BA3-9A69-FF84E00F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D4B0-20D9-1337-CB0B-D1981311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65A00-E483-624D-F37B-48CA4DE3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617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C841-7F46-E9F9-D68F-8BB6029F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6DECF-84B4-2DF4-46D8-07268A42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A6CB5-534B-3948-26B5-459C600A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54A5-E2A2-C136-325D-8922CDA4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8560-CDDB-6F4F-8FAD-A3E3A91D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91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1771-E520-174B-BCAD-79370CA1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E2641-BC42-6212-D301-2A4128811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BF65-0F6E-7CA8-D109-6B412ECE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A52C-30FC-EEEF-A1A0-A85DA8B4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9876-649D-018E-C8E9-6D449A20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88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859C-CCCE-A884-6992-6CF06DBA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D13D-2F02-9184-979E-85BB6819B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67ACC-E7F1-F0F6-4A1F-2644A5E87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8E6AC-473B-CB3E-CF39-A39337AA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4CE34-A585-1545-1126-5700A8E0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E7C68-C4EA-A92B-2F92-C2C0E320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46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E8D6-4502-EAC7-AC48-4DE4AD7A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04338-6144-1AE3-5520-341F716F8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153AD-AFDE-B19B-10D4-9BEA1FB8C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B3A4D-82D7-89A3-2BFE-63E62591D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A6EE8-B169-CD03-6E87-2CB523BA5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CF161-7496-42A6-9B11-996AC8E1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17205-A481-F95A-C287-11A00BC3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C2BC5-48E2-CEB3-8E7C-E8E5A6AA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476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0A95-A2E5-8476-6EA0-10505C90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CFD72-C332-6DB8-830E-C1C58790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91AEA-9887-84AA-6F4C-82FB18EA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2581F-5D34-3156-0117-DD18E6DA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14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91B9F-152C-6E16-BF0B-377D69B8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3BFBA-F4A5-2931-A1F5-B7423611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BCE25-E60F-A386-6DCB-8DD69DC9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48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1CDA-A314-C57D-6444-E7E221E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F15B-EFED-A365-65A9-AD87AD5CC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F98E2-8076-5B20-ABCD-181C99C8D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3878D-2A1E-2DCF-3FD0-454FC26E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7530D-F037-8295-245D-D6E8C4B8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41B48-FF9A-C78E-1FBE-B234EB1B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29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12D6-8DFF-CF08-51F9-0FBEE971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595BE-0F48-3740-4FEC-65E1DAD7E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D9687-2A33-BF44-8D35-88B5D73AC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D4B7D-1AB4-268B-894C-DA2CBE85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69216-3EA9-B633-6A6C-572A249A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2B578-975C-93B6-F139-3D436B43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15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2A3CF-1FD2-CD79-B805-11065068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CEC42-3A29-9C75-F690-7FDFFF13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6E6B-D6AD-3A2C-493D-695392DE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7F525-407E-F499-78A7-2FB357B38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633C4-2613-7F3C-A141-9C166E9C4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63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169A07C-BB36-3BD2-29FD-A2CC4E807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30" y="0"/>
            <a:ext cx="910693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5ADDD-5467-4AA7-4C8E-3B0F9B09C8E3}"/>
              </a:ext>
            </a:extLst>
          </p:cNvPr>
          <p:cNvSpPr/>
          <p:nvPr/>
        </p:nvSpPr>
        <p:spPr>
          <a:xfrm>
            <a:off x="1550910" y="244257"/>
            <a:ext cx="2880985" cy="2956143"/>
          </a:xfrm>
          <a:custGeom>
            <a:avLst/>
            <a:gdLst>
              <a:gd name="connsiteX0" fmla="*/ 0 w 2880985"/>
              <a:gd name="connsiteY0" fmla="*/ 0 h 2956143"/>
              <a:gd name="connsiteX1" fmla="*/ 605007 w 2880985"/>
              <a:gd name="connsiteY1" fmla="*/ 0 h 2956143"/>
              <a:gd name="connsiteX2" fmla="*/ 1210014 w 2880985"/>
              <a:gd name="connsiteY2" fmla="*/ 0 h 2956143"/>
              <a:gd name="connsiteX3" fmla="*/ 1699781 w 2880985"/>
              <a:gd name="connsiteY3" fmla="*/ 0 h 2956143"/>
              <a:gd name="connsiteX4" fmla="*/ 2333598 w 2880985"/>
              <a:gd name="connsiteY4" fmla="*/ 0 h 2956143"/>
              <a:gd name="connsiteX5" fmla="*/ 2880985 w 2880985"/>
              <a:gd name="connsiteY5" fmla="*/ 0 h 2956143"/>
              <a:gd name="connsiteX6" fmla="*/ 2880985 w 2880985"/>
              <a:gd name="connsiteY6" fmla="*/ 532106 h 2956143"/>
              <a:gd name="connsiteX7" fmla="*/ 2880985 w 2880985"/>
              <a:gd name="connsiteY7" fmla="*/ 1064211 h 2956143"/>
              <a:gd name="connsiteX8" fmla="*/ 2880985 w 2880985"/>
              <a:gd name="connsiteY8" fmla="*/ 1596317 h 2956143"/>
              <a:gd name="connsiteX9" fmla="*/ 2880985 w 2880985"/>
              <a:gd name="connsiteY9" fmla="*/ 2128423 h 2956143"/>
              <a:gd name="connsiteX10" fmla="*/ 2880985 w 2880985"/>
              <a:gd name="connsiteY10" fmla="*/ 2956143 h 2956143"/>
              <a:gd name="connsiteX11" fmla="*/ 2391218 w 2880985"/>
              <a:gd name="connsiteY11" fmla="*/ 2956143 h 2956143"/>
              <a:gd name="connsiteX12" fmla="*/ 1757401 w 2880985"/>
              <a:gd name="connsiteY12" fmla="*/ 2956143 h 2956143"/>
              <a:gd name="connsiteX13" fmla="*/ 1267633 w 2880985"/>
              <a:gd name="connsiteY13" fmla="*/ 2956143 h 2956143"/>
              <a:gd name="connsiteX14" fmla="*/ 691436 w 2880985"/>
              <a:gd name="connsiteY14" fmla="*/ 2956143 h 2956143"/>
              <a:gd name="connsiteX15" fmla="*/ 0 w 2880985"/>
              <a:gd name="connsiteY15" fmla="*/ 2956143 h 2956143"/>
              <a:gd name="connsiteX16" fmla="*/ 0 w 2880985"/>
              <a:gd name="connsiteY16" fmla="*/ 2424037 h 2956143"/>
              <a:gd name="connsiteX17" fmla="*/ 0 w 2880985"/>
              <a:gd name="connsiteY17" fmla="*/ 1862370 h 2956143"/>
              <a:gd name="connsiteX18" fmla="*/ 0 w 2880985"/>
              <a:gd name="connsiteY18" fmla="*/ 1300703 h 2956143"/>
              <a:gd name="connsiteX19" fmla="*/ 0 w 2880985"/>
              <a:gd name="connsiteY19" fmla="*/ 768597 h 2956143"/>
              <a:gd name="connsiteX20" fmla="*/ 0 w 2880985"/>
              <a:gd name="connsiteY20" fmla="*/ 0 h 2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80985" h="2956143" extrusionOk="0">
                <a:moveTo>
                  <a:pt x="0" y="0"/>
                </a:moveTo>
                <a:cubicBezTo>
                  <a:pt x="171157" y="18003"/>
                  <a:pt x="462273" y="21315"/>
                  <a:pt x="605007" y="0"/>
                </a:cubicBezTo>
                <a:cubicBezTo>
                  <a:pt x="747741" y="-21315"/>
                  <a:pt x="955082" y="14199"/>
                  <a:pt x="1210014" y="0"/>
                </a:cubicBezTo>
                <a:cubicBezTo>
                  <a:pt x="1464946" y="-14199"/>
                  <a:pt x="1502964" y="-14578"/>
                  <a:pt x="1699781" y="0"/>
                </a:cubicBezTo>
                <a:cubicBezTo>
                  <a:pt x="1896598" y="14578"/>
                  <a:pt x="2025439" y="21158"/>
                  <a:pt x="2333598" y="0"/>
                </a:cubicBezTo>
                <a:cubicBezTo>
                  <a:pt x="2641757" y="-21158"/>
                  <a:pt x="2732230" y="22335"/>
                  <a:pt x="2880985" y="0"/>
                </a:cubicBezTo>
                <a:cubicBezTo>
                  <a:pt x="2870567" y="264676"/>
                  <a:pt x="2879395" y="318159"/>
                  <a:pt x="2880985" y="532106"/>
                </a:cubicBezTo>
                <a:cubicBezTo>
                  <a:pt x="2882575" y="746053"/>
                  <a:pt x="2896966" y="800330"/>
                  <a:pt x="2880985" y="1064211"/>
                </a:cubicBezTo>
                <a:cubicBezTo>
                  <a:pt x="2865004" y="1328092"/>
                  <a:pt x="2900672" y="1454375"/>
                  <a:pt x="2880985" y="1596317"/>
                </a:cubicBezTo>
                <a:cubicBezTo>
                  <a:pt x="2861298" y="1738259"/>
                  <a:pt x="2868614" y="1937829"/>
                  <a:pt x="2880985" y="2128423"/>
                </a:cubicBezTo>
                <a:cubicBezTo>
                  <a:pt x="2893356" y="2319017"/>
                  <a:pt x="2848594" y="2654575"/>
                  <a:pt x="2880985" y="2956143"/>
                </a:cubicBezTo>
                <a:cubicBezTo>
                  <a:pt x="2675466" y="2973094"/>
                  <a:pt x="2604199" y="2966946"/>
                  <a:pt x="2391218" y="2956143"/>
                </a:cubicBezTo>
                <a:cubicBezTo>
                  <a:pt x="2178237" y="2945340"/>
                  <a:pt x="2059417" y="2981840"/>
                  <a:pt x="1757401" y="2956143"/>
                </a:cubicBezTo>
                <a:cubicBezTo>
                  <a:pt x="1455385" y="2930446"/>
                  <a:pt x="1467324" y="2955805"/>
                  <a:pt x="1267633" y="2956143"/>
                </a:cubicBezTo>
                <a:cubicBezTo>
                  <a:pt x="1067942" y="2956481"/>
                  <a:pt x="953849" y="2961899"/>
                  <a:pt x="691436" y="2956143"/>
                </a:cubicBezTo>
                <a:cubicBezTo>
                  <a:pt x="429023" y="2950387"/>
                  <a:pt x="345559" y="2965016"/>
                  <a:pt x="0" y="2956143"/>
                </a:cubicBezTo>
                <a:cubicBezTo>
                  <a:pt x="-10075" y="2783095"/>
                  <a:pt x="12840" y="2542983"/>
                  <a:pt x="0" y="2424037"/>
                </a:cubicBezTo>
                <a:cubicBezTo>
                  <a:pt x="-12840" y="2305091"/>
                  <a:pt x="-20971" y="2055453"/>
                  <a:pt x="0" y="1862370"/>
                </a:cubicBezTo>
                <a:cubicBezTo>
                  <a:pt x="20971" y="1669287"/>
                  <a:pt x="11906" y="1437087"/>
                  <a:pt x="0" y="1300703"/>
                </a:cubicBezTo>
                <a:cubicBezTo>
                  <a:pt x="-11906" y="1164319"/>
                  <a:pt x="913" y="1005910"/>
                  <a:pt x="0" y="768597"/>
                </a:cubicBezTo>
                <a:cubicBezTo>
                  <a:pt x="-913" y="531284"/>
                  <a:pt x="-2880" y="33052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66FF33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10033365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802C97-5ECE-A8F3-96A2-EFF8E544141A}"/>
              </a:ext>
            </a:extLst>
          </p:cNvPr>
          <p:cNvSpPr/>
          <p:nvPr/>
        </p:nvSpPr>
        <p:spPr>
          <a:xfrm>
            <a:off x="1550910" y="3231715"/>
            <a:ext cx="2880985" cy="3350711"/>
          </a:xfrm>
          <a:custGeom>
            <a:avLst/>
            <a:gdLst>
              <a:gd name="connsiteX0" fmla="*/ 0 w 2880985"/>
              <a:gd name="connsiteY0" fmla="*/ 0 h 3350711"/>
              <a:gd name="connsiteX1" fmla="*/ 518577 w 2880985"/>
              <a:gd name="connsiteY1" fmla="*/ 0 h 3350711"/>
              <a:gd name="connsiteX2" fmla="*/ 1065964 w 2880985"/>
              <a:gd name="connsiteY2" fmla="*/ 0 h 3350711"/>
              <a:gd name="connsiteX3" fmla="*/ 1613352 w 2880985"/>
              <a:gd name="connsiteY3" fmla="*/ 0 h 3350711"/>
              <a:gd name="connsiteX4" fmla="*/ 2247168 w 2880985"/>
              <a:gd name="connsiteY4" fmla="*/ 0 h 3350711"/>
              <a:gd name="connsiteX5" fmla="*/ 2880985 w 2880985"/>
              <a:gd name="connsiteY5" fmla="*/ 0 h 3350711"/>
              <a:gd name="connsiteX6" fmla="*/ 2880985 w 2880985"/>
              <a:gd name="connsiteY6" fmla="*/ 737156 h 3350711"/>
              <a:gd name="connsiteX7" fmla="*/ 2880985 w 2880985"/>
              <a:gd name="connsiteY7" fmla="*/ 1306777 h 3350711"/>
              <a:gd name="connsiteX8" fmla="*/ 2880985 w 2880985"/>
              <a:gd name="connsiteY8" fmla="*/ 2010427 h 3350711"/>
              <a:gd name="connsiteX9" fmla="*/ 2880985 w 2880985"/>
              <a:gd name="connsiteY9" fmla="*/ 2747583 h 3350711"/>
              <a:gd name="connsiteX10" fmla="*/ 2880985 w 2880985"/>
              <a:gd name="connsiteY10" fmla="*/ 3350711 h 3350711"/>
              <a:gd name="connsiteX11" fmla="*/ 2247168 w 2880985"/>
              <a:gd name="connsiteY11" fmla="*/ 3350711 h 3350711"/>
              <a:gd name="connsiteX12" fmla="*/ 1642161 w 2880985"/>
              <a:gd name="connsiteY12" fmla="*/ 3350711 h 3350711"/>
              <a:gd name="connsiteX13" fmla="*/ 1008345 w 2880985"/>
              <a:gd name="connsiteY13" fmla="*/ 3350711 h 3350711"/>
              <a:gd name="connsiteX14" fmla="*/ 0 w 2880985"/>
              <a:gd name="connsiteY14" fmla="*/ 3350711 h 3350711"/>
              <a:gd name="connsiteX15" fmla="*/ 0 w 2880985"/>
              <a:gd name="connsiteY15" fmla="*/ 2647062 h 3350711"/>
              <a:gd name="connsiteX16" fmla="*/ 0 w 2880985"/>
              <a:gd name="connsiteY16" fmla="*/ 2010427 h 3350711"/>
              <a:gd name="connsiteX17" fmla="*/ 0 w 2880985"/>
              <a:gd name="connsiteY17" fmla="*/ 1306777 h 3350711"/>
              <a:gd name="connsiteX18" fmla="*/ 0 w 2880985"/>
              <a:gd name="connsiteY18" fmla="*/ 636635 h 3350711"/>
              <a:gd name="connsiteX19" fmla="*/ 0 w 2880985"/>
              <a:gd name="connsiteY19" fmla="*/ 0 h 3350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80985" h="3350711" extrusionOk="0">
                <a:moveTo>
                  <a:pt x="0" y="0"/>
                </a:moveTo>
                <a:cubicBezTo>
                  <a:pt x="111727" y="-10368"/>
                  <a:pt x="382651" y="-8374"/>
                  <a:pt x="518577" y="0"/>
                </a:cubicBezTo>
                <a:cubicBezTo>
                  <a:pt x="654503" y="8374"/>
                  <a:pt x="845160" y="-19448"/>
                  <a:pt x="1065964" y="0"/>
                </a:cubicBezTo>
                <a:cubicBezTo>
                  <a:pt x="1286768" y="19448"/>
                  <a:pt x="1456739" y="-18671"/>
                  <a:pt x="1613352" y="0"/>
                </a:cubicBezTo>
                <a:cubicBezTo>
                  <a:pt x="1769965" y="18671"/>
                  <a:pt x="2102997" y="-31426"/>
                  <a:pt x="2247168" y="0"/>
                </a:cubicBezTo>
                <a:cubicBezTo>
                  <a:pt x="2391339" y="31426"/>
                  <a:pt x="2623975" y="-28039"/>
                  <a:pt x="2880985" y="0"/>
                </a:cubicBezTo>
                <a:cubicBezTo>
                  <a:pt x="2874192" y="156489"/>
                  <a:pt x="2845098" y="389328"/>
                  <a:pt x="2880985" y="737156"/>
                </a:cubicBezTo>
                <a:cubicBezTo>
                  <a:pt x="2916872" y="1084984"/>
                  <a:pt x="2872290" y="1163744"/>
                  <a:pt x="2880985" y="1306777"/>
                </a:cubicBezTo>
                <a:cubicBezTo>
                  <a:pt x="2889680" y="1449810"/>
                  <a:pt x="2885650" y="1832504"/>
                  <a:pt x="2880985" y="2010427"/>
                </a:cubicBezTo>
                <a:cubicBezTo>
                  <a:pt x="2876321" y="2188350"/>
                  <a:pt x="2901296" y="2417198"/>
                  <a:pt x="2880985" y="2747583"/>
                </a:cubicBezTo>
                <a:cubicBezTo>
                  <a:pt x="2860674" y="3077968"/>
                  <a:pt x="2879479" y="3211794"/>
                  <a:pt x="2880985" y="3350711"/>
                </a:cubicBezTo>
                <a:cubicBezTo>
                  <a:pt x="2682842" y="3330621"/>
                  <a:pt x="2499545" y="3363327"/>
                  <a:pt x="2247168" y="3350711"/>
                </a:cubicBezTo>
                <a:cubicBezTo>
                  <a:pt x="1994791" y="3338095"/>
                  <a:pt x="1874139" y="3339645"/>
                  <a:pt x="1642161" y="3350711"/>
                </a:cubicBezTo>
                <a:cubicBezTo>
                  <a:pt x="1410183" y="3361777"/>
                  <a:pt x="1141754" y="3335349"/>
                  <a:pt x="1008345" y="3350711"/>
                </a:cubicBezTo>
                <a:cubicBezTo>
                  <a:pt x="874936" y="3366073"/>
                  <a:pt x="281593" y="3345890"/>
                  <a:pt x="0" y="3350711"/>
                </a:cubicBezTo>
                <a:cubicBezTo>
                  <a:pt x="7611" y="3191304"/>
                  <a:pt x="6075" y="2812756"/>
                  <a:pt x="0" y="2647062"/>
                </a:cubicBezTo>
                <a:cubicBezTo>
                  <a:pt x="-6075" y="2481368"/>
                  <a:pt x="-618" y="2196947"/>
                  <a:pt x="0" y="2010427"/>
                </a:cubicBezTo>
                <a:cubicBezTo>
                  <a:pt x="618" y="1823908"/>
                  <a:pt x="-9637" y="1522945"/>
                  <a:pt x="0" y="1306777"/>
                </a:cubicBezTo>
                <a:cubicBezTo>
                  <a:pt x="9637" y="1090609"/>
                  <a:pt x="23522" y="904101"/>
                  <a:pt x="0" y="636635"/>
                </a:cubicBezTo>
                <a:cubicBezTo>
                  <a:pt x="-23522" y="369169"/>
                  <a:pt x="1673" y="15308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CC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3656250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E9EAE5-F221-769E-79FC-37C6CAB9539A}"/>
              </a:ext>
            </a:extLst>
          </p:cNvPr>
          <p:cNvSpPr/>
          <p:nvPr/>
        </p:nvSpPr>
        <p:spPr>
          <a:xfrm>
            <a:off x="4511197" y="501041"/>
            <a:ext cx="6090900" cy="2430050"/>
          </a:xfrm>
          <a:custGeom>
            <a:avLst/>
            <a:gdLst>
              <a:gd name="connsiteX0" fmla="*/ 0 w 6090900"/>
              <a:gd name="connsiteY0" fmla="*/ 0 h 2430050"/>
              <a:gd name="connsiteX1" fmla="*/ 494040 w 6090900"/>
              <a:gd name="connsiteY1" fmla="*/ 0 h 2430050"/>
              <a:gd name="connsiteX2" fmla="*/ 988079 w 6090900"/>
              <a:gd name="connsiteY2" fmla="*/ 0 h 2430050"/>
              <a:gd name="connsiteX3" fmla="*/ 1482119 w 6090900"/>
              <a:gd name="connsiteY3" fmla="*/ 0 h 2430050"/>
              <a:gd name="connsiteX4" fmla="*/ 2158886 w 6090900"/>
              <a:gd name="connsiteY4" fmla="*/ 0 h 2430050"/>
              <a:gd name="connsiteX5" fmla="*/ 2957470 w 6090900"/>
              <a:gd name="connsiteY5" fmla="*/ 0 h 2430050"/>
              <a:gd name="connsiteX6" fmla="*/ 3451510 w 6090900"/>
              <a:gd name="connsiteY6" fmla="*/ 0 h 2430050"/>
              <a:gd name="connsiteX7" fmla="*/ 3945550 w 6090900"/>
              <a:gd name="connsiteY7" fmla="*/ 0 h 2430050"/>
              <a:gd name="connsiteX8" fmla="*/ 4561407 w 6090900"/>
              <a:gd name="connsiteY8" fmla="*/ 0 h 2430050"/>
              <a:gd name="connsiteX9" fmla="*/ 5238174 w 6090900"/>
              <a:gd name="connsiteY9" fmla="*/ 0 h 2430050"/>
              <a:gd name="connsiteX10" fmla="*/ 6090900 w 6090900"/>
              <a:gd name="connsiteY10" fmla="*/ 0 h 2430050"/>
              <a:gd name="connsiteX11" fmla="*/ 6090900 w 6090900"/>
              <a:gd name="connsiteY11" fmla="*/ 558912 h 2430050"/>
              <a:gd name="connsiteX12" fmla="*/ 6090900 w 6090900"/>
              <a:gd name="connsiteY12" fmla="*/ 1190725 h 2430050"/>
              <a:gd name="connsiteX13" fmla="*/ 6090900 w 6090900"/>
              <a:gd name="connsiteY13" fmla="*/ 1749636 h 2430050"/>
              <a:gd name="connsiteX14" fmla="*/ 6090900 w 6090900"/>
              <a:gd name="connsiteY14" fmla="*/ 2430050 h 2430050"/>
              <a:gd name="connsiteX15" fmla="*/ 5475042 w 6090900"/>
              <a:gd name="connsiteY15" fmla="*/ 2430050 h 2430050"/>
              <a:gd name="connsiteX16" fmla="*/ 4920094 w 6090900"/>
              <a:gd name="connsiteY16" fmla="*/ 2430050 h 2430050"/>
              <a:gd name="connsiteX17" fmla="*/ 4304236 w 6090900"/>
              <a:gd name="connsiteY17" fmla="*/ 2430050 h 2430050"/>
              <a:gd name="connsiteX18" fmla="*/ 3566560 w 6090900"/>
              <a:gd name="connsiteY18" fmla="*/ 2430050 h 2430050"/>
              <a:gd name="connsiteX19" fmla="*/ 2950703 w 6090900"/>
              <a:gd name="connsiteY19" fmla="*/ 2430050 h 2430050"/>
              <a:gd name="connsiteX20" fmla="*/ 2395754 w 6090900"/>
              <a:gd name="connsiteY20" fmla="*/ 2430050 h 2430050"/>
              <a:gd name="connsiteX21" fmla="*/ 1597169 w 6090900"/>
              <a:gd name="connsiteY21" fmla="*/ 2430050 h 2430050"/>
              <a:gd name="connsiteX22" fmla="*/ 920403 w 6090900"/>
              <a:gd name="connsiteY22" fmla="*/ 2430050 h 2430050"/>
              <a:gd name="connsiteX23" fmla="*/ 0 w 6090900"/>
              <a:gd name="connsiteY23" fmla="*/ 2430050 h 2430050"/>
              <a:gd name="connsiteX24" fmla="*/ 0 w 6090900"/>
              <a:gd name="connsiteY24" fmla="*/ 1895439 h 2430050"/>
              <a:gd name="connsiteX25" fmla="*/ 0 w 6090900"/>
              <a:gd name="connsiteY25" fmla="*/ 1263626 h 2430050"/>
              <a:gd name="connsiteX26" fmla="*/ 0 w 6090900"/>
              <a:gd name="connsiteY26" fmla="*/ 656114 h 2430050"/>
              <a:gd name="connsiteX27" fmla="*/ 0 w 6090900"/>
              <a:gd name="connsiteY27" fmla="*/ 0 h 243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90900" h="2430050" extrusionOk="0">
                <a:moveTo>
                  <a:pt x="0" y="0"/>
                </a:moveTo>
                <a:cubicBezTo>
                  <a:pt x="188095" y="2981"/>
                  <a:pt x="317116" y="8296"/>
                  <a:pt x="494040" y="0"/>
                </a:cubicBezTo>
                <a:cubicBezTo>
                  <a:pt x="670964" y="-8296"/>
                  <a:pt x="820069" y="-16702"/>
                  <a:pt x="988079" y="0"/>
                </a:cubicBezTo>
                <a:cubicBezTo>
                  <a:pt x="1156089" y="16702"/>
                  <a:pt x="1251140" y="-11934"/>
                  <a:pt x="1482119" y="0"/>
                </a:cubicBezTo>
                <a:cubicBezTo>
                  <a:pt x="1713098" y="11934"/>
                  <a:pt x="1902024" y="5825"/>
                  <a:pt x="2158886" y="0"/>
                </a:cubicBezTo>
                <a:cubicBezTo>
                  <a:pt x="2415748" y="-5825"/>
                  <a:pt x="2787311" y="2654"/>
                  <a:pt x="2957470" y="0"/>
                </a:cubicBezTo>
                <a:cubicBezTo>
                  <a:pt x="3127629" y="-2654"/>
                  <a:pt x="3310436" y="-9501"/>
                  <a:pt x="3451510" y="0"/>
                </a:cubicBezTo>
                <a:cubicBezTo>
                  <a:pt x="3592584" y="9501"/>
                  <a:pt x="3764094" y="1295"/>
                  <a:pt x="3945550" y="0"/>
                </a:cubicBezTo>
                <a:cubicBezTo>
                  <a:pt x="4127006" y="-1295"/>
                  <a:pt x="4390133" y="-23089"/>
                  <a:pt x="4561407" y="0"/>
                </a:cubicBezTo>
                <a:cubicBezTo>
                  <a:pt x="4732681" y="23089"/>
                  <a:pt x="5023845" y="-1918"/>
                  <a:pt x="5238174" y="0"/>
                </a:cubicBezTo>
                <a:cubicBezTo>
                  <a:pt x="5452503" y="1918"/>
                  <a:pt x="5701540" y="-30004"/>
                  <a:pt x="6090900" y="0"/>
                </a:cubicBezTo>
                <a:cubicBezTo>
                  <a:pt x="6117347" y="188551"/>
                  <a:pt x="6099759" y="330137"/>
                  <a:pt x="6090900" y="558912"/>
                </a:cubicBezTo>
                <a:cubicBezTo>
                  <a:pt x="6082041" y="787687"/>
                  <a:pt x="6109517" y="1007850"/>
                  <a:pt x="6090900" y="1190725"/>
                </a:cubicBezTo>
                <a:cubicBezTo>
                  <a:pt x="6072283" y="1373600"/>
                  <a:pt x="6077866" y="1544939"/>
                  <a:pt x="6090900" y="1749636"/>
                </a:cubicBezTo>
                <a:cubicBezTo>
                  <a:pt x="6103934" y="1954333"/>
                  <a:pt x="6058271" y="2291018"/>
                  <a:pt x="6090900" y="2430050"/>
                </a:cubicBezTo>
                <a:cubicBezTo>
                  <a:pt x="5867305" y="2431692"/>
                  <a:pt x="5599775" y="2408928"/>
                  <a:pt x="5475042" y="2430050"/>
                </a:cubicBezTo>
                <a:cubicBezTo>
                  <a:pt x="5350309" y="2451172"/>
                  <a:pt x="5074724" y="2423335"/>
                  <a:pt x="4920094" y="2430050"/>
                </a:cubicBezTo>
                <a:cubicBezTo>
                  <a:pt x="4765464" y="2436765"/>
                  <a:pt x="4495741" y="2454803"/>
                  <a:pt x="4304236" y="2430050"/>
                </a:cubicBezTo>
                <a:cubicBezTo>
                  <a:pt x="4112731" y="2405297"/>
                  <a:pt x="3888701" y="2425542"/>
                  <a:pt x="3566560" y="2430050"/>
                </a:cubicBezTo>
                <a:cubicBezTo>
                  <a:pt x="3244419" y="2434558"/>
                  <a:pt x="3117361" y="2413758"/>
                  <a:pt x="2950703" y="2430050"/>
                </a:cubicBezTo>
                <a:cubicBezTo>
                  <a:pt x="2784045" y="2446342"/>
                  <a:pt x="2669853" y="2433915"/>
                  <a:pt x="2395754" y="2430050"/>
                </a:cubicBezTo>
                <a:cubicBezTo>
                  <a:pt x="2121655" y="2426185"/>
                  <a:pt x="1847012" y="2449861"/>
                  <a:pt x="1597169" y="2430050"/>
                </a:cubicBezTo>
                <a:cubicBezTo>
                  <a:pt x="1347327" y="2410239"/>
                  <a:pt x="1170725" y="2446317"/>
                  <a:pt x="920403" y="2430050"/>
                </a:cubicBezTo>
                <a:cubicBezTo>
                  <a:pt x="670081" y="2413783"/>
                  <a:pt x="409519" y="2388607"/>
                  <a:pt x="0" y="2430050"/>
                </a:cubicBezTo>
                <a:cubicBezTo>
                  <a:pt x="2553" y="2180757"/>
                  <a:pt x="-20447" y="2046902"/>
                  <a:pt x="0" y="1895439"/>
                </a:cubicBezTo>
                <a:cubicBezTo>
                  <a:pt x="20447" y="1743976"/>
                  <a:pt x="-6206" y="1551827"/>
                  <a:pt x="0" y="1263626"/>
                </a:cubicBezTo>
                <a:cubicBezTo>
                  <a:pt x="6206" y="975425"/>
                  <a:pt x="30163" y="844092"/>
                  <a:pt x="0" y="656114"/>
                </a:cubicBezTo>
                <a:cubicBezTo>
                  <a:pt x="-30163" y="468136"/>
                  <a:pt x="434" y="32524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CC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2179004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66F905-CF18-EF9E-DF14-B0E8067541A2}"/>
              </a:ext>
            </a:extLst>
          </p:cNvPr>
          <p:cNvSpPr/>
          <p:nvPr/>
        </p:nvSpPr>
        <p:spPr>
          <a:xfrm>
            <a:off x="4511196" y="2956141"/>
            <a:ext cx="6090901" cy="3626285"/>
          </a:xfrm>
          <a:custGeom>
            <a:avLst/>
            <a:gdLst>
              <a:gd name="connsiteX0" fmla="*/ 0 w 6090901"/>
              <a:gd name="connsiteY0" fmla="*/ 0 h 3626285"/>
              <a:gd name="connsiteX1" fmla="*/ 798585 w 6090901"/>
              <a:gd name="connsiteY1" fmla="*/ 0 h 3626285"/>
              <a:gd name="connsiteX2" fmla="*/ 1475352 w 6090901"/>
              <a:gd name="connsiteY2" fmla="*/ 0 h 3626285"/>
              <a:gd name="connsiteX3" fmla="*/ 2152118 w 6090901"/>
              <a:gd name="connsiteY3" fmla="*/ 0 h 3626285"/>
              <a:gd name="connsiteX4" fmla="*/ 2889794 w 6090901"/>
              <a:gd name="connsiteY4" fmla="*/ 0 h 3626285"/>
              <a:gd name="connsiteX5" fmla="*/ 3688379 w 6090901"/>
              <a:gd name="connsiteY5" fmla="*/ 0 h 3626285"/>
              <a:gd name="connsiteX6" fmla="*/ 4182419 w 6090901"/>
              <a:gd name="connsiteY6" fmla="*/ 0 h 3626285"/>
              <a:gd name="connsiteX7" fmla="*/ 4859185 w 6090901"/>
              <a:gd name="connsiteY7" fmla="*/ 0 h 3626285"/>
              <a:gd name="connsiteX8" fmla="*/ 5475043 w 6090901"/>
              <a:gd name="connsiteY8" fmla="*/ 0 h 3626285"/>
              <a:gd name="connsiteX9" fmla="*/ 6090901 w 6090901"/>
              <a:gd name="connsiteY9" fmla="*/ 0 h 3626285"/>
              <a:gd name="connsiteX10" fmla="*/ 6090901 w 6090901"/>
              <a:gd name="connsiteY10" fmla="*/ 604381 h 3626285"/>
              <a:gd name="connsiteX11" fmla="*/ 6090901 w 6090901"/>
              <a:gd name="connsiteY11" fmla="*/ 1281287 h 3626285"/>
              <a:gd name="connsiteX12" fmla="*/ 6090901 w 6090901"/>
              <a:gd name="connsiteY12" fmla="*/ 1849405 h 3626285"/>
              <a:gd name="connsiteX13" fmla="*/ 6090901 w 6090901"/>
              <a:gd name="connsiteY13" fmla="*/ 2453786 h 3626285"/>
              <a:gd name="connsiteX14" fmla="*/ 6090901 w 6090901"/>
              <a:gd name="connsiteY14" fmla="*/ 2949378 h 3626285"/>
              <a:gd name="connsiteX15" fmla="*/ 6090901 w 6090901"/>
              <a:gd name="connsiteY15" fmla="*/ 3626285 h 3626285"/>
              <a:gd name="connsiteX16" fmla="*/ 5596861 w 6090901"/>
              <a:gd name="connsiteY16" fmla="*/ 3626285 h 3626285"/>
              <a:gd name="connsiteX17" fmla="*/ 5102822 w 6090901"/>
              <a:gd name="connsiteY17" fmla="*/ 3626285 h 3626285"/>
              <a:gd name="connsiteX18" fmla="*/ 4304237 w 6090901"/>
              <a:gd name="connsiteY18" fmla="*/ 3626285 h 3626285"/>
              <a:gd name="connsiteX19" fmla="*/ 3505652 w 6090901"/>
              <a:gd name="connsiteY19" fmla="*/ 3626285 h 3626285"/>
              <a:gd name="connsiteX20" fmla="*/ 2889794 w 6090901"/>
              <a:gd name="connsiteY20" fmla="*/ 3626285 h 3626285"/>
              <a:gd name="connsiteX21" fmla="*/ 2152118 w 6090901"/>
              <a:gd name="connsiteY21" fmla="*/ 3626285 h 3626285"/>
              <a:gd name="connsiteX22" fmla="*/ 1475352 w 6090901"/>
              <a:gd name="connsiteY22" fmla="*/ 3626285 h 3626285"/>
              <a:gd name="connsiteX23" fmla="*/ 676767 w 6090901"/>
              <a:gd name="connsiteY23" fmla="*/ 3626285 h 3626285"/>
              <a:gd name="connsiteX24" fmla="*/ 0 w 6090901"/>
              <a:gd name="connsiteY24" fmla="*/ 3626285 h 3626285"/>
              <a:gd name="connsiteX25" fmla="*/ 0 w 6090901"/>
              <a:gd name="connsiteY25" fmla="*/ 3094430 h 3626285"/>
              <a:gd name="connsiteX26" fmla="*/ 0 w 6090901"/>
              <a:gd name="connsiteY26" fmla="*/ 2490049 h 3626285"/>
              <a:gd name="connsiteX27" fmla="*/ 0 w 6090901"/>
              <a:gd name="connsiteY27" fmla="*/ 1813143 h 3626285"/>
              <a:gd name="connsiteX28" fmla="*/ 0 w 6090901"/>
              <a:gd name="connsiteY28" fmla="*/ 1208762 h 3626285"/>
              <a:gd name="connsiteX29" fmla="*/ 0 w 6090901"/>
              <a:gd name="connsiteY29" fmla="*/ 568118 h 3626285"/>
              <a:gd name="connsiteX30" fmla="*/ 0 w 6090901"/>
              <a:gd name="connsiteY30" fmla="*/ 0 h 362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90901" h="3626285" extrusionOk="0">
                <a:moveTo>
                  <a:pt x="0" y="0"/>
                </a:moveTo>
                <a:cubicBezTo>
                  <a:pt x="268541" y="954"/>
                  <a:pt x="463014" y="10940"/>
                  <a:pt x="798585" y="0"/>
                </a:cubicBezTo>
                <a:cubicBezTo>
                  <a:pt x="1134156" y="-10940"/>
                  <a:pt x="1183156" y="26727"/>
                  <a:pt x="1475352" y="0"/>
                </a:cubicBezTo>
                <a:cubicBezTo>
                  <a:pt x="1767548" y="-26727"/>
                  <a:pt x="1986169" y="-10372"/>
                  <a:pt x="2152118" y="0"/>
                </a:cubicBezTo>
                <a:cubicBezTo>
                  <a:pt x="2318067" y="10372"/>
                  <a:pt x="2561382" y="2855"/>
                  <a:pt x="2889794" y="0"/>
                </a:cubicBezTo>
                <a:cubicBezTo>
                  <a:pt x="3218206" y="-2855"/>
                  <a:pt x="3444953" y="-24542"/>
                  <a:pt x="3688379" y="0"/>
                </a:cubicBezTo>
                <a:cubicBezTo>
                  <a:pt x="3931805" y="24542"/>
                  <a:pt x="4008292" y="3040"/>
                  <a:pt x="4182419" y="0"/>
                </a:cubicBezTo>
                <a:cubicBezTo>
                  <a:pt x="4356546" y="-3040"/>
                  <a:pt x="4687229" y="23312"/>
                  <a:pt x="4859185" y="0"/>
                </a:cubicBezTo>
                <a:cubicBezTo>
                  <a:pt x="5031141" y="-23312"/>
                  <a:pt x="5215192" y="11011"/>
                  <a:pt x="5475043" y="0"/>
                </a:cubicBezTo>
                <a:cubicBezTo>
                  <a:pt x="5734894" y="-11011"/>
                  <a:pt x="5897525" y="-15103"/>
                  <a:pt x="6090901" y="0"/>
                </a:cubicBezTo>
                <a:cubicBezTo>
                  <a:pt x="6085182" y="208399"/>
                  <a:pt x="6080657" y="378361"/>
                  <a:pt x="6090901" y="604381"/>
                </a:cubicBezTo>
                <a:cubicBezTo>
                  <a:pt x="6101145" y="830401"/>
                  <a:pt x="6057887" y="972720"/>
                  <a:pt x="6090901" y="1281287"/>
                </a:cubicBezTo>
                <a:cubicBezTo>
                  <a:pt x="6123915" y="1589854"/>
                  <a:pt x="6083516" y="1569710"/>
                  <a:pt x="6090901" y="1849405"/>
                </a:cubicBezTo>
                <a:cubicBezTo>
                  <a:pt x="6098286" y="2129100"/>
                  <a:pt x="6107006" y="2242196"/>
                  <a:pt x="6090901" y="2453786"/>
                </a:cubicBezTo>
                <a:cubicBezTo>
                  <a:pt x="6074796" y="2665376"/>
                  <a:pt x="6107732" y="2778681"/>
                  <a:pt x="6090901" y="2949378"/>
                </a:cubicBezTo>
                <a:cubicBezTo>
                  <a:pt x="6074070" y="3120075"/>
                  <a:pt x="6123315" y="3310516"/>
                  <a:pt x="6090901" y="3626285"/>
                </a:cubicBezTo>
                <a:cubicBezTo>
                  <a:pt x="5926213" y="3638640"/>
                  <a:pt x="5708605" y="3639836"/>
                  <a:pt x="5596861" y="3626285"/>
                </a:cubicBezTo>
                <a:cubicBezTo>
                  <a:pt x="5485117" y="3612734"/>
                  <a:pt x="5290870" y="3621320"/>
                  <a:pt x="5102822" y="3626285"/>
                </a:cubicBezTo>
                <a:cubicBezTo>
                  <a:pt x="4914774" y="3631250"/>
                  <a:pt x="4508869" y="3640000"/>
                  <a:pt x="4304237" y="3626285"/>
                </a:cubicBezTo>
                <a:cubicBezTo>
                  <a:pt x="4099605" y="3612570"/>
                  <a:pt x="3742188" y="3663703"/>
                  <a:pt x="3505652" y="3626285"/>
                </a:cubicBezTo>
                <a:cubicBezTo>
                  <a:pt x="3269116" y="3588867"/>
                  <a:pt x="3174981" y="3614031"/>
                  <a:pt x="2889794" y="3626285"/>
                </a:cubicBezTo>
                <a:cubicBezTo>
                  <a:pt x="2604607" y="3638539"/>
                  <a:pt x="2483276" y="3599674"/>
                  <a:pt x="2152118" y="3626285"/>
                </a:cubicBezTo>
                <a:cubicBezTo>
                  <a:pt x="1820960" y="3652896"/>
                  <a:pt x="1626602" y="3655726"/>
                  <a:pt x="1475352" y="3626285"/>
                </a:cubicBezTo>
                <a:cubicBezTo>
                  <a:pt x="1324102" y="3596844"/>
                  <a:pt x="992475" y="3588002"/>
                  <a:pt x="676767" y="3626285"/>
                </a:cubicBezTo>
                <a:cubicBezTo>
                  <a:pt x="361060" y="3664568"/>
                  <a:pt x="181168" y="3652977"/>
                  <a:pt x="0" y="3626285"/>
                </a:cubicBezTo>
                <a:cubicBezTo>
                  <a:pt x="14937" y="3421207"/>
                  <a:pt x="2489" y="3314923"/>
                  <a:pt x="0" y="3094430"/>
                </a:cubicBezTo>
                <a:cubicBezTo>
                  <a:pt x="-2489" y="2873938"/>
                  <a:pt x="-8705" y="2724448"/>
                  <a:pt x="0" y="2490049"/>
                </a:cubicBezTo>
                <a:cubicBezTo>
                  <a:pt x="8705" y="2255650"/>
                  <a:pt x="24275" y="2026440"/>
                  <a:pt x="0" y="1813143"/>
                </a:cubicBezTo>
                <a:cubicBezTo>
                  <a:pt x="-24275" y="1599846"/>
                  <a:pt x="6896" y="1368297"/>
                  <a:pt x="0" y="1208762"/>
                </a:cubicBezTo>
                <a:cubicBezTo>
                  <a:pt x="-6896" y="1049227"/>
                  <a:pt x="7355" y="798047"/>
                  <a:pt x="0" y="568118"/>
                </a:cubicBezTo>
                <a:cubicBezTo>
                  <a:pt x="-7355" y="338189"/>
                  <a:pt x="-16192" y="19195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4367777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7A859-D1B8-E461-DE1F-65A15DC2C182}"/>
              </a:ext>
            </a:extLst>
          </p:cNvPr>
          <p:cNvSpPr txBox="1"/>
          <p:nvPr/>
        </p:nvSpPr>
        <p:spPr>
          <a:xfrm>
            <a:off x="87683" y="244257"/>
            <a:ext cx="1233814" cy="430887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dirty="0"/>
              <a:t>Composition definition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D7713-886C-2D00-C013-7CF47BB9070B}"/>
              </a:ext>
            </a:extLst>
          </p:cNvPr>
          <p:cNvSpPr txBox="1"/>
          <p:nvPr/>
        </p:nvSpPr>
        <p:spPr>
          <a:xfrm>
            <a:off x="87682" y="3200400"/>
            <a:ext cx="1233814" cy="600164"/>
          </a:xfrm>
          <a:prstGeom prst="rect">
            <a:avLst/>
          </a:prstGeom>
          <a:solidFill>
            <a:srgbClr val="CC00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C7+ and other components definition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AFB22-3C33-E4C8-C022-ECCA761F4458}"/>
              </a:ext>
            </a:extLst>
          </p:cNvPr>
          <p:cNvSpPr txBox="1"/>
          <p:nvPr/>
        </p:nvSpPr>
        <p:spPr>
          <a:xfrm>
            <a:off x="10878856" y="459700"/>
            <a:ext cx="1233814" cy="430887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dirty="0"/>
              <a:t>Phase diagram display options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78342E-6814-5880-E147-FE410D8CD3D3}"/>
              </a:ext>
            </a:extLst>
          </p:cNvPr>
          <p:cNvSpPr txBox="1"/>
          <p:nvPr/>
        </p:nvSpPr>
        <p:spPr>
          <a:xfrm>
            <a:off x="10878855" y="3200401"/>
            <a:ext cx="1233814" cy="4308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dirty="0"/>
              <a:t>Phase diagram display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D9B52B-D659-425F-58AD-36A6A22E842A}"/>
              </a:ext>
            </a:extLst>
          </p:cNvPr>
          <p:cNvSpPr/>
          <p:nvPr/>
        </p:nvSpPr>
        <p:spPr>
          <a:xfrm>
            <a:off x="4511196" y="244257"/>
            <a:ext cx="1910221" cy="215443"/>
          </a:xfrm>
          <a:custGeom>
            <a:avLst/>
            <a:gdLst>
              <a:gd name="connsiteX0" fmla="*/ 0 w 1910221"/>
              <a:gd name="connsiteY0" fmla="*/ 0 h 215443"/>
              <a:gd name="connsiteX1" fmla="*/ 579434 w 1910221"/>
              <a:gd name="connsiteY1" fmla="*/ 0 h 215443"/>
              <a:gd name="connsiteX2" fmla="*/ 1158867 w 1910221"/>
              <a:gd name="connsiteY2" fmla="*/ 0 h 215443"/>
              <a:gd name="connsiteX3" fmla="*/ 1910221 w 1910221"/>
              <a:gd name="connsiteY3" fmla="*/ 0 h 215443"/>
              <a:gd name="connsiteX4" fmla="*/ 1910221 w 1910221"/>
              <a:gd name="connsiteY4" fmla="*/ 215443 h 215443"/>
              <a:gd name="connsiteX5" fmla="*/ 1254378 w 1910221"/>
              <a:gd name="connsiteY5" fmla="*/ 215443 h 215443"/>
              <a:gd name="connsiteX6" fmla="*/ 598536 w 1910221"/>
              <a:gd name="connsiteY6" fmla="*/ 215443 h 215443"/>
              <a:gd name="connsiteX7" fmla="*/ 0 w 1910221"/>
              <a:gd name="connsiteY7" fmla="*/ 215443 h 215443"/>
              <a:gd name="connsiteX8" fmla="*/ 0 w 1910221"/>
              <a:gd name="connsiteY8" fmla="*/ 0 h 21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0221" h="215443" extrusionOk="0">
                <a:moveTo>
                  <a:pt x="0" y="0"/>
                </a:moveTo>
                <a:cubicBezTo>
                  <a:pt x="204920" y="20770"/>
                  <a:pt x="299396" y="13631"/>
                  <a:pt x="579434" y="0"/>
                </a:cubicBezTo>
                <a:cubicBezTo>
                  <a:pt x="859472" y="-13631"/>
                  <a:pt x="888349" y="-15645"/>
                  <a:pt x="1158867" y="0"/>
                </a:cubicBezTo>
                <a:cubicBezTo>
                  <a:pt x="1429385" y="15645"/>
                  <a:pt x="1535716" y="-9807"/>
                  <a:pt x="1910221" y="0"/>
                </a:cubicBezTo>
                <a:cubicBezTo>
                  <a:pt x="1909739" y="43511"/>
                  <a:pt x="1901504" y="149999"/>
                  <a:pt x="1910221" y="215443"/>
                </a:cubicBezTo>
                <a:cubicBezTo>
                  <a:pt x="1639907" y="246629"/>
                  <a:pt x="1496263" y="190413"/>
                  <a:pt x="1254378" y="215443"/>
                </a:cubicBezTo>
                <a:cubicBezTo>
                  <a:pt x="1012493" y="240473"/>
                  <a:pt x="768032" y="234696"/>
                  <a:pt x="598536" y="215443"/>
                </a:cubicBezTo>
                <a:cubicBezTo>
                  <a:pt x="429040" y="196190"/>
                  <a:pt x="263010" y="240648"/>
                  <a:pt x="0" y="215443"/>
                </a:cubicBezTo>
                <a:cubicBezTo>
                  <a:pt x="-9887" y="131957"/>
                  <a:pt x="2233" y="5709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2179004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0C4982-8A1E-200C-0C25-99E1C6FDB355}"/>
              </a:ext>
            </a:extLst>
          </p:cNvPr>
          <p:cNvSpPr txBox="1"/>
          <p:nvPr/>
        </p:nvSpPr>
        <p:spPr>
          <a:xfrm>
            <a:off x="6556775" y="125978"/>
            <a:ext cx="1133605" cy="2616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Output options</a:t>
            </a:r>
          </a:p>
        </p:txBody>
      </p:sp>
    </p:spTree>
    <p:extLst>
      <p:ext uri="{BB962C8B-B14F-4D97-AF65-F5344CB8AC3E}">
        <p14:creationId xmlns:p14="http://schemas.microsoft.com/office/powerpoint/2010/main" val="4435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582EA95-D663-7AC8-584D-9D64D80C5D1E}"/>
              </a:ext>
            </a:extLst>
          </p:cNvPr>
          <p:cNvGrpSpPr/>
          <p:nvPr/>
        </p:nvGrpSpPr>
        <p:grpSpPr>
          <a:xfrm>
            <a:off x="0" y="28841"/>
            <a:ext cx="12192000" cy="6800318"/>
            <a:chOff x="1314450" y="762000"/>
            <a:chExt cx="9563100" cy="5334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3C1270F-60F2-D8D5-91BB-7885A6DE3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4450" y="762000"/>
              <a:ext cx="9563100" cy="5334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52F1E1-161E-A6F1-996A-1672DF1452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 l="6998" t="5484" r="932" b="9493"/>
            <a:stretch/>
          </p:blipFill>
          <p:spPr>
            <a:xfrm>
              <a:off x="1983658" y="1054510"/>
              <a:ext cx="8804787" cy="4535129"/>
            </a:xfrm>
            <a:prstGeom prst="rect">
              <a:avLst/>
            </a:prstGeom>
          </p:spPr>
        </p:pic>
      </p:grpSp>
      <p:sp>
        <p:nvSpPr>
          <p:cNvPr id="9" name="Callout: Line 8">
            <a:extLst>
              <a:ext uri="{FF2B5EF4-FFF2-40B4-BE49-F238E27FC236}">
                <a16:creationId xmlns:a16="http://schemas.microsoft.com/office/drawing/2014/main" id="{C04B72FF-7C27-4960-6C49-A1D5718AD5B5}"/>
              </a:ext>
            </a:extLst>
          </p:cNvPr>
          <p:cNvSpPr/>
          <p:nvPr/>
        </p:nvSpPr>
        <p:spPr>
          <a:xfrm flipH="1">
            <a:off x="7012858" y="2114708"/>
            <a:ext cx="1747684" cy="842343"/>
          </a:xfrm>
          <a:prstGeom prst="borderCallout1">
            <a:avLst>
              <a:gd name="adj1" fmla="val 18750"/>
              <a:gd name="adj2" fmla="val -8333"/>
              <a:gd name="adj3" fmla="val -53833"/>
              <a:gd name="adj4" fmla="val -4424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Single C7+ Pseudo-pure Fluid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236F9E0E-C9D3-2A03-7FE8-7B6107A38C9D}"/>
              </a:ext>
            </a:extLst>
          </p:cNvPr>
          <p:cNvSpPr/>
          <p:nvPr/>
        </p:nvSpPr>
        <p:spPr>
          <a:xfrm flipH="1">
            <a:off x="8265461" y="3135579"/>
            <a:ext cx="1747684" cy="842343"/>
          </a:xfrm>
          <a:prstGeom prst="borderCallout1">
            <a:avLst>
              <a:gd name="adj1" fmla="val 18750"/>
              <a:gd name="adj2" fmla="val -8333"/>
              <a:gd name="adj3" fmla="val -53833"/>
              <a:gd name="adj4" fmla="val -4424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Split C7+ using Gamma Distribution</a:t>
            </a:r>
          </a:p>
        </p:txBody>
      </p:sp>
    </p:spTree>
    <p:extLst>
      <p:ext uri="{BB962C8B-B14F-4D97-AF65-F5344CB8AC3E}">
        <p14:creationId xmlns:p14="http://schemas.microsoft.com/office/powerpoint/2010/main" val="99727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72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Kirkham</dc:creator>
  <cp:lastModifiedBy>Peter Kirkham</cp:lastModifiedBy>
  <cp:revision>2</cp:revision>
  <dcterms:created xsi:type="dcterms:W3CDTF">2024-06-18T06:53:12Z</dcterms:created>
  <dcterms:modified xsi:type="dcterms:W3CDTF">2024-07-23T02:21:15Z</dcterms:modified>
</cp:coreProperties>
</file>