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115" y="14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EFF6F-13B0-4C82-830A-08BAC6190B04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CA8AB-61F8-46FB-8DCA-1F22746581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217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CA8AB-61F8-46FB-8DCA-1F227465812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80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780C-AF62-F3FF-FE49-147DD7C60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79965-FC9C-8A82-1FA8-91111314C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95513-5F62-AB11-8A1D-7222C01D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CDFC-2C51-476A-876D-08EADB56F3E8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E686D-D86C-591A-12E7-E8ABD42F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EB00B-990B-0C4D-4693-F78D6C75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AA2-E415-4FCA-BC64-1B89D5E8C5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005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A6FC-3937-8434-9327-92FD7AF6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FD83A-CC29-6C57-038F-8A756CA14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985A6-191A-A8A4-50A3-ECE87BCC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CDFC-2C51-476A-876D-08EADB56F3E8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61ED9-9C35-2EDA-E03F-E334C55A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247E7-6024-CE0D-C728-795FFA7E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AA2-E415-4FCA-BC64-1B89D5E8C5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12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6915F-9797-4783-76F5-C45B5055E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2ED75-67B3-7B11-FBC9-A857A873E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60907-1861-5C7F-C3B9-FFAA630C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CDFC-2C51-476A-876D-08EADB56F3E8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0C7E-69BE-760B-2F3D-B43898A7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A1E90-B620-8450-B5B8-7410DDE1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AA2-E415-4FCA-BC64-1B89D5E8C5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919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18FA-0369-714E-59D8-10082282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BEDB-F100-FD9B-8561-E6780202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0B69-C8F6-FBA0-D87F-7E437F44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CDFC-2C51-476A-876D-08EADB56F3E8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2BEEB-4A69-1A88-0C10-1AFC2D8D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5C488-70B0-1EBE-4CFA-E8DD7AEC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AA2-E415-4FCA-BC64-1B89D5E8C5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630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1701-E09B-5477-E617-3B5DFA47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12089-3765-918E-955D-A843EC819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0B312-7B62-7087-8D81-A603CB4C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CDFC-2C51-476A-876D-08EADB56F3E8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C1DD-4D33-A6E1-2CD1-CEFE1BDE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875C5-9D0C-C6CB-581E-AC48E4E0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AA2-E415-4FCA-BC64-1B89D5E8C5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94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91CA0-AFF0-E17E-28AD-B250300C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93506-A51F-C979-0F18-779227AED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8F0BA-C48B-9302-DF99-3D781CCB3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7941A-7651-E5DC-A257-ADA30915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CDFC-2C51-476A-876D-08EADB56F3E8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FB90F-4E1B-6258-E3CE-24C0CC42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5EA45-44E7-9F82-E0D7-B91DDC0B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AA2-E415-4FCA-BC64-1B89D5E8C5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753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C277-1553-D20C-765C-3E611D01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886EA-69A1-814C-3A19-5334738D6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C817C-E8C5-4D82-D1D4-090FD44E7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5A4E1-E26A-1D99-8F25-CD724B290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CF2D4-80F3-6A24-4CF8-26FD3727D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B990E-0B4E-F867-42A4-4481FE02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CDFC-2C51-476A-876D-08EADB56F3E8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2D465-1BCE-A3C8-943B-3C105BDD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21E08-3E6A-4364-187E-63B72750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AA2-E415-4FCA-BC64-1B89D5E8C5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06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6908-A0F4-643E-103E-D0211322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CBB7F-7419-28A0-DD69-44E98D74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CDFC-2C51-476A-876D-08EADB56F3E8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6A1B7-E124-1E69-1893-CD81CD22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D79B0-7B75-E272-7331-EB165A0E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AA2-E415-4FCA-BC64-1B89D5E8C5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85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3FD1A-D6CD-F995-BDC9-5F416E5C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CDFC-2C51-476A-876D-08EADB56F3E8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379F5-B0E3-189E-D637-870A33CD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D2652-F66F-CB3E-01B1-585E411B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AA2-E415-4FCA-BC64-1B89D5E8C5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84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579B-3575-8353-AC99-44C7C219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997A-30A0-3BA5-C4BF-A2270AC70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8AC99-5DB2-45BF-EA17-53ED0E039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73C88-6A0B-5269-1845-61217013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CDFC-2C51-476A-876D-08EADB56F3E8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33D3A-A4B8-A3A2-392E-DF402D28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4C984-878E-372B-31CF-4329B5E2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AA2-E415-4FCA-BC64-1B89D5E8C5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300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1310-002B-0209-54BF-9D63F899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DCD11-2A97-0B9A-47AF-91BA132BC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F46A6-0139-2ECF-E202-BA9C3A8D9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20891-BB6A-A9E0-24BE-C1A706C3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CDFC-2C51-476A-876D-08EADB56F3E8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2603F-3C68-6C93-3F3B-6264287F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1467-28A6-1F4C-AB61-5EBCF099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AA2-E415-4FCA-BC64-1B89D5E8C5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094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561BE-0066-3C61-032E-729A3F25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86807-F925-8E7F-9086-A5511262F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5FD83-BDB1-3963-2754-ABD9D29F9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42CDFC-2C51-476A-876D-08EADB56F3E8}" type="datetimeFigureOut">
              <a:rPr lang="en-AU" smtClean="0"/>
              <a:t>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49C51-49BE-89FE-6F16-187C83379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A7F46-025B-F445-0EB0-E7C7431E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B87AA2-E415-4FCA-BC64-1B89D5E8C5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1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creen&#10;&#10;Description automatically generated">
            <a:extLst>
              <a:ext uri="{FF2B5EF4-FFF2-40B4-BE49-F238E27FC236}">
                <a16:creationId xmlns:a16="http://schemas.microsoft.com/office/drawing/2014/main" id="{D080225B-4C2B-24ED-F651-757B0B4A2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2"/>
          <a:stretch/>
        </p:blipFill>
        <p:spPr>
          <a:xfrm>
            <a:off x="0" y="0"/>
            <a:ext cx="1780975" cy="6858000"/>
          </a:xfrm>
          <a:prstGeom prst="rect">
            <a:avLst/>
          </a:prstGeom>
        </p:spPr>
      </p:pic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7B1AF26E-7956-B9EB-554E-6273E762C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650" y="0"/>
            <a:ext cx="3456350" cy="6858000"/>
          </a:xfrm>
          <a:prstGeom prst="rect">
            <a:avLst/>
          </a:prstGeom>
        </p:spPr>
      </p:pic>
      <p:pic>
        <p:nvPicPr>
          <p:cNvPr id="8" name="Picture 7" descr="A screenshot of a screen&#10;&#10;Description automatically generated">
            <a:extLst>
              <a:ext uri="{FF2B5EF4-FFF2-40B4-BE49-F238E27FC236}">
                <a16:creationId xmlns:a16="http://schemas.microsoft.com/office/drawing/2014/main" id="{DF2DE85D-A8D2-92F7-961B-925023EF0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5"/>
          <a:stretch/>
        </p:blipFill>
        <p:spPr>
          <a:xfrm>
            <a:off x="7051875" y="0"/>
            <a:ext cx="1683775" cy="6858000"/>
          </a:xfrm>
          <a:prstGeom prst="rect">
            <a:avLst/>
          </a:prstGeom>
        </p:spPr>
      </p:pic>
      <p:pic>
        <p:nvPicPr>
          <p:cNvPr id="10" name="Picture 9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F98E7036-3A3B-DA8A-459D-C18C918C5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42" y="2472759"/>
            <a:ext cx="1911702" cy="1407367"/>
          </a:xfrm>
          <a:prstGeom prst="rect">
            <a:avLst/>
          </a:prstGeom>
        </p:spPr>
      </p:pic>
      <p:pic>
        <p:nvPicPr>
          <p:cNvPr id="12" name="Picture 11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D3F6D6B8-A48E-8706-9F6D-6FC7A31689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42" y="4889101"/>
            <a:ext cx="1911702" cy="1407367"/>
          </a:xfrm>
          <a:prstGeom prst="rect">
            <a:avLst/>
          </a:prstGeom>
        </p:spPr>
      </p:pic>
      <p:pic>
        <p:nvPicPr>
          <p:cNvPr id="14" name="Picture 13" descr="A graph of a crop&#10;&#10;Description automatically generated">
            <a:extLst>
              <a:ext uri="{FF2B5EF4-FFF2-40B4-BE49-F238E27FC236}">
                <a16:creationId xmlns:a16="http://schemas.microsoft.com/office/drawing/2014/main" id="{F2E223DD-8492-0AFA-606B-127C074910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49" y="761341"/>
            <a:ext cx="2871662" cy="1213877"/>
          </a:xfrm>
          <a:prstGeom prst="rect">
            <a:avLst/>
          </a:prstGeom>
        </p:spPr>
      </p:pic>
      <p:pic>
        <p:nvPicPr>
          <p:cNvPr id="16" name="Picture 15" descr="A close-up of a graph&#10;&#10;Description automatically generated">
            <a:extLst>
              <a:ext uri="{FF2B5EF4-FFF2-40B4-BE49-F238E27FC236}">
                <a16:creationId xmlns:a16="http://schemas.microsoft.com/office/drawing/2014/main" id="{E3FD5144-C1E0-5342-D594-F27FB4F1E1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49" y="1968892"/>
            <a:ext cx="2871662" cy="1213877"/>
          </a:xfrm>
          <a:prstGeom prst="rect">
            <a:avLst/>
          </a:prstGeom>
        </p:spPr>
      </p:pic>
      <p:pic>
        <p:nvPicPr>
          <p:cNvPr id="18" name="Picture 17" descr="A close-up of a screen&#10;&#10;Description automatically generated">
            <a:extLst>
              <a:ext uri="{FF2B5EF4-FFF2-40B4-BE49-F238E27FC236}">
                <a16:creationId xmlns:a16="http://schemas.microsoft.com/office/drawing/2014/main" id="{AFFDD380-97E1-6787-4C48-BC99A3F40B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49" y="4385233"/>
            <a:ext cx="2871662" cy="1213877"/>
          </a:xfrm>
          <a:prstGeom prst="rect">
            <a:avLst/>
          </a:prstGeom>
        </p:spPr>
      </p:pic>
      <p:pic>
        <p:nvPicPr>
          <p:cNvPr id="22" name="Picture 21" descr="A close-up of a mirror&#10;&#10;Description automatically generated">
            <a:extLst>
              <a:ext uri="{FF2B5EF4-FFF2-40B4-BE49-F238E27FC236}">
                <a16:creationId xmlns:a16="http://schemas.microsoft.com/office/drawing/2014/main" id="{1A375C98-03F1-611F-2660-99573C870E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49" y="5592785"/>
            <a:ext cx="2871662" cy="1213877"/>
          </a:xfrm>
          <a:prstGeom prst="rect">
            <a:avLst/>
          </a:prstGeom>
        </p:spPr>
      </p:pic>
      <p:pic>
        <p:nvPicPr>
          <p:cNvPr id="20" name="Picture 19" descr="A close-up of a graph&#10;&#10;Description automatically generated">
            <a:extLst>
              <a:ext uri="{FF2B5EF4-FFF2-40B4-BE49-F238E27FC236}">
                <a16:creationId xmlns:a16="http://schemas.microsoft.com/office/drawing/2014/main" id="{A785ECC2-8641-7055-1FEC-51671F81DC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49" y="3176443"/>
            <a:ext cx="1723042" cy="121511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CD9AA51-735C-F97E-D5CD-F93AF452C55F}"/>
              </a:ext>
            </a:extLst>
          </p:cNvPr>
          <p:cNvSpPr/>
          <p:nvPr/>
        </p:nvSpPr>
        <p:spPr>
          <a:xfrm>
            <a:off x="234400" y="6524000"/>
            <a:ext cx="1546576" cy="48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031782-B931-80C2-5E91-C929622B334B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 flipV="1">
            <a:off x="1780976" y="1368280"/>
            <a:ext cx="122273" cy="517984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13AEB19-0F39-5D18-ABD5-E93002FBF8C8}"/>
              </a:ext>
            </a:extLst>
          </p:cNvPr>
          <p:cNvSpPr txBox="1"/>
          <p:nvPr/>
        </p:nvSpPr>
        <p:spPr>
          <a:xfrm>
            <a:off x="1903249" y="96544"/>
            <a:ext cx="287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1. Create different ‘interpolated’ or ‘filled’ images to bridge gaps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F126B-BC52-AB16-4D4D-C4D28F7DC599}"/>
              </a:ext>
            </a:extLst>
          </p:cNvPr>
          <p:cNvSpPr txBox="1"/>
          <p:nvPr/>
        </p:nvSpPr>
        <p:spPr>
          <a:xfrm>
            <a:off x="4957542" y="96544"/>
            <a:ext cx="19657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2. Extract low frequency information from interpolated data and high frequency information from filled data</a:t>
            </a:r>
          </a:p>
          <a:p>
            <a:endParaRPr lang="en-AU" sz="1400" dirty="0"/>
          </a:p>
          <a:p>
            <a:r>
              <a:rPr lang="en-AU" sz="1400" dirty="0"/>
              <a:t>3. Recombine and inverse FFT to obtain filled image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9F4134-4932-1A15-FDA2-DAEFDDA5F6CB}"/>
              </a:ext>
            </a:extLst>
          </p:cNvPr>
          <p:cNvCxnSpPr>
            <a:stCxn id="16" idx="3"/>
            <a:endCxn id="10" idx="1"/>
          </p:cNvCxnSpPr>
          <p:nvPr/>
        </p:nvCxnSpPr>
        <p:spPr>
          <a:xfrm>
            <a:off x="4774911" y="2575831"/>
            <a:ext cx="182631" cy="60061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A36001-89AB-B7D2-6B7B-9F6A4986920B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3626291" y="3176443"/>
            <a:ext cx="1331251" cy="6075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EEB8CC-14D8-E6AA-09D5-BE8D54D9F258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4774911" y="5592785"/>
            <a:ext cx="182631" cy="60693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45C2D6-299E-1936-BE29-91A7B6D5D21E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>
            <a:off x="4774911" y="4992172"/>
            <a:ext cx="182631" cy="60061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D6AB7B-7958-7A32-F4FC-7D58365BCB0E}"/>
              </a:ext>
            </a:extLst>
          </p:cNvPr>
          <p:cNvSpPr txBox="1"/>
          <p:nvPr/>
        </p:nvSpPr>
        <p:spPr>
          <a:xfrm>
            <a:off x="4563406" y="4068393"/>
            <a:ext cx="2230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b="1" dirty="0">
                <a:solidFill>
                  <a:schemeClr val="accent2"/>
                </a:solidFill>
              </a:rPr>
              <a:t>Orange</a:t>
            </a:r>
            <a:r>
              <a:rPr lang="en-AU" b="1" dirty="0"/>
              <a:t>:</a:t>
            </a:r>
            <a:r>
              <a:rPr lang="en-AU" dirty="0"/>
              <a:t> raw data</a:t>
            </a:r>
            <a:br>
              <a:rPr lang="en-AU" dirty="0"/>
            </a:br>
            <a:r>
              <a:rPr lang="en-AU" b="1" dirty="0">
                <a:solidFill>
                  <a:schemeClr val="accent4"/>
                </a:solidFill>
              </a:rPr>
              <a:t>Blue</a:t>
            </a:r>
            <a:r>
              <a:rPr lang="en-AU" b="1" dirty="0"/>
              <a:t>:</a:t>
            </a:r>
            <a:r>
              <a:rPr lang="en-AU" dirty="0"/>
              <a:t> reconstructed</a:t>
            </a:r>
            <a:endParaRPr lang="en-AU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7F2F7E-BEE7-78A3-45A6-33E7A1B3C716}"/>
              </a:ext>
            </a:extLst>
          </p:cNvPr>
          <p:cNvSpPr/>
          <p:nvPr/>
        </p:nvSpPr>
        <p:spPr>
          <a:xfrm>
            <a:off x="7174149" y="5690749"/>
            <a:ext cx="1546576" cy="347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DA47EE-FEB2-F633-82D2-7E207A77320A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8720725" y="3429000"/>
            <a:ext cx="1836439" cy="243567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A980EF26-AA16-78B5-6908-7D345B5B44D3}"/>
              </a:ext>
            </a:extLst>
          </p:cNvPr>
          <p:cNvSpPr/>
          <p:nvPr/>
        </p:nvSpPr>
        <p:spPr>
          <a:xfrm>
            <a:off x="6783069" y="3886284"/>
            <a:ext cx="593766" cy="1033360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957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Kirkham</dc:creator>
  <cp:lastModifiedBy>Peter Kirkham</cp:lastModifiedBy>
  <cp:revision>1</cp:revision>
  <dcterms:created xsi:type="dcterms:W3CDTF">2025-02-02T06:56:50Z</dcterms:created>
  <dcterms:modified xsi:type="dcterms:W3CDTF">2025-02-02T07:13:41Z</dcterms:modified>
</cp:coreProperties>
</file>