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2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3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4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5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1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I" id="{10FFFD92-D0C3-4009-B8C4-09A2E9AAAAEE}">
          <p14:sldIdLst>
            <p14:sldId id="256"/>
            <p14:sldId id="257"/>
          </p14:sldIdLst>
        </p14:section>
        <p14:section name="Part II" id="{E20C6CB3-CB6C-470A-B5BC-DAFE1AC5C72F}">
          <p14:sldIdLst>
            <p14:sldId id="260"/>
            <p14:sldId id="262"/>
            <p14:sldId id="263"/>
            <p14:sldId id="264"/>
            <p14:sldId id="265"/>
            <p14:sldId id="261"/>
          </p14:sldIdLst>
        </p14:section>
        <p14:section name="Untitled Section" id="{1AF52131-0820-4E43-9032-50A4690FC807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25" y="2016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yrus%20Development\Pyrus%20Algorithm%20Modelling\Equation%20of%20State\2024-11-27%20Indicative%20PNA%20variation%20with%20TBp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Pyrus%20Development\Pyrus%20Algorithm%20Modelling\Equation%20of%20State\PNA-derived%20Group%20Contribution%20for%20C7PLUS%20Fraction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Engineering%20Reference\Reservoir%20Engineering\API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Generalised Properties of KF Hydrocarbon Groups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37709166775045"/>
          <c:y val="0.13737037037037036"/>
          <c:w val="0.71100637575608427"/>
          <c:h val="0.69846923301254005"/>
        </c:manualLayout>
      </c:layout>
      <c:scatterChart>
        <c:scatterStyle val="lineMarker"/>
        <c:varyColors val="0"/>
        <c:ser>
          <c:idx val="0"/>
          <c:order val="0"/>
          <c:tx>
            <c:v>MW</c:v>
          </c:tx>
          <c:spPr>
            <a:ln w="3175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rgbClr val="00206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Sheet1!$H$32:$H$76</c:f>
              <c:numCache>
                <c:formatCode>General</c:formatCode>
                <c:ptCount val="45"/>
                <c:pt idx="0">
                  <c:v>84</c:v>
                </c:pt>
                <c:pt idx="1">
                  <c:v>95</c:v>
                </c:pt>
                <c:pt idx="2">
                  <c:v>107</c:v>
                </c:pt>
                <c:pt idx="3">
                  <c:v>121</c:v>
                </c:pt>
                <c:pt idx="4">
                  <c:v>136</c:v>
                </c:pt>
                <c:pt idx="5">
                  <c:v>149</c:v>
                </c:pt>
                <c:pt idx="6">
                  <c:v>163</c:v>
                </c:pt>
                <c:pt idx="7">
                  <c:v>176</c:v>
                </c:pt>
                <c:pt idx="8">
                  <c:v>191</c:v>
                </c:pt>
                <c:pt idx="9">
                  <c:v>207</c:v>
                </c:pt>
                <c:pt idx="10">
                  <c:v>221</c:v>
                </c:pt>
                <c:pt idx="11">
                  <c:v>237</c:v>
                </c:pt>
                <c:pt idx="12">
                  <c:v>249</c:v>
                </c:pt>
                <c:pt idx="13">
                  <c:v>261</c:v>
                </c:pt>
                <c:pt idx="14">
                  <c:v>275</c:v>
                </c:pt>
                <c:pt idx="15">
                  <c:v>289</c:v>
                </c:pt>
                <c:pt idx="16">
                  <c:v>303</c:v>
                </c:pt>
                <c:pt idx="17">
                  <c:v>317</c:v>
                </c:pt>
                <c:pt idx="18">
                  <c:v>331</c:v>
                </c:pt>
                <c:pt idx="19">
                  <c:v>345</c:v>
                </c:pt>
                <c:pt idx="20">
                  <c:v>359</c:v>
                </c:pt>
                <c:pt idx="21">
                  <c:v>373</c:v>
                </c:pt>
                <c:pt idx="22">
                  <c:v>387</c:v>
                </c:pt>
                <c:pt idx="23">
                  <c:v>400</c:v>
                </c:pt>
                <c:pt idx="24">
                  <c:v>415</c:v>
                </c:pt>
                <c:pt idx="25">
                  <c:v>429</c:v>
                </c:pt>
                <c:pt idx="26">
                  <c:v>443</c:v>
                </c:pt>
                <c:pt idx="27">
                  <c:v>457</c:v>
                </c:pt>
                <c:pt idx="28">
                  <c:v>471</c:v>
                </c:pt>
                <c:pt idx="29">
                  <c:v>485</c:v>
                </c:pt>
                <c:pt idx="30">
                  <c:v>499</c:v>
                </c:pt>
                <c:pt idx="31">
                  <c:v>515</c:v>
                </c:pt>
                <c:pt idx="32">
                  <c:v>528</c:v>
                </c:pt>
                <c:pt idx="33">
                  <c:v>542</c:v>
                </c:pt>
                <c:pt idx="34">
                  <c:v>556</c:v>
                </c:pt>
                <c:pt idx="35">
                  <c:v>570</c:v>
                </c:pt>
                <c:pt idx="36">
                  <c:v>584</c:v>
                </c:pt>
                <c:pt idx="37">
                  <c:v>599</c:v>
                </c:pt>
                <c:pt idx="38">
                  <c:v>614</c:v>
                </c:pt>
                <c:pt idx="39">
                  <c:v>629</c:v>
                </c:pt>
                <c:pt idx="40">
                  <c:v>641</c:v>
                </c:pt>
                <c:pt idx="41">
                  <c:v>656</c:v>
                </c:pt>
                <c:pt idx="42">
                  <c:v>670</c:v>
                </c:pt>
                <c:pt idx="43">
                  <c:v>684</c:v>
                </c:pt>
                <c:pt idx="44">
                  <c:v>698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BD-4748-BB52-5D5E817A8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scatterChart>
        <c:scatterStyle val="lineMarker"/>
        <c:varyColors val="0"/>
        <c:ser>
          <c:idx val="1"/>
          <c:order val="1"/>
          <c:tx>
            <c:v>SG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Sheet1!$J$32:$J$76</c:f>
              <c:numCache>
                <c:formatCode>General</c:formatCode>
                <c:ptCount val="45"/>
                <c:pt idx="0">
                  <c:v>0.69</c:v>
                </c:pt>
                <c:pt idx="1">
                  <c:v>0.72699999999999998</c:v>
                </c:pt>
                <c:pt idx="2">
                  <c:v>0.749</c:v>
                </c:pt>
                <c:pt idx="3">
                  <c:v>0.76800000000000002</c:v>
                </c:pt>
                <c:pt idx="4">
                  <c:v>0.78200000000000003</c:v>
                </c:pt>
                <c:pt idx="5">
                  <c:v>0.79300000000000004</c:v>
                </c:pt>
                <c:pt idx="6">
                  <c:v>0.80400000000000005</c:v>
                </c:pt>
                <c:pt idx="7">
                  <c:v>0.81499999999999995</c:v>
                </c:pt>
                <c:pt idx="8">
                  <c:v>0.82599999999999996</c:v>
                </c:pt>
                <c:pt idx="9">
                  <c:v>0.83599999999999997</c:v>
                </c:pt>
                <c:pt idx="10">
                  <c:v>0.84299999999999997</c:v>
                </c:pt>
                <c:pt idx="11">
                  <c:v>0.85099999999999998</c:v>
                </c:pt>
                <c:pt idx="12">
                  <c:v>0.85599999999999998</c:v>
                </c:pt>
                <c:pt idx="13">
                  <c:v>0.86099999999999999</c:v>
                </c:pt>
                <c:pt idx="14">
                  <c:v>0.86599999999999999</c:v>
                </c:pt>
                <c:pt idx="15">
                  <c:v>0.871</c:v>
                </c:pt>
                <c:pt idx="16">
                  <c:v>0.876</c:v>
                </c:pt>
                <c:pt idx="17">
                  <c:v>0.88100000000000001</c:v>
                </c:pt>
                <c:pt idx="18">
                  <c:v>0.88500000000000001</c:v>
                </c:pt>
                <c:pt idx="19">
                  <c:v>0.88800000000000001</c:v>
                </c:pt>
                <c:pt idx="20">
                  <c:v>0.89200000000000002</c:v>
                </c:pt>
                <c:pt idx="21">
                  <c:v>0.89600000000000002</c:v>
                </c:pt>
                <c:pt idx="22">
                  <c:v>0.89900000000000002</c:v>
                </c:pt>
                <c:pt idx="23">
                  <c:v>0.90200000000000002</c:v>
                </c:pt>
                <c:pt idx="24">
                  <c:v>0.90500000000000003</c:v>
                </c:pt>
                <c:pt idx="25">
                  <c:v>0.90900000000000003</c:v>
                </c:pt>
                <c:pt idx="26">
                  <c:v>0.91200000000000003</c:v>
                </c:pt>
                <c:pt idx="27">
                  <c:v>0.91500000000000004</c:v>
                </c:pt>
                <c:pt idx="28">
                  <c:v>0.91700000000000004</c:v>
                </c:pt>
                <c:pt idx="29">
                  <c:v>0.92</c:v>
                </c:pt>
                <c:pt idx="30">
                  <c:v>0.92200000000000004</c:v>
                </c:pt>
                <c:pt idx="31">
                  <c:v>0.92500000000000004</c:v>
                </c:pt>
                <c:pt idx="32">
                  <c:v>0.92700000000000005</c:v>
                </c:pt>
                <c:pt idx="33">
                  <c:v>0.92900000000000005</c:v>
                </c:pt>
                <c:pt idx="34">
                  <c:v>0.93100000000000005</c:v>
                </c:pt>
                <c:pt idx="35">
                  <c:v>0.93300000000000005</c:v>
                </c:pt>
                <c:pt idx="36">
                  <c:v>0.93400000000000005</c:v>
                </c:pt>
                <c:pt idx="37">
                  <c:v>0.93600000000000005</c:v>
                </c:pt>
                <c:pt idx="38">
                  <c:v>0.93799999999999994</c:v>
                </c:pt>
                <c:pt idx="39">
                  <c:v>0.94</c:v>
                </c:pt>
                <c:pt idx="40">
                  <c:v>0.94099999999999995</c:v>
                </c:pt>
                <c:pt idx="41">
                  <c:v>0.94299999999999995</c:v>
                </c:pt>
                <c:pt idx="42">
                  <c:v>0.94399999999999995</c:v>
                </c:pt>
                <c:pt idx="43">
                  <c:v>0.94599999999999995</c:v>
                </c:pt>
                <c:pt idx="44">
                  <c:v>0.94699999999999995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BD-4748-BB52-5D5E817A8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3569408"/>
        <c:axId val="77357516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Molecular</a:t>
                </a:r>
                <a:r>
                  <a:rPr lang="en-AU" b="1" baseline="0"/>
                  <a:t> Weight (g/g-mol)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4.4349158115168565E-3"/>
              <c:y val="0.243820939049285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  <c:valAx>
        <c:axId val="773575168"/>
        <c:scaling>
          <c:orientation val="minMax"/>
          <c:min val="0.6500000000000001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Specific Gravity</a:t>
                </a:r>
                <a:r>
                  <a:rPr lang="en-AU" b="1" baseline="0"/>
                  <a:t> (water = 1.0)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86787567470327076"/>
              <c:y val="0.242240594925634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569408"/>
        <c:crosses val="max"/>
        <c:crossBetween val="midCat"/>
      </c:valAx>
      <c:valAx>
        <c:axId val="773569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3575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Aromatics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API Data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'API Data Book Values'!$CH$324:$CH$480</c:f>
              <c:numCache>
                <c:formatCode>0.00</c:formatCode>
                <c:ptCount val="157"/>
                <c:pt idx="0">
                  <c:v>340.47</c:v>
                </c:pt>
                <c:pt idx="1">
                  <c:v>449.87</c:v>
                </c:pt>
                <c:pt idx="2">
                  <c:v>540.25</c:v>
                </c:pt>
                <c:pt idx="3">
                  <c:v>506.20000000000005</c:v>
                </c:pt>
                <c:pt idx="4">
                  <c:v>500.85</c:v>
                </c:pt>
                <c:pt idx="5">
                  <c:v>563.99</c:v>
                </c:pt>
                <c:pt idx="6">
                  <c:v>592.6</c:v>
                </c:pt>
                <c:pt idx="7">
                  <c:v>539.1</c:v>
                </c:pt>
                <c:pt idx="8">
                  <c:v>620.05999999999995</c:v>
                </c:pt>
                <c:pt idx="9">
                  <c:v>671.2</c:v>
                </c:pt>
                <c:pt idx="10">
                  <c:v>718.83</c:v>
                </c:pt>
                <c:pt idx="11">
                  <c:v>762.93000000000006</c:v>
                </c:pt>
                <c:pt idx="12">
                  <c:v>804.87</c:v>
                </c:pt>
                <c:pt idx="13">
                  <c:v>635.85</c:v>
                </c:pt>
                <c:pt idx="14">
                  <c:v>690.79</c:v>
                </c:pt>
                <c:pt idx="15">
                  <c:v>736.8</c:v>
                </c:pt>
                <c:pt idx="16">
                  <c:v>751.6400000000001</c:v>
                </c:pt>
                <c:pt idx="17">
                  <c:v>742.09</c:v>
                </c:pt>
                <c:pt idx="18">
                  <c:v>740.72</c:v>
                </c:pt>
                <c:pt idx="19">
                  <c:v>778.31</c:v>
                </c:pt>
                <c:pt idx="20">
                  <c:v>766.01</c:v>
                </c:pt>
                <c:pt idx="21">
                  <c:v>788.99</c:v>
                </c:pt>
                <c:pt idx="22">
                  <c:v>782.06</c:v>
                </c:pt>
                <c:pt idx="23">
                  <c:v>783.3</c:v>
                </c:pt>
                <c:pt idx="24">
                  <c:v>808.68000000000006</c:v>
                </c:pt>
                <c:pt idx="25">
                  <c:v>796.55</c:v>
                </c:pt>
                <c:pt idx="26">
                  <c:v>788.21</c:v>
                </c:pt>
                <c:pt idx="27">
                  <c:v>821.56</c:v>
                </c:pt>
                <c:pt idx="28">
                  <c:v>802.69</c:v>
                </c:pt>
                <c:pt idx="29">
                  <c:v>803.62</c:v>
                </c:pt>
                <c:pt idx="30">
                  <c:v>796.08</c:v>
                </c:pt>
                <c:pt idx="31">
                  <c:v>824.54</c:v>
                </c:pt>
                <c:pt idx="32">
                  <c:v>819.23</c:v>
                </c:pt>
                <c:pt idx="33">
                  <c:v>821.75</c:v>
                </c:pt>
                <c:pt idx="34">
                  <c:v>812.34</c:v>
                </c:pt>
                <c:pt idx="35">
                  <c:v>806.76</c:v>
                </c:pt>
                <c:pt idx="36">
                  <c:v>810.45</c:v>
                </c:pt>
                <c:pt idx="37">
                  <c:v>821.83</c:v>
                </c:pt>
                <c:pt idx="38">
                  <c:v>817.65000000000009</c:v>
                </c:pt>
                <c:pt idx="39">
                  <c:v>822.42000000000007</c:v>
                </c:pt>
                <c:pt idx="40">
                  <c:v>840.71</c:v>
                </c:pt>
                <c:pt idx="41">
                  <c:v>832.73</c:v>
                </c:pt>
                <c:pt idx="42">
                  <c:v>833.85</c:v>
                </c:pt>
                <c:pt idx="43">
                  <c:v>830.43000000000006</c:v>
                </c:pt>
                <c:pt idx="44">
                  <c:v>822.11</c:v>
                </c:pt>
                <c:pt idx="45">
                  <c:v>827.96</c:v>
                </c:pt>
                <c:pt idx="46">
                  <c:v>860.74</c:v>
                </c:pt>
                <c:pt idx="47">
                  <c:v>848.06999999999994</c:v>
                </c:pt>
                <c:pt idx="48">
                  <c:v>845.91000000000008</c:v>
                </c:pt>
                <c:pt idx="49">
                  <c:v>861.3900000000001</c:v>
                </c:pt>
                <c:pt idx="50">
                  <c:v>898.65000000000009</c:v>
                </c:pt>
                <c:pt idx="51">
                  <c:v>934.65000000000009</c:v>
                </c:pt>
                <c:pt idx="52">
                  <c:v>967.59</c:v>
                </c:pt>
                <c:pt idx="53">
                  <c:v>999.27</c:v>
                </c:pt>
                <c:pt idx="54">
                  <c:v>1027.8700000000001</c:v>
                </c:pt>
                <c:pt idx="55">
                  <c:v>1055.43</c:v>
                </c:pt>
                <c:pt idx="56">
                  <c:v>1081.3499999999999</c:v>
                </c:pt>
                <c:pt idx="57">
                  <c:v>1106.01</c:v>
                </c:pt>
                <c:pt idx="58">
                  <c:v>1128.8700000000001</c:v>
                </c:pt>
                <c:pt idx="59">
                  <c:v>1150.47</c:v>
                </c:pt>
                <c:pt idx="60">
                  <c:v>1172.07</c:v>
                </c:pt>
                <c:pt idx="61">
                  <c:v>923.8900000000001</c:v>
                </c:pt>
                <c:pt idx="62">
                  <c:v>752.92000000000007</c:v>
                </c:pt>
                <c:pt idx="63">
                  <c:v>793.04</c:v>
                </c:pt>
                <c:pt idx="64">
                  <c:v>812.54</c:v>
                </c:pt>
                <c:pt idx="65">
                  <c:v>789.56999999999994</c:v>
                </c:pt>
                <c:pt idx="66">
                  <c:v>797.33</c:v>
                </c:pt>
                <c:pt idx="67">
                  <c:v>800.55</c:v>
                </c:pt>
                <c:pt idx="68">
                  <c:v>802.71</c:v>
                </c:pt>
                <c:pt idx="69">
                  <c:v>853.47</c:v>
                </c:pt>
                <c:pt idx="70">
                  <c:v>828.81</c:v>
                </c:pt>
                <c:pt idx="71">
                  <c:v>833.67000000000007</c:v>
                </c:pt>
                <c:pt idx="72">
                  <c:v>837.81</c:v>
                </c:pt>
                <c:pt idx="73">
                  <c:v>819.27</c:v>
                </c:pt>
                <c:pt idx="74">
                  <c:v>950.67000000000007</c:v>
                </c:pt>
                <c:pt idx="75">
                  <c:v>951.21</c:v>
                </c:pt>
                <c:pt idx="76">
                  <c:v>982.53</c:v>
                </c:pt>
                <c:pt idx="77">
                  <c:v>977.67000000000007</c:v>
                </c:pt>
                <c:pt idx="78">
                  <c:v>1000.6700000000001</c:v>
                </c:pt>
                <c:pt idx="79">
                  <c:v>1018.6700000000001</c:v>
                </c:pt>
                <c:pt idx="80">
                  <c:v>967.36</c:v>
                </c:pt>
                <c:pt idx="81">
                  <c:v>982.40000000000009</c:v>
                </c:pt>
                <c:pt idx="82">
                  <c:v>996.56999999999994</c:v>
                </c:pt>
                <c:pt idx="83">
                  <c:v>1001.47</c:v>
                </c:pt>
                <c:pt idx="84">
                  <c:v>1002.26</c:v>
                </c:pt>
                <c:pt idx="85">
                  <c:v>1021.3900000000001</c:v>
                </c:pt>
                <c:pt idx="86">
                  <c:v>1045.8700000000001</c:v>
                </c:pt>
                <c:pt idx="87">
                  <c:v>1069.52</c:v>
                </c:pt>
                <c:pt idx="88">
                  <c:v>1092.8700000000001</c:v>
                </c:pt>
                <c:pt idx="89">
                  <c:v>1114.47</c:v>
                </c:pt>
                <c:pt idx="90">
                  <c:v>1134.27</c:v>
                </c:pt>
                <c:pt idx="91">
                  <c:v>1152.27</c:v>
                </c:pt>
                <c:pt idx="92">
                  <c:v>1170.27</c:v>
                </c:pt>
                <c:pt idx="93">
                  <c:v>1186.47</c:v>
                </c:pt>
                <c:pt idx="94">
                  <c:v>1202.67</c:v>
                </c:pt>
                <c:pt idx="95">
                  <c:v>1217.07</c:v>
                </c:pt>
                <c:pt idx="96">
                  <c:v>1231.47</c:v>
                </c:pt>
                <c:pt idx="97">
                  <c:v>1244.07</c:v>
                </c:pt>
                <c:pt idx="98">
                  <c:v>963</c:v>
                </c:pt>
                <c:pt idx="99">
                  <c:v>1043.3700000000001</c:v>
                </c:pt>
                <c:pt idx="100">
                  <c:v>746.73</c:v>
                </c:pt>
                <c:pt idx="101">
                  <c:v>1031.4000000000001</c:v>
                </c:pt>
                <c:pt idx="102">
                  <c:v>1096.2</c:v>
                </c:pt>
                <c:pt idx="103">
                  <c:v>1170</c:v>
                </c:pt>
                <c:pt idx="104">
                  <c:v>1168.47</c:v>
                </c:pt>
                <c:pt idx="105">
                  <c:v>883.97</c:v>
                </c:pt>
                <c:pt idx="106">
                  <c:v>932.1</c:v>
                </c:pt>
                <c:pt idx="107">
                  <c:v>925.56</c:v>
                </c:pt>
                <c:pt idx="108">
                  <c:v>956.66000000000008</c:v>
                </c:pt>
                <c:pt idx="109">
                  <c:v>955.94</c:v>
                </c:pt>
                <c:pt idx="110">
                  <c:v>971.01</c:v>
                </c:pt>
                <c:pt idx="111">
                  <c:v>972.81</c:v>
                </c:pt>
                <c:pt idx="112">
                  <c:v>982.67000000000007</c:v>
                </c:pt>
                <c:pt idx="113">
                  <c:v>983.97</c:v>
                </c:pt>
                <c:pt idx="114">
                  <c:v>1012.5699999999999</c:v>
                </c:pt>
                <c:pt idx="115">
                  <c:v>1011.8700000000001</c:v>
                </c:pt>
                <c:pt idx="116">
                  <c:v>1042.47</c:v>
                </c:pt>
                <c:pt idx="117">
                  <c:v>1071.27</c:v>
                </c:pt>
                <c:pt idx="118">
                  <c:v>1073.07</c:v>
                </c:pt>
                <c:pt idx="119">
                  <c:v>1098.27</c:v>
                </c:pt>
                <c:pt idx="120">
                  <c:v>1125.27</c:v>
                </c:pt>
                <c:pt idx="121">
                  <c:v>1150.47</c:v>
                </c:pt>
                <c:pt idx="122">
                  <c:v>1155.8700000000001</c:v>
                </c:pt>
                <c:pt idx="123">
                  <c:v>1173.8700000000001</c:v>
                </c:pt>
                <c:pt idx="124">
                  <c:v>865.44</c:v>
                </c:pt>
                <c:pt idx="125">
                  <c:v>888.73</c:v>
                </c:pt>
                <c:pt idx="126">
                  <c:v>922.90000000000009</c:v>
                </c:pt>
                <c:pt idx="127">
                  <c:v>905.67000000000007</c:v>
                </c:pt>
                <c:pt idx="128">
                  <c:v>920.06999999999994</c:v>
                </c:pt>
                <c:pt idx="129">
                  <c:v>945.27</c:v>
                </c:pt>
                <c:pt idx="130">
                  <c:v>953.19</c:v>
                </c:pt>
                <c:pt idx="131">
                  <c:v>965.06999999999994</c:v>
                </c:pt>
                <c:pt idx="132">
                  <c:v>983.3</c:v>
                </c:pt>
                <c:pt idx="133">
                  <c:v>997.47</c:v>
                </c:pt>
                <c:pt idx="134">
                  <c:v>1013</c:v>
                </c:pt>
                <c:pt idx="135">
                  <c:v>1026.27</c:v>
                </c:pt>
                <c:pt idx="136">
                  <c:v>1040.67</c:v>
                </c:pt>
                <c:pt idx="137">
                  <c:v>1069.47</c:v>
                </c:pt>
                <c:pt idx="138">
                  <c:v>1094.67</c:v>
                </c:pt>
                <c:pt idx="139">
                  <c:v>1118.07</c:v>
                </c:pt>
                <c:pt idx="140">
                  <c:v>1141.47</c:v>
                </c:pt>
                <c:pt idx="141">
                  <c:v>819.99</c:v>
                </c:pt>
                <c:pt idx="142">
                  <c:v>848.97</c:v>
                </c:pt>
                <c:pt idx="143">
                  <c:v>824.67000000000007</c:v>
                </c:pt>
                <c:pt idx="144">
                  <c:v>811.8</c:v>
                </c:pt>
                <c:pt idx="145">
                  <c:v>834.75</c:v>
                </c:pt>
                <c:pt idx="146">
                  <c:v>836.19</c:v>
                </c:pt>
                <c:pt idx="147">
                  <c:v>855.27</c:v>
                </c:pt>
                <c:pt idx="148">
                  <c:v>861.56999999999994</c:v>
                </c:pt>
                <c:pt idx="149">
                  <c:v>977.76</c:v>
                </c:pt>
                <c:pt idx="150">
                  <c:v>990.97</c:v>
                </c:pt>
                <c:pt idx="151">
                  <c:v>1026.79</c:v>
                </c:pt>
                <c:pt idx="152">
                  <c:v>1105.83</c:v>
                </c:pt>
                <c:pt idx="153">
                  <c:v>1104.21</c:v>
                </c:pt>
                <c:pt idx="154">
                  <c:v>1202.31</c:v>
                </c:pt>
                <c:pt idx="155">
                  <c:v>1180.71</c:v>
                </c:pt>
                <c:pt idx="156">
                  <c:v>1285.47</c:v>
                </c:pt>
              </c:numCache>
            </c:numRef>
          </c:xVal>
          <c:yVal>
            <c:numRef>
              <c:f>'API Data Book Values'!$CG$324:$CG$480</c:f>
              <c:numCache>
                <c:formatCode>General</c:formatCode>
                <c:ptCount val="15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10</c:v>
                </c:pt>
                <c:pt idx="13">
                  <c:v>6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9</c:v>
                </c:pt>
                <c:pt idx="23">
                  <c:v>9</c:v>
                </c:pt>
                <c:pt idx="24">
                  <c:v>9</c:v>
                </c:pt>
                <c:pt idx="25">
                  <c:v>9</c:v>
                </c:pt>
                <c:pt idx="26">
                  <c:v>9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10</c:v>
                </c:pt>
                <c:pt idx="37">
                  <c:v>10</c:v>
                </c:pt>
                <c:pt idx="38">
                  <c:v>10</c:v>
                </c:pt>
                <c:pt idx="39">
                  <c:v>10</c:v>
                </c:pt>
                <c:pt idx="40">
                  <c:v>10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11</c:v>
                </c:pt>
                <c:pt idx="50">
                  <c:v>12</c:v>
                </c:pt>
                <c:pt idx="51">
                  <c:v>13</c:v>
                </c:pt>
                <c:pt idx="52">
                  <c:v>14</c:v>
                </c:pt>
                <c:pt idx="53">
                  <c:v>15</c:v>
                </c:pt>
                <c:pt idx="54">
                  <c:v>16</c:v>
                </c:pt>
                <c:pt idx="55">
                  <c:v>17</c:v>
                </c:pt>
                <c:pt idx="56">
                  <c:v>18</c:v>
                </c:pt>
                <c:pt idx="57">
                  <c:v>19</c:v>
                </c:pt>
                <c:pt idx="58">
                  <c:v>20</c:v>
                </c:pt>
                <c:pt idx="59">
                  <c:v>21</c:v>
                </c:pt>
                <c:pt idx="60">
                  <c:v>22</c:v>
                </c:pt>
                <c:pt idx="61">
                  <c:v>12</c:v>
                </c:pt>
                <c:pt idx="62">
                  <c:v>8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10</c:v>
                </c:pt>
                <c:pt idx="70">
                  <c:v>10</c:v>
                </c:pt>
                <c:pt idx="71">
                  <c:v>10</c:v>
                </c:pt>
                <c:pt idx="72">
                  <c:v>10</c:v>
                </c:pt>
                <c:pt idx="73">
                  <c:v>10</c:v>
                </c:pt>
                <c:pt idx="74">
                  <c:v>12</c:v>
                </c:pt>
                <c:pt idx="75">
                  <c:v>13</c:v>
                </c:pt>
                <c:pt idx="76">
                  <c:v>13</c:v>
                </c:pt>
                <c:pt idx="77">
                  <c:v>13</c:v>
                </c:pt>
                <c:pt idx="78">
                  <c:v>14</c:v>
                </c:pt>
                <c:pt idx="79">
                  <c:v>14</c:v>
                </c:pt>
                <c:pt idx="80">
                  <c:v>13</c:v>
                </c:pt>
                <c:pt idx="81">
                  <c:v>14</c:v>
                </c:pt>
                <c:pt idx="82">
                  <c:v>14</c:v>
                </c:pt>
                <c:pt idx="83">
                  <c:v>15</c:v>
                </c:pt>
                <c:pt idx="84">
                  <c:v>15</c:v>
                </c:pt>
                <c:pt idx="85">
                  <c:v>16</c:v>
                </c:pt>
                <c:pt idx="86">
                  <c:v>17</c:v>
                </c:pt>
                <c:pt idx="87">
                  <c:v>18</c:v>
                </c:pt>
                <c:pt idx="88">
                  <c:v>19</c:v>
                </c:pt>
                <c:pt idx="89">
                  <c:v>20</c:v>
                </c:pt>
                <c:pt idx="90">
                  <c:v>21</c:v>
                </c:pt>
                <c:pt idx="91">
                  <c:v>22</c:v>
                </c:pt>
                <c:pt idx="92">
                  <c:v>23</c:v>
                </c:pt>
                <c:pt idx="93">
                  <c:v>24</c:v>
                </c:pt>
                <c:pt idx="94">
                  <c:v>25</c:v>
                </c:pt>
                <c:pt idx="95">
                  <c:v>26</c:v>
                </c:pt>
                <c:pt idx="96">
                  <c:v>27</c:v>
                </c:pt>
                <c:pt idx="97">
                  <c:v>28</c:v>
                </c:pt>
                <c:pt idx="98">
                  <c:v>14</c:v>
                </c:pt>
                <c:pt idx="99">
                  <c:v>14</c:v>
                </c:pt>
                <c:pt idx="100">
                  <c:v>8</c:v>
                </c:pt>
                <c:pt idx="101">
                  <c:v>14</c:v>
                </c:pt>
                <c:pt idx="102">
                  <c:v>18</c:v>
                </c:pt>
                <c:pt idx="103">
                  <c:v>18</c:v>
                </c:pt>
                <c:pt idx="104">
                  <c:v>18</c:v>
                </c:pt>
                <c:pt idx="105">
                  <c:v>10</c:v>
                </c:pt>
                <c:pt idx="106">
                  <c:v>11</c:v>
                </c:pt>
                <c:pt idx="107">
                  <c:v>11</c:v>
                </c:pt>
                <c:pt idx="108">
                  <c:v>12</c:v>
                </c:pt>
                <c:pt idx="109">
                  <c:v>12</c:v>
                </c:pt>
                <c:pt idx="110">
                  <c:v>12</c:v>
                </c:pt>
                <c:pt idx="111">
                  <c:v>12</c:v>
                </c:pt>
                <c:pt idx="112">
                  <c:v>13</c:v>
                </c:pt>
                <c:pt idx="113">
                  <c:v>13</c:v>
                </c:pt>
                <c:pt idx="114">
                  <c:v>14</c:v>
                </c:pt>
                <c:pt idx="115">
                  <c:v>14</c:v>
                </c:pt>
                <c:pt idx="116">
                  <c:v>15</c:v>
                </c:pt>
                <c:pt idx="117">
                  <c:v>16</c:v>
                </c:pt>
                <c:pt idx="118">
                  <c:v>16</c:v>
                </c:pt>
                <c:pt idx="119">
                  <c:v>17</c:v>
                </c:pt>
                <c:pt idx="120">
                  <c:v>18</c:v>
                </c:pt>
                <c:pt idx="121">
                  <c:v>19</c:v>
                </c:pt>
                <c:pt idx="122">
                  <c:v>19</c:v>
                </c:pt>
                <c:pt idx="123">
                  <c:v>20</c:v>
                </c:pt>
                <c:pt idx="124">
                  <c:v>10</c:v>
                </c:pt>
                <c:pt idx="125">
                  <c:v>11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13</c:v>
                </c:pt>
                <c:pt idx="131">
                  <c:v>13</c:v>
                </c:pt>
                <c:pt idx="132">
                  <c:v>14</c:v>
                </c:pt>
                <c:pt idx="133">
                  <c:v>14</c:v>
                </c:pt>
                <c:pt idx="134">
                  <c:v>15</c:v>
                </c:pt>
                <c:pt idx="135">
                  <c:v>15</c:v>
                </c:pt>
                <c:pt idx="136">
                  <c:v>16</c:v>
                </c:pt>
                <c:pt idx="137">
                  <c:v>17</c:v>
                </c:pt>
                <c:pt idx="138">
                  <c:v>18</c:v>
                </c:pt>
                <c:pt idx="139">
                  <c:v>19</c:v>
                </c:pt>
                <c:pt idx="140">
                  <c:v>20</c:v>
                </c:pt>
                <c:pt idx="141">
                  <c:v>9</c:v>
                </c:pt>
                <c:pt idx="142">
                  <c:v>10</c:v>
                </c:pt>
                <c:pt idx="143">
                  <c:v>10</c:v>
                </c:pt>
                <c:pt idx="144">
                  <c:v>9</c:v>
                </c:pt>
                <c:pt idx="145">
                  <c:v>10</c:v>
                </c:pt>
                <c:pt idx="146">
                  <c:v>10</c:v>
                </c:pt>
                <c:pt idx="147">
                  <c:v>10</c:v>
                </c:pt>
                <c:pt idx="148">
                  <c:v>10</c:v>
                </c:pt>
                <c:pt idx="149">
                  <c:v>12</c:v>
                </c:pt>
                <c:pt idx="150">
                  <c:v>12</c:v>
                </c:pt>
                <c:pt idx="151">
                  <c:v>13</c:v>
                </c:pt>
                <c:pt idx="152">
                  <c:v>14</c:v>
                </c:pt>
                <c:pt idx="153">
                  <c:v>14</c:v>
                </c:pt>
                <c:pt idx="154">
                  <c:v>16</c:v>
                </c:pt>
                <c:pt idx="155">
                  <c:v>16</c:v>
                </c:pt>
                <c:pt idx="156">
                  <c:v>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B9-409A-AE12-11D746D04EB9}"/>
            </c:ext>
          </c:extLst>
        </c:ser>
        <c:ser>
          <c:idx val="2"/>
          <c:order val="1"/>
          <c:tx>
            <c:v>Model</c:v>
          </c:tx>
          <c:spPr>
            <a:ln w="25400" cap="rnd">
              <a:solidFill>
                <a:srgbClr val="0000FF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Values'!$DG$3:$DG$32</c:f>
              <c:numCache>
                <c:formatCode>General</c:formatCode>
                <c:ptCount val="30"/>
                <c:pt idx="0">
                  <c:v>233.66129811020784</c:v>
                </c:pt>
                <c:pt idx="1">
                  <c:v>338.90537144800248</c:v>
                </c:pt>
                <c:pt idx="2">
                  <c:v>429.0589029416268</c:v>
                </c:pt>
                <c:pt idx="3">
                  <c:v>507.91168300265053</c:v>
                </c:pt>
                <c:pt idx="4">
                  <c:v>577.98383312209205</c:v>
                </c:pt>
                <c:pt idx="5">
                  <c:v>641.03641201299081</c:v>
                </c:pt>
                <c:pt idx="6">
                  <c:v>698.34863228259883</c:v>
                </c:pt>
                <c:pt idx="7">
                  <c:v>750.87904591420113</c:v>
                </c:pt>
                <c:pt idx="8">
                  <c:v>799.36450182996168</c:v>
                </c:pt>
                <c:pt idx="9">
                  <c:v>844.38364913871317</c:v>
                </c:pt>
                <c:pt idx="10">
                  <c:v>886.3992150728767</c:v>
                </c:pt>
                <c:pt idx="11">
                  <c:v>925.78703997111688</c:v>
                </c:pt>
                <c:pt idx="12">
                  <c:v>962.85655498556525</c:v>
                </c:pt>
                <c:pt idx="13">
                  <c:v>997.86556121309582</c:v>
                </c:pt>
                <c:pt idx="14">
                  <c:v>1031.0311133089117</c:v>
                </c:pt>
                <c:pt idx="15">
                  <c:v>1062.5376782709486</c:v>
                </c:pt>
                <c:pt idx="16">
                  <c:v>1092.5433491341787</c:v>
                </c:pt>
                <c:pt idx="17">
                  <c:v>1121.1846448025356</c:v>
                </c:pt>
                <c:pt idx="18">
                  <c:v>1148.5802653245714</c:v>
                </c:pt>
                <c:pt idx="19">
                  <c:v>1174.8340640569293</c:v>
                </c:pt>
                <c:pt idx="20">
                  <c:v>1200.0374248635599</c:v>
                </c:pt>
                <c:pt idx="21">
                  <c:v>1224.2711817850711</c:v>
                </c:pt>
                <c:pt idx="22">
                  <c:v>1247.607182943691</c:v>
                </c:pt>
                <c:pt idx="23">
                  <c:v>1270.109574983001</c:v>
                </c:pt>
                <c:pt idx="24">
                  <c:v>1291.8358659078381</c:v>
                </c:pt>
                <c:pt idx="25">
                  <c:v>1312.8378106764205</c:v>
                </c:pt>
                <c:pt idx="26">
                  <c:v>1333.1621538738998</c:v>
                </c:pt>
                <c:pt idx="27">
                  <c:v>1352.851256281486</c:v>
                </c:pt>
                <c:pt idx="28">
                  <c:v>1371.9436264635428</c:v>
                </c:pt>
                <c:pt idx="29">
                  <c:v>1390.4743741435082</c:v>
                </c:pt>
              </c:numCache>
            </c:numRef>
          </c:xVal>
          <c:y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7B9-409A-AE12-11D746D04E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PNA Tbp to nC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0"/>
          <c:tx>
            <c:v>Paraffin</c:v>
          </c:tx>
          <c:spPr>
            <a:ln w="25400" cap="rnd">
              <a:solidFill>
                <a:srgbClr val="C0000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Values'!$DE$3:$DE$32</c:f>
              <c:numCache>
                <c:formatCode>General</c:formatCode>
                <c:ptCount val="30"/>
                <c:pt idx="0">
                  <c:v>216.12305631192373</c:v>
                </c:pt>
                <c:pt idx="1">
                  <c:v>314.4205353774168</c:v>
                </c:pt>
                <c:pt idx="2">
                  <c:v>397.76203644195107</c:v>
                </c:pt>
                <c:pt idx="3">
                  <c:v>470.1033698614379</c:v>
                </c:pt>
                <c:pt idx="4">
                  <c:v>534.01265302401964</c:v>
                </c:pt>
                <c:pt idx="5">
                  <c:v>591.25194769212044</c:v>
                </c:pt>
                <c:pt idx="6">
                  <c:v>643.08286446674049</c:v>
                </c:pt>
                <c:pt idx="7">
                  <c:v>690.43979347887989</c:v>
                </c:pt>
                <c:pt idx="8">
                  <c:v>734.03411438370097</c:v>
                </c:pt>
                <c:pt idx="9">
                  <c:v>774.41996376388329</c:v>
                </c:pt>
                <c:pt idx="10">
                  <c:v>812.03741435766256</c:v>
                </c:pt>
                <c:pt idx="11">
                  <c:v>847.24178032273903</c:v>
                </c:pt>
                <c:pt idx="12">
                  <c:v>880.32407646622937</c:v>
                </c:pt>
                <c:pt idx="13">
                  <c:v>911.52565411120736</c:v>
                </c:pt>
                <c:pt idx="14">
                  <c:v>941.04889594386884</c:v>
                </c:pt>
                <c:pt idx="15">
                  <c:v>969.06517847070165</c:v>
                </c:pt>
                <c:pt idx="16">
                  <c:v>995.72089922462942</c:v>
                </c:pt>
                <c:pt idx="17">
                  <c:v>1021.1421070795152</c:v>
                </c:pt>
                <c:pt idx="18">
                  <c:v>1045.4381070227334</c:v>
                </c:pt>
                <c:pt idx="19">
                  <c:v>1068.7043004326385</c:v>
                </c:pt>
                <c:pt idx="20">
                  <c:v>1091.0244475296186</c:v>
                </c:pt>
                <c:pt idx="21">
                  <c:v>1112.4724875664276</c:v>
                </c:pt>
                <c:pt idx="22">
                  <c:v>1133.1140166092248</c:v>
                </c:pt>
                <c:pt idx="23">
                  <c:v>1153.0074974104953</c:v>
                </c:pt>
                <c:pt idx="24">
                  <c:v>1172.2052576234182</c:v>
                </c:pt>
                <c:pt idx="25">
                  <c:v>1190.7543192934015</c:v>
                </c:pt>
                <c:pt idx="26">
                  <c:v>1208.6970927326686</c:v>
                </c:pt>
                <c:pt idx="27">
                  <c:v>1226.0719605446479</c:v>
                </c:pt>
                <c:pt idx="28">
                  <c:v>1242.9137720282763</c:v>
                </c:pt>
                <c:pt idx="29">
                  <c:v>1259.2542639749195</c:v>
                </c:pt>
              </c:numCache>
            </c:numRef>
          </c:xVal>
          <c:y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267-400C-B9CF-59E81EC3DC60}"/>
            </c:ext>
          </c:extLst>
        </c:ser>
        <c:ser>
          <c:idx val="1"/>
          <c:order val="1"/>
          <c:tx>
            <c:v>Naphthene</c:v>
          </c:tx>
          <c:spPr>
            <a:ln w="25400" cap="rnd">
              <a:solidFill>
                <a:srgbClr val="FF990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Values'!$DF$3:$DF$32</c:f>
              <c:numCache>
                <c:formatCode>General</c:formatCode>
                <c:ptCount val="30"/>
                <c:pt idx="0">
                  <c:v>238.15327365756619</c:v>
                </c:pt>
                <c:pt idx="1">
                  <c:v>336.7820052426996</c:v>
                </c:pt>
                <c:pt idx="2">
                  <c:v>421.26874332815311</c:v>
                </c:pt>
                <c:pt idx="3">
                  <c:v>495.16506292819821</c:v>
                </c:pt>
                <c:pt idx="4">
                  <c:v>560.83267789727483</c:v>
                </c:pt>
                <c:pt idx="5">
                  <c:v>619.92195182931721</c:v>
                </c:pt>
                <c:pt idx="6">
                  <c:v>673.63168968197829</c:v>
                </c:pt>
                <c:pt idx="7">
                  <c:v>722.86019159959415</c:v>
                </c:pt>
                <c:pt idx="8">
                  <c:v>768.29799028636421</c:v>
                </c:pt>
                <c:pt idx="9">
                  <c:v>810.48736262142256</c:v>
                </c:pt>
                <c:pt idx="10">
                  <c:v>849.86195012543851</c:v>
                </c:pt>
                <c:pt idx="11">
                  <c:v>886.77396888721819</c:v>
                </c:pt>
                <c:pt idx="12">
                  <c:v>921.5134001007583</c:v>
                </c:pt>
                <c:pt idx="13">
                  <c:v>954.32184022255819</c:v>
                </c:pt>
                <c:pt idx="14">
                  <c:v>985.4027004723514</c:v>
                </c:pt>
                <c:pt idx="15">
                  <c:v>1014.9288527796316</c:v>
                </c:pt>
                <c:pt idx="16">
                  <c:v>1043.0484529028874</c:v>
                </c:pt>
                <c:pt idx="17">
                  <c:v>1069.8894385578049</c:v>
                </c:pt>
                <c:pt idx="18">
                  <c:v>1095.563048647027</c:v>
                </c:pt>
                <c:pt idx="19">
                  <c:v>1120.1666086019225</c:v>
                </c:pt>
                <c:pt idx="20">
                  <c:v>1143.7857581578503</c:v>
                </c:pt>
                <c:pt idx="21">
                  <c:v>1166.4962503585809</c:v>
                </c:pt>
                <c:pt idx="22">
                  <c:v>1188.3654171586593</c:v>
                </c:pt>
                <c:pt idx="23">
                  <c:v>1209.4533731269269</c:v>
                </c:pt>
                <c:pt idx="24">
                  <c:v>1229.8140114793453</c:v>
                </c:pt>
                <c:pt idx="25">
                  <c:v>1249.4958340053313</c:v>
                </c:pt>
                <c:pt idx="26">
                  <c:v>1268.5426470589691</c:v>
                </c:pt>
                <c:pt idx="27">
                  <c:v>1286.9941487437925</c:v>
                </c:pt>
                <c:pt idx="28">
                  <c:v>1304.8864270858348</c:v>
                </c:pt>
                <c:pt idx="29">
                  <c:v>1322.2523849116303</c:v>
                </c:pt>
              </c:numCache>
            </c:numRef>
          </c:xVal>
          <c:y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267-400C-B9CF-59E81EC3DC60}"/>
            </c:ext>
          </c:extLst>
        </c:ser>
        <c:ser>
          <c:idx val="0"/>
          <c:order val="2"/>
          <c:tx>
            <c:v>Aromatic</c:v>
          </c:tx>
          <c:spPr>
            <a:ln w="25400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Values'!$DG$3:$DG$32</c:f>
              <c:numCache>
                <c:formatCode>General</c:formatCode>
                <c:ptCount val="30"/>
                <c:pt idx="0">
                  <c:v>233.66129811020784</c:v>
                </c:pt>
                <c:pt idx="1">
                  <c:v>338.90537144800248</c:v>
                </c:pt>
                <c:pt idx="2">
                  <c:v>429.0589029416268</c:v>
                </c:pt>
                <c:pt idx="3">
                  <c:v>507.91168300265053</c:v>
                </c:pt>
                <c:pt idx="4">
                  <c:v>577.98383312209205</c:v>
                </c:pt>
                <c:pt idx="5">
                  <c:v>641.03641201299081</c:v>
                </c:pt>
                <c:pt idx="6">
                  <c:v>698.34863228259883</c:v>
                </c:pt>
                <c:pt idx="7">
                  <c:v>750.87904591420113</c:v>
                </c:pt>
                <c:pt idx="8">
                  <c:v>799.36450182996168</c:v>
                </c:pt>
                <c:pt idx="9">
                  <c:v>844.38364913871317</c:v>
                </c:pt>
                <c:pt idx="10">
                  <c:v>886.3992150728767</c:v>
                </c:pt>
                <c:pt idx="11">
                  <c:v>925.78703997111688</c:v>
                </c:pt>
                <c:pt idx="12">
                  <c:v>962.85655498556525</c:v>
                </c:pt>
                <c:pt idx="13">
                  <c:v>997.86556121309582</c:v>
                </c:pt>
                <c:pt idx="14">
                  <c:v>1031.0311133089117</c:v>
                </c:pt>
                <c:pt idx="15">
                  <c:v>1062.5376782709486</c:v>
                </c:pt>
                <c:pt idx="16">
                  <c:v>1092.5433491341787</c:v>
                </c:pt>
                <c:pt idx="17">
                  <c:v>1121.1846448025356</c:v>
                </c:pt>
                <c:pt idx="18">
                  <c:v>1148.5802653245714</c:v>
                </c:pt>
                <c:pt idx="19">
                  <c:v>1174.8340640569293</c:v>
                </c:pt>
                <c:pt idx="20">
                  <c:v>1200.0374248635599</c:v>
                </c:pt>
                <c:pt idx="21">
                  <c:v>1224.2711817850711</c:v>
                </c:pt>
                <c:pt idx="22">
                  <c:v>1247.607182943691</c:v>
                </c:pt>
                <c:pt idx="23">
                  <c:v>1270.109574983001</c:v>
                </c:pt>
                <c:pt idx="24">
                  <c:v>1291.8358659078381</c:v>
                </c:pt>
                <c:pt idx="25">
                  <c:v>1312.8378106764205</c:v>
                </c:pt>
                <c:pt idx="26">
                  <c:v>1333.1621538738998</c:v>
                </c:pt>
                <c:pt idx="27">
                  <c:v>1352.851256281486</c:v>
                </c:pt>
                <c:pt idx="28">
                  <c:v>1371.9436264635428</c:v>
                </c:pt>
                <c:pt idx="29">
                  <c:v>1390.4743741435082</c:v>
                </c:pt>
              </c:numCache>
            </c:numRef>
          </c:xVal>
          <c:yVal>
            <c:numRef>
              <c:f>'API Data Book Values'!$CG$3:$CG$94</c:f>
              <c:numCache>
                <c:formatCode>General</c:formatCode>
                <c:ptCount val="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267-400C-B9CF-59E81EC3DC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Paraffins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bg1">
                    <a:lumMod val="5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12110580708661417"/>
                  <c:y val="0.60556907449867703"/>
                </c:manualLayout>
              </c:layout>
              <c:numFmt formatCode="#,##0.0000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Values'!$CG$3:$CG$94</c:f>
              <c:numCache>
                <c:formatCode>General</c:formatCode>
                <c:ptCount val="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</c:numCache>
            </c:numRef>
          </c:xVal>
          <c:yVal>
            <c:numRef>
              <c:f>'API Data Book Values'!$CJ$3:$CJ$94</c:f>
              <c:numCache>
                <c:formatCode>General</c:formatCode>
                <c:ptCount val="92"/>
                <c:pt idx="0">
                  <c:v>16.042760000000001</c:v>
                </c:pt>
                <c:pt idx="1">
                  <c:v>30.06964</c:v>
                </c:pt>
                <c:pt idx="2">
                  <c:v>44.096519999999998</c:v>
                </c:pt>
                <c:pt idx="3">
                  <c:v>58.123399999999997</c:v>
                </c:pt>
                <c:pt idx="4">
                  <c:v>72.150279999999995</c:v>
                </c:pt>
                <c:pt idx="5">
                  <c:v>86.177160000000001</c:v>
                </c:pt>
                <c:pt idx="6">
                  <c:v>100.20403999999999</c:v>
                </c:pt>
                <c:pt idx="7">
                  <c:v>114.23092</c:v>
                </c:pt>
                <c:pt idx="8">
                  <c:v>128.25779999999997</c:v>
                </c:pt>
                <c:pt idx="9">
                  <c:v>142.28467999999998</c:v>
                </c:pt>
                <c:pt idx="10">
                  <c:v>156.31155999999999</c:v>
                </c:pt>
                <c:pt idx="11">
                  <c:v>170.33843999999999</c:v>
                </c:pt>
                <c:pt idx="12">
                  <c:v>184.36532</c:v>
                </c:pt>
                <c:pt idx="13">
                  <c:v>198.3922</c:v>
                </c:pt>
                <c:pt idx="14">
                  <c:v>212.41908000000001</c:v>
                </c:pt>
                <c:pt idx="15">
                  <c:v>226.44595999999999</c:v>
                </c:pt>
                <c:pt idx="16">
                  <c:v>240.47283999999999</c:v>
                </c:pt>
                <c:pt idx="17">
                  <c:v>254.49971999999997</c:v>
                </c:pt>
                <c:pt idx="18">
                  <c:v>268.52659999999997</c:v>
                </c:pt>
                <c:pt idx="19">
                  <c:v>282.55347999999998</c:v>
                </c:pt>
                <c:pt idx="20">
                  <c:v>296.58035999999998</c:v>
                </c:pt>
                <c:pt idx="21">
                  <c:v>310.60723999999993</c:v>
                </c:pt>
                <c:pt idx="22">
                  <c:v>324.63412</c:v>
                </c:pt>
                <c:pt idx="23">
                  <c:v>338.661</c:v>
                </c:pt>
                <c:pt idx="24">
                  <c:v>352.68787999999995</c:v>
                </c:pt>
                <c:pt idx="25">
                  <c:v>366.71476000000001</c:v>
                </c:pt>
                <c:pt idx="26">
                  <c:v>380.74163999999996</c:v>
                </c:pt>
                <c:pt idx="27">
                  <c:v>394.76851999999997</c:v>
                </c:pt>
                <c:pt idx="28">
                  <c:v>408.79539999999997</c:v>
                </c:pt>
                <c:pt idx="29">
                  <c:v>422.82227999999998</c:v>
                </c:pt>
                <c:pt idx="30">
                  <c:v>58.123399999999997</c:v>
                </c:pt>
                <c:pt idx="31">
                  <c:v>72.150279999999995</c:v>
                </c:pt>
                <c:pt idx="32">
                  <c:v>72.150279999999995</c:v>
                </c:pt>
                <c:pt idx="33">
                  <c:v>86.177160000000001</c:v>
                </c:pt>
                <c:pt idx="34">
                  <c:v>86.177160000000001</c:v>
                </c:pt>
                <c:pt idx="35">
                  <c:v>86.177160000000001</c:v>
                </c:pt>
                <c:pt idx="36">
                  <c:v>86.177160000000001</c:v>
                </c:pt>
                <c:pt idx="37">
                  <c:v>100.20403999999999</c:v>
                </c:pt>
                <c:pt idx="38">
                  <c:v>100.20403999999999</c:v>
                </c:pt>
                <c:pt idx="39">
                  <c:v>100.20403999999999</c:v>
                </c:pt>
                <c:pt idx="40">
                  <c:v>100.20403999999999</c:v>
                </c:pt>
                <c:pt idx="41">
                  <c:v>100.20403999999999</c:v>
                </c:pt>
                <c:pt idx="42">
                  <c:v>100.20403999999999</c:v>
                </c:pt>
                <c:pt idx="43">
                  <c:v>100.20403999999999</c:v>
                </c:pt>
                <c:pt idx="44">
                  <c:v>100.20403999999999</c:v>
                </c:pt>
                <c:pt idx="45">
                  <c:v>114.23092</c:v>
                </c:pt>
                <c:pt idx="46">
                  <c:v>114.23092</c:v>
                </c:pt>
                <c:pt idx="47">
                  <c:v>114.23092</c:v>
                </c:pt>
                <c:pt idx="48">
                  <c:v>114.23092</c:v>
                </c:pt>
                <c:pt idx="49">
                  <c:v>114.23092</c:v>
                </c:pt>
                <c:pt idx="50">
                  <c:v>114.23092</c:v>
                </c:pt>
                <c:pt idx="51">
                  <c:v>114.23092</c:v>
                </c:pt>
                <c:pt idx="52">
                  <c:v>114.23092</c:v>
                </c:pt>
                <c:pt idx="53">
                  <c:v>114.23092</c:v>
                </c:pt>
                <c:pt idx="54">
                  <c:v>114.23092</c:v>
                </c:pt>
                <c:pt idx="55">
                  <c:v>114.23092</c:v>
                </c:pt>
                <c:pt idx="56">
                  <c:v>114.23092</c:v>
                </c:pt>
                <c:pt idx="57">
                  <c:v>114.23092</c:v>
                </c:pt>
                <c:pt idx="58">
                  <c:v>114.23092</c:v>
                </c:pt>
                <c:pt idx="59">
                  <c:v>114.23092</c:v>
                </c:pt>
                <c:pt idx="60">
                  <c:v>114.23092</c:v>
                </c:pt>
                <c:pt idx="61">
                  <c:v>114.23092</c:v>
                </c:pt>
                <c:pt idx="62">
                  <c:v>128.25779999999997</c:v>
                </c:pt>
                <c:pt idx="63">
                  <c:v>128.25779999999997</c:v>
                </c:pt>
                <c:pt idx="64">
                  <c:v>128.25779999999997</c:v>
                </c:pt>
                <c:pt idx="65">
                  <c:v>128.25779999999997</c:v>
                </c:pt>
                <c:pt idx="66">
                  <c:v>128.25779999999997</c:v>
                </c:pt>
                <c:pt idx="67">
                  <c:v>128.25779999999997</c:v>
                </c:pt>
                <c:pt idx="68">
                  <c:v>128.25779999999997</c:v>
                </c:pt>
                <c:pt idx="69">
                  <c:v>128.25779999999997</c:v>
                </c:pt>
                <c:pt idx="70">
                  <c:v>128.25779999999997</c:v>
                </c:pt>
                <c:pt idx="71">
                  <c:v>128.25779999999997</c:v>
                </c:pt>
                <c:pt idx="72">
                  <c:v>128.25779999999997</c:v>
                </c:pt>
                <c:pt idx="73">
                  <c:v>128.25779999999997</c:v>
                </c:pt>
                <c:pt idx="74">
                  <c:v>128.25779999999997</c:v>
                </c:pt>
                <c:pt idx="75">
                  <c:v>128.25779999999997</c:v>
                </c:pt>
                <c:pt idx="76">
                  <c:v>128.25779999999997</c:v>
                </c:pt>
                <c:pt idx="77">
                  <c:v>128.25779999999997</c:v>
                </c:pt>
                <c:pt idx="78">
                  <c:v>128.25779999999997</c:v>
                </c:pt>
                <c:pt idx="79">
                  <c:v>128.25779999999997</c:v>
                </c:pt>
                <c:pt idx="80">
                  <c:v>128.25779999999997</c:v>
                </c:pt>
                <c:pt idx="81">
                  <c:v>128.25779999999997</c:v>
                </c:pt>
                <c:pt idx="82">
                  <c:v>142.28467999999998</c:v>
                </c:pt>
                <c:pt idx="83">
                  <c:v>142.28467999999998</c:v>
                </c:pt>
                <c:pt idx="84">
                  <c:v>142.28467999999998</c:v>
                </c:pt>
                <c:pt idx="85">
                  <c:v>142.28467999999998</c:v>
                </c:pt>
                <c:pt idx="86">
                  <c:v>142.28467999999998</c:v>
                </c:pt>
                <c:pt idx="87">
                  <c:v>142.28467999999998</c:v>
                </c:pt>
                <c:pt idx="88">
                  <c:v>142.28467999999998</c:v>
                </c:pt>
                <c:pt idx="89">
                  <c:v>142.28467999999998</c:v>
                </c:pt>
                <c:pt idx="90">
                  <c:v>142.28467999999998</c:v>
                </c:pt>
                <c:pt idx="91">
                  <c:v>142.28467999999998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19-4F11-A0D4-9893D20F8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nC/SG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'API Data Book Values'!$CG$3:$CG$94</c:f>
              <c:numCache>
                <c:formatCode>General</c:formatCode>
                <c:ptCount val="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</c:numCache>
            </c:numRef>
          </c:xVal>
          <c:yVal>
            <c:numRef>
              <c:f>'API Data Book Values'!$CL$3:$CL$94</c:f>
              <c:numCache>
                <c:formatCode>General</c:formatCode>
                <c:ptCount val="92"/>
                <c:pt idx="0">
                  <c:v>3.3333333333333335</c:v>
                </c:pt>
                <c:pt idx="1">
                  <c:v>5.6148231330713081</c:v>
                </c:pt>
                <c:pt idx="2">
                  <c:v>5.9171597633136095</c:v>
                </c:pt>
                <c:pt idx="3">
                  <c:v>6.8493150684931514</c:v>
                </c:pt>
                <c:pt idx="4">
                  <c:v>7.9226746949770241</c:v>
                </c:pt>
                <c:pt idx="5">
                  <c:v>9.0388671286532087</c:v>
                </c:pt>
                <c:pt idx="6">
                  <c:v>10.171461784365009</c:v>
                </c:pt>
                <c:pt idx="7">
                  <c:v>11.315417256011315</c:v>
                </c:pt>
                <c:pt idx="8">
                  <c:v>12.46710070646904</c:v>
                </c:pt>
                <c:pt idx="9">
                  <c:v>13.620266957232362</c:v>
                </c:pt>
                <c:pt idx="10">
                  <c:v>14.775016789791806</c:v>
                </c:pt>
                <c:pt idx="11">
                  <c:v>15.942606616181745</c:v>
                </c:pt>
                <c:pt idx="12">
                  <c:v>17.067086779572008</c:v>
                </c:pt>
                <c:pt idx="13">
                  <c:v>18.341412288746234</c:v>
                </c:pt>
                <c:pt idx="14">
                  <c:v>19.425019425019425</c:v>
                </c:pt>
                <c:pt idx="15">
                  <c:v>20.586721564590839</c:v>
                </c:pt>
                <c:pt idx="16">
                  <c:v>21.803257663203798</c:v>
                </c:pt>
                <c:pt idx="17">
                  <c:v>23.017902813299234</c:v>
                </c:pt>
                <c:pt idx="18">
                  <c:v>24.145380607446942</c:v>
                </c:pt>
                <c:pt idx="19">
                  <c:v>25.239777889954567</c:v>
                </c:pt>
                <c:pt idx="20">
                  <c:v>26.401810409856676</c:v>
                </c:pt>
                <c:pt idx="21">
                  <c:v>27.565467986467858</c:v>
                </c:pt>
                <c:pt idx="22">
                  <c:v>28.735632183908045</c:v>
                </c:pt>
                <c:pt idx="23">
                  <c:v>29.906542056074766</c:v>
                </c:pt>
                <c:pt idx="24">
                  <c:v>31.144886009717204</c:v>
                </c:pt>
                <c:pt idx="25">
                  <c:v>32.182200767421712</c:v>
                </c:pt>
                <c:pt idx="26">
                  <c:v>33.391046252782587</c:v>
                </c:pt>
                <c:pt idx="27">
                  <c:v>34.563634119244533</c:v>
                </c:pt>
                <c:pt idx="28">
                  <c:v>35.714285714285715</c:v>
                </c:pt>
                <c:pt idx="29">
                  <c:v>36.891293654697492</c:v>
                </c:pt>
                <c:pt idx="30">
                  <c:v>7.1060579143720028</c:v>
                </c:pt>
                <c:pt idx="31">
                  <c:v>8.0038418440851604</c:v>
                </c:pt>
                <c:pt idx="32">
                  <c:v>8.3696016069635082</c:v>
                </c:pt>
                <c:pt idx="33">
                  <c:v>9.1213134691395545</c:v>
                </c:pt>
                <c:pt idx="34">
                  <c:v>8.969950665271341</c:v>
                </c:pt>
                <c:pt idx="35">
                  <c:v>9.1813312930374913</c:v>
                </c:pt>
                <c:pt idx="36">
                  <c:v>8.995502248875562</c:v>
                </c:pt>
                <c:pt idx="37">
                  <c:v>10.259416678880259</c:v>
                </c:pt>
                <c:pt idx="38">
                  <c:v>10.103926096997691</c:v>
                </c:pt>
                <c:pt idx="39">
                  <c:v>9.9389464716740026</c:v>
                </c:pt>
                <c:pt idx="40">
                  <c:v>10.262424864389384</c:v>
                </c:pt>
                <c:pt idx="41">
                  <c:v>9.9658314350797266</c:v>
                </c:pt>
                <c:pt idx="42">
                  <c:v>10.348905972797162</c:v>
                </c:pt>
                <c:pt idx="43">
                  <c:v>10.056026432983765</c:v>
                </c:pt>
                <c:pt idx="44">
                  <c:v>10.06614897900489</c:v>
                </c:pt>
                <c:pt idx="45">
                  <c:v>11.368480886741509</c:v>
                </c:pt>
                <c:pt idx="46">
                  <c:v>11.270780501549732</c:v>
                </c:pt>
                <c:pt idx="47">
                  <c:v>11.095700416088766</c:v>
                </c:pt>
                <c:pt idx="48">
                  <c:v>11.152934615920813</c:v>
                </c:pt>
                <c:pt idx="49">
                  <c:v>11.426939008713042</c:v>
                </c:pt>
                <c:pt idx="50">
                  <c:v>11.170064227869311</c:v>
                </c:pt>
                <c:pt idx="51">
                  <c:v>11.400883568476557</c:v>
                </c:pt>
                <c:pt idx="52">
                  <c:v>11.456394099957038</c:v>
                </c:pt>
                <c:pt idx="53">
                  <c:v>11.202912757316904</c:v>
                </c:pt>
                <c:pt idx="54">
                  <c:v>11.04514703851995</c:v>
                </c:pt>
                <c:pt idx="55">
                  <c:v>11.049723756906078</c:v>
                </c:pt>
                <c:pt idx="56">
                  <c:v>10.936431989063568</c:v>
                </c:pt>
                <c:pt idx="57">
                  <c:v>11.108025548458762</c:v>
                </c:pt>
                <c:pt idx="58">
                  <c:v>11.441647597254004</c:v>
                </c:pt>
                <c:pt idx="59">
                  <c:v>10.957403095466375</c:v>
                </c:pt>
                <c:pt idx="60">
                  <c:v>11.049723756906078</c:v>
                </c:pt>
                <c:pt idx="61">
                  <c:v>10.989010989010989</c:v>
                </c:pt>
                <c:pt idx="62">
                  <c:v>12.540058520273094</c:v>
                </c:pt>
                <c:pt idx="63">
                  <c:v>12.413793103448276</c:v>
                </c:pt>
                <c:pt idx="64">
                  <c:v>12.415505586977515</c:v>
                </c:pt>
                <c:pt idx="65">
                  <c:v>12.315270935960591</c:v>
                </c:pt>
                <c:pt idx="66">
                  <c:v>12.594458438287154</c:v>
                </c:pt>
                <c:pt idx="67">
                  <c:v>12.620950778291965</c:v>
                </c:pt>
                <c:pt idx="68">
                  <c:v>12.268266085059977</c:v>
                </c:pt>
                <c:pt idx="69">
                  <c:v>12.505210504376823</c:v>
                </c:pt>
                <c:pt idx="70">
                  <c:v>12.580374615599665</c:v>
                </c:pt>
                <c:pt idx="71">
                  <c:v>12.131014961585119</c:v>
                </c:pt>
                <c:pt idx="72">
                  <c:v>12.394986916402701</c:v>
                </c:pt>
                <c:pt idx="73">
                  <c:v>12.366034624896949</c:v>
                </c:pt>
                <c:pt idx="74">
                  <c:v>12.00320085356095</c:v>
                </c:pt>
                <c:pt idx="75">
                  <c:v>11.862396204033214</c:v>
                </c:pt>
                <c:pt idx="76">
                  <c:v>12.180267965895249</c:v>
                </c:pt>
                <c:pt idx="77">
                  <c:v>12.129380053908356</c:v>
                </c:pt>
                <c:pt idx="78">
                  <c:v>11.831208097804653</c:v>
                </c:pt>
                <c:pt idx="79">
                  <c:v>12.437810945273631</c:v>
                </c:pt>
                <c:pt idx="80">
                  <c:v>12.437810945273631</c:v>
                </c:pt>
                <c:pt idx="81">
                  <c:v>11.860832894043225</c:v>
                </c:pt>
                <c:pt idx="82">
                  <c:v>13.687380235422939</c:v>
                </c:pt>
                <c:pt idx="83">
                  <c:v>13.559322033898304</c:v>
                </c:pt>
                <c:pt idx="84">
                  <c:v>13.577732518669382</c:v>
                </c:pt>
                <c:pt idx="85">
                  <c:v>13.574046423238768</c:v>
                </c:pt>
                <c:pt idx="86">
                  <c:v>13.726835964310226</c:v>
                </c:pt>
                <c:pt idx="87">
                  <c:v>13.145786775338504</c:v>
                </c:pt>
                <c:pt idx="88">
                  <c:v>13.351134846461949</c:v>
                </c:pt>
                <c:pt idx="89">
                  <c:v>13.014055179593962</c:v>
                </c:pt>
                <c:pt idx="90">
                  <c:v>13.833171946327294</c:v>
                </c:pt>
                <c:pt idx="91">
                  <c:v>13.116474291710389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19-4F11-A0D4-9893D20F8575}"/>
            </c:ext>
          </c:extLst>
        </c:ser>
        <c:ser>
          <c:idx val="2"/>
          <c:order val="2"/>
          <c:tx>
            <c:v>Applied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9.1847112860892388E-4"/>
                  <c:y val="0.44430297008545788"/>
                </c:manualLayout>
              </c:layout>
              <c:numFmt formatCode="#,##0.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'API Data Book Values'!$CU$3:$CU$32</c:f>
              <c:numCache>
                <c:formatCode>General</c:formatCode>
                <c:ptCount val="30"/>
                <c:pt idx="0">
                  <c:v>3.42</c:v>
                </c:pt>
                <c:pt idx="1">
                  <c:v>4.54</c:v>
                </c:pt>
                <c:pt idx="2">
                  <c:v>5.66</c:v>
                </c:pt>
                <c:pt idx="3">
                  <c:v>6.78</c:v>
                </c:pt>
                <c:pt idx="4">
                  <c:v>7.9</c:v>
                </c:pt>
                <c:pt idx="5">
                  <c:v>9.02</c:v>
                </c:pt>
                <c:pt idx="6">
                  <c:v>10.14</c:v>
                </c:pt>
                <c:pt idx="7">
                  <c:v>11.260000000000002</c:v>
                </c:pt>
                <c:pt idx="8">
                  <c:v>12.380000000000003</c:v>
                </c:pt>
                <c:pt idx="9">
                  <c:v>13.5</c:v>
                </c:pt>
                <c:pt idx="10">
                  <c:v>14.620000000000001</c:v>
                </c:pt>
                <c:pt idx="11">
                  <c:v>15.740000000000002</c:v>
                </c:pt>
                <c:pt idx="12">
                  <c:v>16.860000000000003</c:v>
                </c:pt>
                <c:pt idx="13">
                  <c:v>17.98</c:v>
                </c:pt>
                <c:pt idx="14">
                  <c:v>19.100000000000001</c:v>
                </c:pt>
                <c:pt idx="15">
                  <c:v>20.220000000000002</c:v>
                </c:pt>
                <c:pt idx="16">
                  <c:v>21.340000000000003</c:v>
                </c:pt>
                <c:pt idx="17">
                  <c:v>22.460000000000004</c:v>
                </c:pt>
                <c:pt idx="18">
                  <c:v>23.580000000000002</c:v>
                </c:pt>
                <c:pt idx="19">
                  <c:v>24.700000000000003</c:v>
                </c:pt>
                <c:pt idx="20">
                  <c:v>25.820000000000004</c:v>
                </c:pt>
                <c:pt idx="21">
                  <c:v>26.94</c:v>
                </c:pt>
                <c:pt idx="22">
                  <c:v>28.060000000000002</c:v>
                </c:pt>
                <c:pt idx="23">
                  <c:v>29.180000000000003</c:v>
                </c:pt>
                <c:pt idx="24">
                  <c:v>30.300000000000004</c:v>
                </c:pt>
                <c:pt idx="25">
                  <c:v>31.420000000000005</c:v>
                </c:pt>
                <c:pt idx="26">
                  <c:v>32.54</c:v>
                </c:pt>
                <c:pt idx="27">
                  <c:v>33.660000000000004</c:v>
                </c:pt>
                <c:pt idx="28">
                  <c:v>34.78</c:v>
                </c:pt>
                <c:pt idx="29">
                  <c:v>35.9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A19-4F11-A0D4-9893D20F8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  <c:max val="45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rgbClr val="C00000"/>
                    </a:solidFill>
                  </a:rPr>
                  <a:t>nC/SG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Naphthenes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bg1">
                    <a:lumMod val="5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20591486220472441"/>
                  <c:y val="0.52912721208031677"/>
                </c:manualLayout>
              </c:layout>
              <c:numFmt formatCode="#,##0.0000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Values'!$CG$95:$CG$193</c:f>
              <c:numCache>
                <c:formatCode>General</c:formatCode>
                <c:ptCount val="99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11</c:v>
                </c:pt>
                <c:pt idx="39">
                  <c:v>12</c:v>
                </c:pt>
                <c:pt idx="40">
                  <c:v>13</c:v>
                </c:pt>
                <c:pt idx="41">
                  <c:v>14</c:v>
                </c:pt>
                <c:pt idx="42">
                  <c:v>15</c:v>
                </c:pt>
                <c:pt idx="43">
                  <c:v>16</c:v>
                </c:pt>
                <c:pt idx="44">
                  <c:v>17</c:v>
                </c:pt>
                <c:pt idx="45">
                  <c:v>18</c:v>
                </c:pt>
                <c:pt idx="46">
                  <c:v>19</c:v>
                </c:pt>
                <c:pt idx="47">
                  <c:v>20</c:v>
                </c:pt>
                <c:pt idx="48">
                  <c:v>21</c:v>
                </c:pt>
                <c:pt idx="49">
                  <c:v>22</c:v>
                </c:pt>
                <c:pt idx="50">
                  <c:v>23</c:v>
                </c:pt>
                <c:pt idx="51">
                  <c:v>24</c:v>
                </c:pt>
                <c:pt idx="52">
                  <c:v>25</c:v>
                </c:pt>
                <c:pt idx="53">
                  <c:v>6</c:v>
                </c:pt>
                <c:pt idx="54">
                  <c:v>7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11</c:v>
                </c:pt>
                <c:pt idx="71">
                  <c:v>12</c:v>
                </c:pt>
                <c:pt idx="72">
                  <c:v>13</c:v>
                </c:pt>
                <c:pt idx="73">
                  <c:v>14</c:v>
                </c:pt>
                <c:pt idx="74">
                  <c:v>15</c:v>
                </c:pt>
                <c:pt idx="75">
                  <c:v>16</c:v>
                </c:pt>
                <c:pt idx="76">
                  <c:v>17</c:v>
                </c:pt>
                <c:pt idx="77">
                  <c:v>18</c:v>
                </c:pt>
                <c:pt idx="78">
                  <c:v>19</c:v>
                </c:pt>
                <c:pt idx="79">
                  <c:v>20</c:v>
                </c:pt>
                <c:pt idx="80">
                  <c:v>21</c:v>
                </c:pt>
                <c:pt idx="81">
                  <c:v>22</c:v>
                </c:pt>
                <c:pt idx="82">
                  <c:v>23</c:v>
                </c:pt>
                <c:pt idx="83">
                  <c:v>24</c:v>
                </c:pt>
                <c:pt idx="84">
                  <c:v>25</c:v>
                </c:pt>
                <c:pt idx="85">
                  <c:v>26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9</c:v>
                </c:pt>
                <c:pt idx="90">
                  <c:v>12</c:v>
                </c:pt>
                <c:pt idx="91">
                  <c:v>10</c:v>
                </c:pt>
                <c:pt idx="92">
                  <c:v>10</c:v>
                </c:pt>
                <c:pt idx="93">
                  <c:v>11</c:v>
                </c:pt>
                <c:pt idx="94">
                  <c:v>11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</c:numCache>
            </c:numRef>
          </c:xVal>
          <c:yVal>
            <c:numRef>
              <c:f>'API Data Book Values'!$CM$95:$CM$193</c:f>
              <c:numCache>
                <c:formatCode>General</c:formatCode>
                <c:ptCount val="99"/>
                <c:pt idx="0">
                  <c:v>42.080640000000002</c:v>
                </c:pt>
                <c:pt idx="1">
                  <c:v>56.107519999999994</c:v>
                </c:pt>
                <c:pt idx="2">
                  <c:v>70.134399999999999</c:v>
                </c:pt>
                <c:pt idx="3">
                  <c:v>70.134399999999999</c:v>
                </c:pt>
                <c:pt idx="4">
                  <c:v>70.134399999999999</c:v>
                </c:pt>
                <c:pt idx="5">
                  <c:v>56.107519999999994</c:v>
                </c:pt>
                <c:pt idx="6">
                  <c:v>70.134399999999999</c:v>
                </c:pt>
                <c:pt idx="7">
                  <c:v>84.161280000000005</c:v>
                </c:pt>
                <c:pt idx="8">
                  <c:v>70.134399999999999</c:v>
                </c:pt>
                <c:pt idx="9">
                  <c:v>84.161280000000005</c:v>
                </c:pt>
                <c:pt idx="10">
                  <c:v>98.188159999999996</c:v>
                </c:pt>
                <c:pt idx="11">
                  <c:v>98.188159999999996</c:v>
                </c:pt>
                <c:pt idx="12">
                  <c:v>98.188159999999996</c:v>
                </c:pt>
                <c:pt idx="13">
                  <c:v>98.188159999999996</c:v>
                </c:pt>
                <c:pt idx="14">
                  <c:v>98.188159999999996</c:v>
                </c:pt>
                <c:pt idx="15">
                  <c:v>98.188159999999996</c:v>
                </c:pt>
                <c:pt idx="16">
                  <c:v>112.21503999999999</c:v>
                </c:pt>
                <c:pt idx="17">
                  <c:v>112.21503999999999</c:v>
                </c:pt>
                <c:pt idx="18">
                  <c:v>112.21503999999999</c:v>
                </c:pt>
                <c:pt idx="19">
                  <c:v>112.21503999999999</c:v>
                </c:pt>
                <c:pt idx="20">
                  <c:v>112.21503999999999</c:v>
                </c:pt>
                <c:pt idx="21">
                  <c:v>112.21503999999999</c:v>
                </c:pt>
                <c:pt idx="22">
                  <c:v>112.21503999999999</c:v>
                </c:pt>
                <c:pt idx="23">
                  <c:v>112.21503999999999</c:v>
                </c:pt>
                <c:pt idx="24">
                  <c:v>112.21503999999999</c:v>
                </c:pt>
                <c:pt idx="25">
                  <c:v>112.21503999999999</c:v>
                </c:pt>
                <c:pt idx="26">
                  <c:v>112.21503999999999</c:v>
                </c:pt>
                <c:pt idx="27">
                  <c:v>112.21503999999999</c:v>
                </c:pt>
                <c:pt idx="28">
                  <c:v>112.21503999999999</c:v>
                </c:pt>
                <c:pt idx="29">
                  <c:v>112.21503999999999</c:v>
                </c:pt>
                <c:pt idx="30">
                  <c:v>112.21503999999999</c:v>
                </c:pt>
                <c:pt idx="31">
                  <c:v>126.24191999999999</c:v>
                </c:pt>
                <c:pt idx="32">
                  <c:v>126.24191999999999</c:v>
                </c:pt>
                <c:pt idx="33">
                  <c:v>126.24191999999999</c:v>
                </c:pt>
                <c:pt idx="34">
                  <c:v>126.24191999999999</c:v>
                </c:pt>
                <c:pt idx="35">
                  <c:v>126.24191999999999</c:v>
                </c:pt>
                <c:pt idx="36">
                  <c:v>126.24191999999999</c:v>
                </c:pt>
                <c:pt idx="37">
                  <c:v>140.2688</c:v>
                </c:pt>
                <c:pt idx="38">
                  <c:v>154.29567999999998</c:v>
                </c:pt>
                <c:pt idx="39">
                  <c:v>168.32256000000001</c:v>
                </c:pt>
                <c:pt idx="40">
                  <c:v>182.34944000000002</c:v>
                </c:pt>
                <c:pt idx="41">
                  <c:v>196.37631999999999</c:v>
                </c:pt>
                <c:pt idx="42">
                  <c:v>210.4032</c:v>
                </c:pt>
                <c:pt idx="43">
                  <c:v>224.43007999999998</c:v>
                </c:pt>
                <c:pt idx="44">
                  <c:v>238.45695999999998</c:v>
                </c:pt>
                <c:pt idx="45">
                  <c:v>252.48383999999999</c:v>
                </c:pt>
                <c:pt idx="46">
                  <c:v>266.51071999999999</c:v>
                </c:pt>
                <c:pt idx="47">
                  <c:v>280.5376</c:v>
                </c:pt>
                <c:pt idx="48">
                  <c:v>294.56448</c:v>
                </c:pt>
                <c:pt idx="49">
                  <c:v>308.59135999999995</c:v>
                </c:pt>
                <c:pt idx="50">
                  <c:v>322.61824000000001</c:v>
                </c:pt>
                <c:pt idx="51">
                  <c:v>336.64512000000002</c:v>
                </c:pt>
                <c:pt idx="52">
                  <c:v>350.67199999999997</c:v>
                </c:pt>
                <c:pt idx="53">
                  <c:v>84.161280000000005</c:v>
                </c:pt>
                <c:pt idx="54">
                  <c:v>98.188159999999996</c:v>
                </c:pt>
                <c:pt idx="55">
                  <c:v>112.21503999999999</c:v>
                </c:pt>
                <c:pt idx="56">
                  <c:v>112.21503999999999</c:v>
                </c:pt>
                <c:pt idx="57">
                  <c:v>112.21503999999999</c:v>
                </c:pt>
                <c:pt idx="58">
                  <c:v>112.21503999999999</c:v>
                </c:pt>
                <c:pt idx="59">
                  <c:v>112.21503999999999</c:v>
                </c:pt>
                <c:pt idx="60">
                  <c:v>112.21503999999999</c:v>
                </c:pt>
                <c:pt idx="61">
                  <c:v>112.21503999999999</c:v>
                </c:pt>
                <c:pt idx="62">
                  <c:v>112.21503999999999</c:v>
                </c:pt>
                <c:pt idx="63">
                  <c:v>126.24191999999999</c:v>
                </c:pt>
                <c:pt idx="64">
                  <c:v>126.24191999999999</c:v>
                </c:pt>
                <c:pt idx="65">
                  <c:v>140.2688</c:v>
                </c:pt>
                <c:pt idx="66">
                  <c:v>140.2688</c:v>
                </c:pt>
                <c:pt idx="67">
                  <c:v>140.2688</c:v>
                </c:pt>
                <c:pt idx="68">
                  <c:v>140.2688</c:v>
                </c:pt>
                <c:pt idx="69">
                  <c:v>140.2688</c:v>
                </c:pt>
                <c:pt idx="70">
                  <c:v>154.29567999999998</c:v>
                </c:pt>
                <c:pt idx="71">
                  <c:v>168.32256000000001</c:v>
                </c:pt>
                <c:pt idx="72">
                  <c:v>182.34944000000002</c:v>
                </c:pt>
                <c:pt idx="73">
                  <c:v>196.37631999999999</c:v>
                </c:pt>
                <c:pt idx="74">
                  <c:v>210.4032</c:v>
                </c:pt>
                <c:pt idx="75">
                  <c:v>224.43007999999998</c:v>
                </c:pt>
                <c:pt idx="76">
                  <c:v>238.45695999999998</c:v>
                </c:pt>
                <c:pt idx="77">
                  <c:v>252.48383999999999</c:v>
                </c:pt>
                <c:pt idx="78">
                  <c:v>266.51071999999999</c:v>
                </c:pt>
                <c:pt idx="79">
                  <c:v>280.5376</c:v>
                </c:pt>
                <c:pt idx="80">
                  <c:v>294.56448</c:v>
                </c:pt>
                <c:pt idx="81">
                  <c:v>308.59135999999995</c:v>
                </c:pt>
                <c:pt idx="82">
                  <c:v>322.61824000000001</c:v>
                </c:pt>
                <c:pt idx="83">
                  <c:v>336.64512000000002</c:v>
                </c:pt>
                <c:pt idx="84">
                  <c:v>350.67199999999997</c:v>
                </c:pt>
                <c:pt idx="85">
                  <c:v>364.69888000000003</c:v>
                </c:pt>
                <c:pt idx="86">
                  <c:v>98.188159999999996</c:v>
                </c:pt>
                <c:pt idx="87">
                  <c:v>112.21503999999999</c:v>
                </c:pt>
                <c:pt idx="88">
                  <c:v>126.24191999999999</c:v>
                </c:pt>
                <c:pt idx="89">
                  <c:v>126.24191999999999</c:v>
                </c:pt>
                <c:pt idx="90">
                  <c:v>166.30668</c:v>
                </c:pt>
                <c:pt idx="91">
                  <c:v>138.25291999999999</c:v>
                </c:pt>
                <c:pt idx="92">
                  <c:v>138.25291999999999</c:v>
                </c:pt>
                <c:pt idx="93">
                  <c:v>152.27979999999997</c:v>
                </c:pt>
                <c:pt idx="94">
                  <c:v>152.27979999999997</c:v>
                </c:pt>
                <c:pt idx="95">
                  <c:v>166.30668</c:v>
                </c:pt>
                <c:pt idx="96">
                  <c:v>166.30668</c:v>
                </c:pt>
                <c:pt idx="97">
                  <c:v>166.30668</c:v>
                </c:pt>
                <c:pt idx="98">
                  <c:v>166.30668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12D-4EEC-BE33-E12A19D2E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nC/SG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rgbClr val="FF9900"/>
              </a:solidFill>
              <a:ln w="9525">
                <a:noFill/>
              </a:ln>
              <a:effectLst/>
            </c:spPr>
          </c:marker>
          <c:xVal>
            <c:numRef>
              <c:f>'API Data Book Values'!$CG$95:$CG$193</c:f>
              <c:numCache>
                <c:formatCode>General</c:formatCode>
                <c:ptCount val="99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11</c:v>
                </c:pt>
                <c:pt idx="39">
                  <c:v>12</c:v>
                </c:pt>
                <c:pt idx="40">
                  <c:v>13</c:v>
                </c:pt>
                <c:pt idx="41">
                  <c:v>14</c:v>
                </c:pt>
                <c:pt idx="42">
                  <c:v>15</c:v>
                </c:pt>
                <c:pt idx="43">
                  <c:v>16</c:v>
                </c:pt>
                <c:pt idx="44">
                  <c:v>17</c:v>
                </c:pt>
                <c:pt idx="45">
                  <c:v>18</c:v>
                </c:pt>
                <c:pt idx="46">
                  <c:v>19</c:v>
                </c:pt>
                <c:pt idx="47">
                  <c:v>20</c:v>
                </c:pt>
                <c:pt idx="48">
                  <c:v>21</c:v>
                </c:pt>
                <c:pt idx="49">
                  <c:v>22</c:v>
                </c:pt>
                <c:pt idx="50">
                  <c:v>23</c:v>
                </c:pt>
                <c:pt idx="51">
                  <c:v>24</c:v>
                </c:pt>
                <c:pt idx="52">
                  <c:v>25</c:v>
                </c:pt>
                <c:pt idx="53">
                  <c:v>6</c:v>
                </c:pt>
                <c:pt idx="54">
                  <c:v>7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11</c:v>
                </c:pt>
                <c:pt idx="71">
                  <c:v>12</c:v>
                </c:pt>
                <c:pt idx="72">
                  <c:v>13</c:v>
                </c:pt>
                <c:pt idx="73">
                  <c:v>14</c:v>
                </c:pt>
                <c:pt idx="74">
                  <c:v>15</c:v>
                </c:pt>
                <c:pt idx="75">
                  <c:v>16</c:v>
                </c:pt>
                <c:pt idx="76">
                  <c:v>17</c:v>
                </c:pt>
                <c:pt idx="77">
                  <c:v>18</c:v>
                </c:pt>
                <c:pt idx="78">
                  <c:v>19</c:v>
                </c:pt>
                <c:pt idx="79">
                  <c:v>20</c:v>
                </c:pt>
                <c:pt idx="80">
                  <c:v>21</c:v>
                </c:pt>
                <c:pt idx="81">
                  <c:v>22</c:v>
                </c:pt>
                <c:pt idx="82">
                  <c:v>23</c:v>
                </c:pt>
                <c:pt idx="83">
                  <c:v>24</c:v>
                </c:pt>
                <c:pt idx="84">
                  <c:v>25</c:v>
                </c:pt>
                <c:pt idx="85">
                  <c:v>26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9</c:v>
                </c:pt>
                <c:pt idx="90">
                  <c:v>12</c:v>
                </c:pt>
                <c:pt idx="91">
                  <c:v>10</c:v>
                </c:pt>
                <c:pt idx="92">
                  <c:v>10</c:v>
                </c:pt>
                <c:pt idx="93">
                  <c:v>11</c:v>
                </c:pt>
                <c:pt idx="94">
                  <c:v>11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</c:numCache>
            </c:numRef>
          </c:xVal>
          <c:yVal>
            <c:numRef>
              <c:f>'API Data Book Values'!$CO$95:$CO$193</c:f>
              <c:numCache>
                <c:formatCode>General</c:formatCode>
                <c:ptCount val="99"/>
                <c:pt idx="0">
                  <c:v>4.7333543704638688</c:v>
                </c:pt>
                <c:pt idx="1">
                  <c:v>4.7058823529411766</c:v>
                </c:pt>
                <c:pt idx="2">
                  <c:v>7.2558409519663325</c:v>
                </c:pt>
                <c:pt idx="3">
                  <c:v>7.1540992988982692</c:v>
                </c:pt>
                <c:pt idx="4">
                  <c:v>7.4096028452874929</c:v>
                </c:pt>
                <c:pt idx="5">
                  <c:v>5.7151021574510645</c:v>
                </c:pt>
                <c:pt idx="6">
                  <c:v>7.1664038985237211</c:v>
                </c:pt>
                <c:pt idx="7">
                  <c:v>8.1888904053500742</c:v>
                </c:pt>
                <c:pt idx="8">
                  <c:v>6.5763514402209653</c:v>
                </c:pt>
                <c:pt idx="9">
                  <c:v>7.9575596816976129</c:v>
                </c:pt>
                <c:pt idx="10">
                  <c:v>9.0767634854771782</c:v>
                </c:pt>
                <c:pt idx="11">
                  <c:v>9.2202318229715488</c:v>
                </c:pt>
                <c:pt idx="12">
                  <c:v>9.0078496975936169</c:v>
                </c:pt>
                <c:pt idx="13">
                  <c:v>9.2580346515011236</c:v>
                </c:pt>
                <c:pt idx="14">
                  <c:v>9.3395597064709808</c:v>
                </c:pt>
                <c:pt idx="15">
                  <c:v>9.2899800928998015</c:v>
                </c:pt>
                <c:pt idx="16">
                  <c:v>10.241966457559851</c:v>
                </c:pt>
                <c:pt idx="17">
                  <c:v>10.245901639344261</c:v>
                </c:pt>
                <c:pt idx="18">
                  <c:v>10.185892538833716</c:v>
                </c:pt>
                <c:pt idx="19">
                  <c:v>10.131712259371835</c:v>
                </c:pt>
                <c:pt idx="20">
                  <c:v>10.343935867597621</c:v>
                </c:pt>
                <c:pt idx="21">
                  <c:v>10.37344398340249</c:v>
                </c:pt>
                <c:pt idx="22">
                  <c:v>10.37344398340249</c:v>
                </c:pt>
                <c:pt idx="23">
                  <c:v>10.294685368678419</c:v>
                </c:pt>
                <c:pt idx="24">
                  <c:v>10.626992561105206</c:v>
                </c:pt>
                <c:pt idx="25">
                  <c:v>10.2079877504147</c:v>
                </c:pt>
                <c:pt idx="26">
                  <c:v>10.32258064516129</c:v>
                </c:pt>
                <c:pt idx="27">
                  <c:v>10.552697533306951</c:v>
                </c:pt>
                <c:pt idx="28">
                  <c:v>10.309278350515463</c:v>
                </c:pt>
                <c:pt idx="29">
                  <c:v>10.416666666666666</c:v>
                </c:pt>
                <c:pt idx="30">
                  <c:v>10.641127959563713</c:v>
                </c:pt>
                <c:pt idx="31">
                  <c:v>11.10699740836727</c:v>
                </c:pt>
                <c:pt idx="32">
                  <c:v>11.460588310199924</c:v>
                </c:pt>
                <c:pt idx="33">
                  <c:v>11.199601791936287</c:v>
                </c:pt>
                <c:pt idx="34">
                  <c:v>11.149653121902874</c:v>
                </c:pt>
                <c:pt idx="35">
                  <c:v>11.244377811094452</c:v>
                </c:pt>
                <c:pt idx="36">
                  <c:v>11.352169525731584</c:v>
                </c:pt>
                <c:pt idx="37">
                  <c:v>12.572290671360323</c:v>
                </c:pt>
                <c:pt idx="38">
                  <c:v>13.739695228578567</c:v>
                </c:pt>
                <c:pt idx="39">
                  <c:v>14.9049807477332</c:v>
                </c:pt>
                <c:pt idx="40">
                  <c:v>16.073194856577647</c:v>
                </c:pt>
                <c:pt idx="41">
                  <c:v>17.23925624923039</c:v>
                </c:pt>
                <c:pt idx="42">
                  <c:v>18.420729460886651</c:v>
                </c:pt>
                <c:pt idx="43">
                  <c:v>19.571865443425075</c:v>
                </c:pt>
                <c:pt idx="44">
                  <c:v>20.739294863974624</c:v>
                </c:pt>
                <c:pt idx="45">
                  <c:v>21.90580503833516</c:v>
                </c:pt>
                <c:pt idx="46">
                  <c:v>23.072252580449302</c:v>
                </c:pt>
                <c:pt idx="47">
                  <c:v>24.236548715462916</c:v>
                </c:pt>
                <c:pt idx="48">
                  <c:v>25.402201524132092</c:v>
                </c:pt>
                <c:pt idx="49">
                  <c:v>26.570048309178745</c:v>
                </c:pt>
                <c:pt idx="50">
                  <c:v>27.734233691064752</c:v>
                </c:pt>
                <c:pt idx="51">
                  <c:v>28.905214982536432</c:v>
                </c:pt>
                <c:pt idx="52">
                  <c:v>30.066145520144318</c:v>
                </c:pt>
                <c:pt idx="53">
                  <c:v>7.6579451180599873</c:v>
                </c:pt>
                <c:pt idx="54">
                  <c:v>9.0345895715023232</c:v>
                </c:pt>
                <c:pt idx="55">
                  <c:v>10.099734881959348</c:v>
                </c:pt>
                <c:pt idx="56">
                  <c:v>10.185892538833716</c:v>
                </c:pt>
                <c:pt idx="57">
                  <c:v>9.9925056207844118</c:v>
                </c:pt>
                <c:pt idx="58">
                  <c:v>10.252466999871844</c:v>
                </c:pt>
                <c:pt idx="59">
                  <c:v>10.384215991692628</c:v>
                </c:pt>
                <c:pt idx="60">
                  <c:v>10.13684744044602</c:v>
                </c:pt>
                <c:pt idx="61">
                  <c:v>10.161310809094374</c:v>
                </c:pt>
                <c:pt idx="62">
                  <c:v>10.430247718383312</c:v>
                </c:pt>
                <c:pt idx="63">
                  <c:v>11.276782358100489</c:v>
                </c:pt>
                <c:pt idx="64">
                  <c:v>11.160714285714286</c:v>
                </c:pt>
                <c:pt idx="65">
                  <c:v>12.447099825740603</c:v>
                </c:pt>
                <c:pt idx="66">
                  <c:v>12.253400318588408</c:v>
                </c:pt>
                <c:pt idx="67">
                  <c:v>12.236906510034263</c:v>
                </c:pt>
                <c:pt idx="68">
                  <c:v>12.242899118511264</c:v>
                </c:pt>
                <c:pt idx="69">
                  <c:v>11.646866992778943</c:v>
                </c:pt>
                <c:pt idx="70">
                  <c:v>13.618917915067476</c:v>
                </c:pt>
                <c:pt idx="71">
                  <c:v>14.78743068391867</c:v>
                </c:pt>
                <c:pt idx="72">
                  <c:v>16.025641025641026</c:v>
                </c:pt>
                <c:pt idx="73">
                  <c:v>17.121193591781829</c:v>
                </c:pt>
                <c:pt idx="74">
                  <c:v>18.288222384784198</c:v>
                </c:pt>
                <c:pt idx="75">
                  <c:v>19.457618873890308</c:v>
                </c:pt>
                <c:pt idx="76">
                  <c:v>20.621057738961667</c:v>
                </c:pt>
                <c:pt idx="77">
                  <c:v>21.789129645321392</c:v>
                </c:pt>
                <c:pt idx="78">
                  <c:v>22.955176996496316</c:v>
                </c:pt>
                <c:pt idx="79">
                  <c:v>24.122542515981184</c:v>
                </c:pt>
                <c:pt idx="80">
                  <c:v>25.292063109719379</c:v>
                </c:pt>
                <c:pt idx="81">
                  <c:v>26.455026455026456</c:v>
                </c:pt>
                <c:pt idx="82">
                  <c:v>27.620991953884953</c:v>
                </c:pt>
                <c:pt idx="83">
                  <c:v>28.78733357322778</c:v>
                </c:pt>
                <c:pt idx="84">
                  <c:v>29.954469206805655</c:v>
                </c:pt>
                <c:pt idx="85">
                  <c:v>31.111642934067248</c:v>
                </c:pt>
                <c:pt idx="86">
                  <c:v>8.5952848722986239</c:v>
                </c:pt>
                <c:pt idx="87">
                  <c:v>9.5181439619274233</c:v>
                </c:pt>
                <c:pt idx="88">
                  <c:v>10.532475131655939</c:v>
                </c:pt>
                <c:pt idx="89">
                  <c:v>11.261261261261261</c:v>
                </c:pt>
                <c:pt idx="90">
                  <c:v>13.48314606741573</c:v>
                </c:pt>
                <c:pt idx="91">
                  <c:v>11.088933244621867</c:v>
                </c:pt>
                <c:pt idx="92">
                  <c:v>11.42204454597373</c:v>
                </c:pt>
                <c:pt idx="93">
                  <c:v>10.841711019120837</c:v>
                </c:pt>
                <c:pt idx="97">
                  <c:v>13.48314606741573</c:v>
                </c:pt>
                <c:pt idx="98">
                  <c:v>13.876040703052729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12D-4EEC-BE33-E12A19D2E23F}"/>
            </c:ext>
          </c:extLst>
        </c:ser>
        <c:ser>
          <c:idx val="2"/>
          <c:order val="2"/>
          <c:tx>
            <c:v>Applied</c:v>
          </c:tx>
          <c:spPr>
            <a:ln w="25400" cap="rnd">
              <a:solidFill>
                <a:srgbClr val="FF990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9.1847112860892388E-4"/>
                  <c:y val="0.42551303579723454"/>
                </c:manualLayout>
              </c:layout>
              <c:numFmt formatCode="#,##0.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FF66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'API Data Book Values'!$CY$3:$CY$32</c:f>
              <c:numCache>
                <c:formatCode>General</c:formatCode>
                <c:ptCount val="30"/>
                <c:pt idx="0">
                  <c:v>2.8</c:v>
                </c:pt>
                <c:pt idx="1">
                  <c:v>3.9000000000000004</c:v>
                </c:pt>
                <c:pt idx="2">
                  <c:v>5</c:v>
                </c:pt>
                <c:pt idx="3">
                  <c:v>6.1000000000000005</c:v>
                </c:pt>
                <c:pt idx="4">
                  <c:v>7.2</c:v>
                </c:pt>
                <c:pt idx="5">
                  <c:v>8.3000000000000007</c:v>
                </c:pt>
                <c:pt idx="6">
                  <c:v>9.4</c:v>
                </c:pt>
                <c:pt idx="7">
                  <c:v>10.5</c:v>
                </c:pt>
                <c:pt idx="8">
                  <c:v>11.6</c:v>
                </c:pt>
                <c:pt idx="9">
                  <c:v>12.7</c:v>
                </c:pt>
                <c:pt idx="10">
                  <c:v>13.8</c:v>
                </c:pt>
                <c:pt idx="11">
                  <c:v>14.9</c:v>
                </c:pt>
                <c:pt idx="12">
                  <c:v>16</c:v>
                </c:pt>
                <c:pt idx="13">
                  <c:v>17.100000000000001</c:v>
                </c:pt>
                <c:pt idx="14">
                  <c:v>18.2</c:v>
                </c:pt>
                <c:pt idx="15">
                  <c:v>19.3</c:v>
                </c:pt>
                <c:pt idx="16">
                  <c:v>20.400000000000002</c:v>
                </c:pt>
                <c:pt idx="17">
                  <c:v>21.5</c:v>
                </c:pt>
                <c:pt idx="18">
                  <c:v>22.6</c:v>
                </c:pt>
                <c:pt idx="19">
                  <c:v>23.7</c:v>
                </c:pt>
                <c:pt idx="20">
                  <c:v>24.8</c:v>
                </c:pt>
                <c:pt idx="21">
                  <c:v>25.900000000000002</c:v>
                </c:pt>
                <c:pt idx="22">
                  <c:v>27</c:v>
                </c:pt>
                <c:pt idx="23">
                  <c:v>28.1</c:v>
                </c:pt>
                <c:pt idx="24">
                  <c:v>29.200000000000003</c:v>
                </c:pt>
                <c:pt idx="25">
                  <c:v>30.3</c:v>
                </c:pt>
                <c:pt idx="26">
                  <c:v>31.400000000000002</c:v>
                </c:pt>
                <c:pt idx="27">
                  <c:v>32.500000000000007</c:v>
                </c:pt>
                <c:pt idx="28">
                  <c:v>33.6</c:v>
                </c:pt>
                <c:pt idx="29">
                  <c:v>34.700000000000003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12D-4EEC-BE33-E12A19D2E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  <c:max val="3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  <c:max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  <c:max val="45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rgbClr val="FF6600"/>
                    </a:solidFill>
                  </a:rPr>
                  <a:t>nC/SG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6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Aromatics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trendline>
            <c:spPr>
              <a:ln w="19050" cap="rnd">
                <a:solidFill>
                  <a:schemeClr val="bg1">
                    <a:lumMod val="5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0.16525524934383201"/>
                  <c:y val="0.53882059030349705"/>
                </c:manualLayout>
              </c:layout>
              <c:numFmt formatCode="#,##0.0000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Values'!$CG$337:$CG$480</c:f>
              <c:numCache>
                <c:formatCode>General</c:formatCode>
                <c:ptCount val="14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11</c:v>
                </c:pt>
                <c:pt idx="37">
                  <c:v>12</c:v>
                </c:pt>
                <c:pt idx="38">
                  <c:v>13</c:v>
                </c:pt>
                <c:pt idx="39">
                  <c:v>14</c:v>
                </c:pt>
                <c:pt idx="40">
                  <c:v>15</c:v>
                </c:pt>
                <c:pt idx="41">
                  <c:v>16</c:v>
                </c:pt>
                <c:pt idx="42">
                  <c:v>17</c:v>
                </c:pt>
                <c:pt idx="43">
                  <c:v>18</c:v>
                </c:pt>
                <c:pt idx="44">
                  <c:v>19</c:v>
                </c:pt>
                <c:pt idx="45">
                  <c:v>20</c:v>
                </c:pt>
                <c:pt idx="46">
                  <c:v>21</c:v>
                </c:pt>
                <c:pt idx="47">
                  <c:v>22</c:v>
                </c:pt>
                <c:pt idx="48">
                  <c:v>12</c:v>
                </c:pt>
                <c:pt idx="49">
                  <c:v>8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12</c:v>
                </c:pt>
                <c:pt idx="62">
                  <c:v>13</c:v>
                </c:pt>
                <c:pt idx="63">
                  <c:v>13</c:v>
                </c:pt>
                <c:pt idx="64">
                  <c:v>13</c:v>
                </c:pt>
                <c:pt idx="65">
                  <c:v>14</c:v>
                </c:pt>
                <c:pt idx="66">
                  <c:v>14</c:v>
                </c:pt>
                <c:pt idx="67">
                  <c:v>13</c:v>
                </c:pt>
                <c:pt idx="68">
                  <c:v>14</c:v>
                </c:pt>
                <c:pt idx="69">
                  <c:v>14</c:v>
                </c:pt>
                <c:pt idx="70">
                  <c:v>15</c:v>
                </c:pt>
                <c:pt idx="71">
                  <c:v>15</c:v>
                </c:pt>
                <c:pt idx="72">
                  <c:v>16</c:v>
                </c:pt>
                <c:pt idx="73">
                  <c:v>17</c:v>
                </c:pt>
                <c:pt idx="74">
                  <c:v>18</c:v>
                </c:pt>
                <c:pt idx="75">
                  <c:v>19</c:v>
                </c:pt>
                <c:pt idx="76">
                  <c:v>20</c:v>
                </c:pt>
                <c:pt idx="77">
                  <c:v>21</c:v>
                </c:pt>
                <c:pt idx="78">
                  <c:v>22</c:v>
                </c:pt>
                <c:pt idx="79">
                  <c:v>23</c:v>
                </c:pt>
                <c:pt idx="80">
                  <c:v>24</c:v>
                </c:pt>
                <c:pt idx="81">
                  <c:v>25</c:v>
                </c:pt>
                <c:pt idx="82">
                  <c:v>26</c:v>
                </c:pt>
                <c:pt idx="83">
                  <c:v>27</c:v>
                </c:pt>
                <c:pt idx="84">
                  <c:v>28</c:v>
                </c:pt>
                <c:pt idx="85">
                  <c:v>14</c:v>
                </c:pt>
                <c:pt idx="86">
                  <c:v>14</c:v>
                </c:pt>
                <c:pt idx="87">
                  <c:v>8</c:v>
                </c:pt>
                <c:pt idx="88">
                  <c:v>14</c:v>
                </c:pt>
                <c:pt idx="89">
                  <c:v>18</c:v>
                </c:pt>
                <c:pt idx="90">
                  <c:v>18</c:v>
                </c:pt>
                <c:pt idx="91">
                  <c:v>18</c:v>
                </c:pt>
                <c:pt idx="92">
                  <c:v>10</c:v>
                </c:pt>
                <c:pt idx="93">
                  <c:v>11</c:v>
                </c:pt>
                <c:pt idx="94">
                  <c:v>11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13</c:v>
                </c:pt>
                <c:pt idx="100">
                  <c:v>13</c:v>
                </c:pt>
                <c:pt idx="101">
                  <c:v>14</c:v>
                </c:pt>
                <c:pt idx="102">
                  <c:v>14</c:v>
                </c:pt>
                <c:pt idx="103">
                  <c:v>15</c:v>
                </c:pt>
                <c:pt idx="104">
                  <c:v>16</c:v>
                </c:pt>
                <c:pt idx="105">
                  <c:v>16</c:v>
                </c:pt>
                <c:pt idx="106">
                  <c:v>17</c:v>
                </c:pt>
                <c:pt idx="107">
                  <c:v>18</c:v>
                </c:pt>
                <c:pt idx="108">
                  <c:v>19</c:v>
                </c:pt>
                <c:pt idx="109">
                  <c:v>19</c:v>
                </c:pt>
                <c:pt idx="110">
                  <c:v>20</c:v>
                </c:pt>
                <c:pt idx="111">
                  <c:v>10</c:v>
                </c:pt>
                <c:pt idx="112">
                  <c:v>11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13</c:v>
                </c:pt>
                <c:pt idx="118">
                  <c:v>13</c:v>
                </c:pt>
                <c:pt idx="119">
                  <c:v>14</c:v>
                </c:pt>
                <c:pt idx="120">
                  <c:v>14</c:v>
                </c:pt>
                <c:pt idx="121">
                  <c:v>15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18</c:v>
                </c:pt>
                <c:pt idx="126">
                  <c:v>19</c:v>
                </c:pt>
                <c:pt idx="127">
                  <c:v>20</c:v>
                </c:pt>
                <c:pt idx="128">
                  <c:v>9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12</c:v>
                </c:pt>
                <c:pt idx="137">
                  <c:v>12</c:v>
                </c:pt>
                <c:pt idx="138">
                  <c:v>13</c:v>
                </c:pt>
                <c:pt idx="139">
                  <c:v>14</c:v>
                </c:pt>
                <c:pt idx="140">
                  <c:v>14</c:v>
                </c:pt>
                <c:pt idx="141">
                  <c:v>16</c:v>
                </c:pt>
                <c:pt idx="142">
                  <c:v>16</c:v>
                </c:pt>
                <c:pt idx="143">
                  <c:v>18</c:v>
                </c:pt>
              </c:numCache>
            </c:numRef>
          </c:xVal>
          <c:yVal>
            <c:numRef>
              <c:f>'API Data Book Values'!$CP$337:$CP$480</c:f>
              <c:numCache>
                <c:formatCode>General</c:formatCode>
                <c:ptCount val="144"/>
                <c:pt idx="0">
                  <c:v>78.113640000000004</c:v>
                </c:pt>
                <c:pt idx="1">
                  <c:v>92.140519999999995</c:v>
                </c:pt>
                <c:pt idx="2">
                  <c:v>106.16739999999999</c:v>
                </c:pt>
                <c:pt idx="3">
                  <c:v>106.16739999999999</c:v>
                </c:pt>
                <c:pt idx="4">
                  <c:v>106.16739999999999</c:v>
                </c:pt>
                <c:pt idx="5">
                  <c:v>106.16739999999999</c:v>
                </c:pt>
                <c:pt idx="6">
                  <c:v>120.19427999999999</c:v>
                </c:pt>
                <c:pt idx="7">
                  <c:v>120.19427999999999</c:v>
                </c:pt>
                <c:pt idx="8">
                  <c:v>120.19427999999999</c:v>
                </c:pt>
                <c:pt idx="9">
                  <c:v>120.19427999999999</c:v>
                </c:pt>
                <c:pt idx="10">
                  <c:v>120.19427999999999</c:v>
                </c:pt>
                <c:pt idx="11">
                  <c:v>120.19427999999999</c:v>
                </c:pt>
                <c:pt idx="12">
                  <c:v>120.19427999999999</c:v>
                </c:pt>
                <c:pt idx="13">
                  <c:v>120.19427999999999</c:v>
                </c:pt>
                <c:pt idx="14">
                  <c:v>134.22116</c:v>
                </c:pt>
                <c:pt idx="15">
                  <c:v>134.22116</c:v>
                </c:pt>
                <c:pt idx="16">
                  <c:v>134.22116</c:v>
                </c:pt>
                <c:pt idx="17">
                  <c:v>134.22116</c:v>
                </c:pt>
                <c:pt idx="18">
                  <c:v>134.22116</c:v>
                </c:pt>
                <c:pt idx="19">
                  <c:v>134.22116</c:v>
                </c:pt>
                <c:pt idx="20">
                  <c:v>134.22116</c:v>
                </c:pt>
                <c:pt idx="21">
                  <c:v>134.22116</c:v>
                </c:pt>
                <c:pt idx="22">
                  <c:v>134.22116</c:v>
                </c:pt>
                <c:pt idx="23">
                  <c:v>134.22116</c:v>
                </c:pt>
                <c:pt idx="24">
                  <c:v>134.22116</c:v>
                </c:pt>
                <c:pt idx="25">
                  <c:v>134.22116</c:v>
                </c:pt>
                <c:pt idx="26">
                  <c:v>134.22116</c:v>
                </c:pt>
                <c:pt idx="27">
                  <c:v>134.22116</c:v>
                </c:pt>
                <c:pt idx="28">
                  <c:v>134.22116</c:v>
                </c:pt>
                <c:pt idx="29">
                  <c:v>134.22116</c:v>
                </c:pt>
                <c:pt idx="30">
                  <c:v>134.22116</c:v>
                </c:pt>
                <c:pt idx="31">
                  <c:v>134.22116</c:v>
                </c:pt>
                <c:pt idx="32">
                  <c:v>134.22116</c:v>
                </c:pt>
                <c:pt idx="33">
                  <c:v>134.22116</c:v>
                </c:pt>
                <c:pt idx="34">
                  <c:v>134.22116</c:v>
                </c:pt>
                <c:pt idx="35">
                  <c:v>134.22116</c:v>
                </c:pt>
                <c:pt idx="36">
                  <c:v>148.24803999999997</c:v>
                </c:pt>
                <c:pt idx="37">
                  <c:v>162.27492000000001</c:v>
                </c:pt>
                <c:pt idx="38">
                  <c:v>176.30180000000001</c:v>
                </c:pt>
                <c:pt idx="39">
                  <c:v>190.32867999999999</c:v>
                </c:pt>
                <c:pt idx="40">
                  <c:v>204.35556</c:v>
                </c:pt>
                <c:pt idx="41">
                  <c:v>218.38243999999997</c:v>
                </c:pt>
                <c:pt idx="42">
                  <c:v>232.40931999999998</c:v>
                </c:pt>
                <c:pt idx="43">
                  <c:v>246.43619999999999</c:v>
                </c:pt>
                <c:pt idx="44">
                  <c:v>260.46307999999999</c:v>
                </c:pt>
                <c:pt idx="45">
                  <c:v>274.48996</c:v>
                </c:pt>
                <c:pt idx="46">
                  <c:v>288.51684</c:v>
                </c:pt>
                <c:pt idx="47">
                  <c:v>302.54371999999995</c:v>
                </c:pt>
                <c:pt idx="48">
                  <c:v>160.25904</c:v>
                </c:pt>
                <c:pt idx="61">
                  <c:v>154.2114</c:v>
                </c:pt>
                <c:pt idx="62">
                  <c:v>168.23828</c:v>
                </c:pt>
                <c:pt idx="63">
                  <c:v>168.23828</c:v>
                </c:pt>
                <c:pt idx="64">
                  <c:v>168.23828</c:v>
                </c:pt>
                <c:pt idx="65">
                  <c:v>182.26516000000001</c:v>
                </c:pt>
                <c:pt idx="66">
                  <c:v>182.26516000000001</c:v>
                </c:pt>
                <c:pt idx="67">
                  <c:v>168.23828</c:v>
                </c:pt>
                <c:pt idx="68">
                  <c:v>182.26516000000001</c:v>
                </c:pt>
                <c:pt idx="69">
                  <c:v>182.26516000000001</c:v>
                </c:pt>
                <c:pt idx="70">
                  <c:v>196.29203999999999</c:v>
                </c:pt>
                <c:pt idx="71">
                  <c:v>196.29203999999999</c:v>
                </c:pt>
                <c:pt idx="72">
                  <c:v>210.31891999999999</c:v>
                </c:pt>
                <c:pt idx="73">
                  <c:v>224.3458</c:v>
                </c:pt>
                <c:pt idx="74">
                  <c:v>238.37267999999997</c:v>
                </c:pt>
                <c:pt idx="75">
                  <c:v>252.39955999999998</c:v>
                </c:pt>
                <c:pt idx="76">
                  <c:v>266.42643999999996</c:v>
                </c:pt>
                <c:pt idx="77">
                  <c:v>280.45332000000002</c:v>
                </c:pt>
                <c:pt idx="78">
                  <c:v>294.48019999999997</c:v>
                </c:pt>
                <c:pt idx="79">
                  <c:v>308.50707999999997</c:v>
                </c:pt>
                <c:pt idx="80">
                  <c:v>322.53396000000004</c:v>
                </c:pt>
                <c:pt idx="81">
                  <c:v>336.56083999999998</c:v>
                </c:pt>
                <c:pt idx="82">
                  <c:v>350.58771999999999</c:v>
                </c:pt>
                <c:pt idx="83">
                  <c:v>364.6146</c:v>
                </c:pt>
                <c:pt idx="84">
                  <c:v>378.64148</c:v>
                </c:pt>
                <c:pt idx="85">
                  <c:v>180.24928</c:v>
                </c:pt>
                <c:pt idx="86">
                  <c:v>180.24928</c:v>
                </c:pt>
                <c:pt idx="88">
                  <c:v>178.23339999999999</c:v>
                </c:pt>
                <c:pt idx="89">
                  <c:v>230.30915999999999</c:v>
                </c:pt>
                <c:pt idx="90">
                  <c:v>230.30915999999999</c:v>
                </c:pt>
                <c:pt idx="91">
                  <c:v>230.30915999999999</c:v>
                </c:pt>
                <c:pt idx="92">
                  <c:v>128.17352</c:v>
                </c:pt>
                <c:pt idx="93">
                  <c:v>142.20039999999997</c:v>
                </c:pt>
                <c:pt idx="94">
                  <c:v>142.20039999999997</c:v>
                </c:pt>
                <c:pt idx="95">
                  <c:v>156.22728000000001</c:v>
                </c:pt>
                <c:pt idx="96">
                  <c:v>156.22728000000001</c:v>
                </c:pt>
                <c:pt idx="97">
                  <c:v>156.22728000000001</c:v>
                </c:pt>
                <c:pt idx="98">
                  <c:v>156.22728000000001</c:v>
                </c:pt>
                <c:pt idx="99">
                  <c:v>170.25416000000001</c:v>
                </c:pt>
                <c:pt idx="100">
                  <c:v>170.25416000000001</c:v>
                </c:pt>
                <c:pt idx="101">
                  <c:v>184.28103999999999</c:v>
                </c:pt>
                <c:pt idx="102">
                  <c:v>184.28103999999999</c:v>
                </c:pt>
                <c:pt idx="103">
                  <c:v>198.30792</c:v>
                </c:pt>
                <c:pt idx="104">
                  <c:v>212.33479999999997</c:v>
                </c:pt>
                <c:pt idx="105">
                  <c:v>212.33479999999997</c:v>
                </c:pt>
                <c:pt idx="106">
                  <c:v>226.36167999999998</c:v>
                </c:pt>
                <c:pt idx="107">
                  <c:v>240.38855999999998</c:v>
                </c:pt>
                <c:pt idx="108">
                  <c:v>254.41543999999999</c:v>
                </c:pt>
                <c:pt idx="109">
                  <c:v>254.41543999999999</c:v>
                </c:pt>
                <c:pt idx="110">
                  <c:v>268.44232</c:v>
                </c:pt>
                <c:pt idx="111">
                  <c:v>132.20527999999999</c:v>
                </c:pt>
                <c:pt idx="112">
                  <c:v>146.23215999999999</c:v>
                </c:pt>
                <c:pt idx="113">
                  <c:v>160.25904</c:v>
                </c:pt>
                <c:pt idx="114">
                  <c:v>160.25904</c:v>
                </c:pt>
                <c:pt idx="115">
                  <c:v>160.25904</c:v>
                </c:pt>
                <c:pt idx="116">
                  <c:v>160.25904</c:v>
                </c:pt>
                <c:pt idx="117">
                  <c:v>174.28592</c:v>
                </c:pt>
                <c:pt idx="118">
                  <c:v>174.28592</c:v>
                </c:pt>
                <c:pt idx="119">
                  <c:v>188.31279999999998</c:v>
                </c:pt>
                <c:pt idx="120">
                  <c:v>188.31279999999998</c:v>
                </c:pt>
                <c:pt idx="121">
                  <c:v>202.33967999999999</c:v>
                </c:pt>
                <c:pt idx="122">
                  <c:v>202.33967999999999</c:v>
                </c:pt>
                <c:pt idx="123">
                  <c:v>216.36655999999999</c:v>
                </c:pt>
                <c:pt idx="124">
                  <c:v>230.39344</c:v>
                </c:pt>
                <c:pt idx="125">
                  <c:v>244.42031999999998</c:v>
                </c:pt>
                <c:pt idx="126">
                  <c:v>258.44719999999995</c:v>
                </c:pt>
                <c:pt idx="127">
                  <c:v>272.47407999999996</c:v>
                </c:pt>
                <c:pt idx="131">
                  <c:v>118.17839999999998</c:v>
                </c:pt>
                <c:pt idx="132">
                  <c:v>132.20527999999999</c:v>
                </c:pt>
                <c:pt idx="133">
                  <c:v>132.20527999999999</c:v>
                </c:pt>
                <c:pt idx="134">
                  <c:v>132.20527999999999</c:v>
                </c:pt>
                <c:pt idx="135">
                  <c:v>132.20527999999999</c:v>
                </c:pt>
                <c:pt idx="136">
                  <c:v>152.19552000000002</c:v>
                </c:pt>
                <c:pt idx="137">
                  <c:v>154.2114</c:v>
                </c:pt>
                <c:pt idx="138">
                  <c:v>166.22239999999999</c:v>
                </c:pt>
                <c:pt idx="139">
                  <c:v>178.23339999999999</c:v>
                </c:pt>
                <c:pt idx="140">
                  <c:v>178.23339999999999</c:v>
                </c:pt>
                <c:pt idx="141">
                  <c:v>202.25539999999998</c:v>
                </c:pt>
                <c:pt idx="142">
                  <c:v>202.25539999999998</c:v>
                </c:pt>
                <c:pt idx="143">
                  <c:v>228.29327999999998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4DF-46DB-9E04-CACA9726C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nC/SG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xVal>
            <c:numRef>
              <c:f>'API Data Book Values'!$CG$337:$CG$480</c:f>
              <c:numCache>
                <c:formatCode>General</c:formatCode>
                <c:ptCount val="144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9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  <c:pt idx="12">
                  <c:v>9</c:v>
                </c:pt>
                <c:pt idx="13">
                  <c:v>9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10</c:v>
                </c:pt>
                <c:pt idx="28">
                  <c:v>10</c:v>
                </c:pt>
                <c:pt idx="29">
                  <c:v>10</c:v>
                </c:pt>
                <c:pt idx="30">
                  <c:v>10</c:v>
                </c:pt>
                <c:pt idx="31">
                  <c:v>10</c:v>
                </c:pt>
                <c:pt idx="32">
                  <c:v>10</c:v>
                </c:pt>
                <c:pt idx="33">
                  <c:v>10</c:v>
                </c:pt>
                <c:pt idx="34">
                  <c:v>10</c:v>
                </c:pt>
                <c:pt idx="35">
                  <c:v>10</c:v>
                </c:pt>
                <c:pt idx="36">
                  <c:v>11</c:v>
                </c:pt>
                <c:pt idx="37">
                  <c:v>12</c:v>
                </c:pt>
                <c:pt idx="38">
                  <c:v>13</c:v>
                </c:pt>
                <c:pt idx="39">
                  <c:v>14</c:v>
                </c:pt>
                <c:pt idx="40">
                  <c:v>15</c:v>
                </c:pt>
                <c:pt idx="41">
                  <c:v>16</c:v>
                </c:pt>
                <c:pt idx="42">
                  <c:v>17</c:v>
                </c:pt>
                <c:pt idx="43">
                  <c:v>18</c:v>
                </c:pt>
                <c:pt idx="44">
                  <c:v>19</c:v>
                </c:pt>
                <c:pt idx="45">
                  <c:v>20</c:v>
                </c:pt>
                <c:pt idx="46">
                  <c:v>21</c:v>
                </c:pt>
                <c:pt idx="47">
                  <c:v>22</c:v>
                </c:pt>
                <c:pt idx="48">
                  <c:v>12</c:v>
                </c:pt>
                <c:pt idx="49">
                  <c:v>8</c:v>
                </c:pt>
                <c:pt idx="50">
                  <c:v>9</c:v>
                </c:pt>
                <c:pt idx="51">
                  <c:v>9</c:v>
                </c:pt>
                <c:pt idx="52">
                  <c:v>9</c:v>
                </c:pt>
                <c:pt idx="53">
                  <c:v>9</c:v>
                </c:pt>
                <c:pt idx="54">
                  <c:v>9</c:v>
                </c:pt>
                <c:pt idx="55">
                  <c:v>9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  <c:pt idx="60">
                  <c:v>10</c:v>
                </c:pt>
                <c:pt idx="61">
                  <c:v>12</c:v>
                </c:pt>
                <c:pt idx="62">
                  <c:v>13</c:v>
                </c:pt>
                <c:pt idx="63">
                  <c:v>13</c:v>
                </c:pt>
                <c:pt idx="64">
                  <c:v>13</c:v>
                </c:pt>
                <c:pt idx="65">
                  <c:v>14</c:v>
                </c:pt>
                <c:pt idx="66">
                  <c:v>14</c:v>
                </c:pt>
                <c:pt idx="67">
                  <c:v>13</c:v>
                </c:pt>
                <c:pt idx="68">
                  <c:v>14</c:v>
                </c:pt>
                <c:pt idx="69">
                  <c:v>14</c:v>
                </c:pt>
                <c:pt idx="70">
                  <c:v>15</c:v>
                </c:pt>
                <c:pt idx="71">
                  <c:v>15</c:v>
                </c:pt>
                <c:pt idx="72">
                  <c:v>16</c:v>
                </c:pt>
                <c:pt idx="73">
                  <c:v>17</c:v>
                </c:pt>
                <c:pt idx="74">
                  <c:v>18</c:v>
                </c:pt>
                <c:pt idx="75">
                  <c:v>19</c:v>
                </c:pt>
                <c:pt idx="76">
                  <c:v>20</c:v>
                </c:pt>
                <c:pt idx="77">
                  <c:v>21</c:v>
                </c:pt>
                <c:pt idx="78">
                  <c:v>22</c:v>
                </c:pt>
                <c:pt idx="79">
                  <c:v>23</c:v>
                </c:pt>
                <c:pt idx="80">
                  <c:v>24</c:v>
                </c:pt>
                <c:pt idx="81">
                  <c:v>25</c:v>
                </c:pt>
                <c:pt idx="82">
                  <c:v>26</c:v>
                </c:pt>
                <c:pt idx="83">
                  <c:v>27</c:v>
                </c:pt>
                <c:pt idx="84">
                  <c:v>28</c:v>
                </c:pt>
                <c:pt idx="85">
                  <c:v>14</c:v>
                </c:pt>
                <c:pt idx="86">
                  <c:v>14</c:v>
                </c:pt>
                <c:pt idx="87">
                  <c:v>8</c:v>
                </c:pt>
                <c:pt idx="88">
                  <c:v>14</c:v>
                </c:pt>
                <c:pt idx="89">
                  <c:v>18</c:v>
                </c:pt>
                <c:pt idx="90">
                  <c:v>18</c:v>
                </c:pt>
                <c:pt idx="91">
                  <c:v>18</c:v>
                </c:pt>
                <c:pt idx="92">
                  <c:v>10</c:v>
                </c:pt>
                <c:pt idx="93">
                  <c:v>11</c:v>
                </c:pt>
                <c:pt idx="94">
                  <c:v>11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13</c:v>
                </c:pt>
                <c:pt idx="100">
                  <c:v>13</c:v>
                </c:pt>
                <c:pt idx="101">
                  <c:v>14</c:v>
                </c:pt>
                <c:pt idx="102">
                  <c:v>14</c:v>
                </c:pt>
                <c:pt idx="103">
                  <c:v>15</c:v>
                </c:pt>
                <c:pt idx="104">
                  <c:v>16</c:v>
                </c:pt>
                <c:pt idx="105">
                  <c:v>16</c:v>
                </c:pt>
                <c:pt idx="106">
                  <c:v>17</c:v>
                </c:pt>
                <c:pt idx="107">
                  <c:v>18</c:v>
                </c:pt>
                <c:pt idx="108">
                  <c:v>19</c:v>
                </c:pt>
                <c:pt idx="109">
                  <c:v>19</c:v>
                </c:pt>
                <c:pt idx="110">
                  <c:v>20</c:v>
                </c:pt>
                <c:pt idx="111">
                  <c:v>10</c:v>
                </c:pt>
                <c:pt idx="112">
                  <c:v>11</c:v>
                </c:pt>
                <c:pt idx="113">
                  <c:v>12</c:v>
                </c:pt>
                <c:pt idx="114">
                  <c:v>12</c:v>
                </c:pt>
                <c:pt idx="115">
                  <c:v>12</c:v>
                </c:pt>
                <c:pt idx="116">
                  <c:v>12</c:v>
                </c:pt>
                <c:pt idx="117">
                  <c:v>13</c:v>
                </c:pt>
                <c:pt idx="118">
                  <c:v>13</c:v>
                </c:pt>
                <c:pt idx="119">
                  <c:v>14</c:v>
                </c:pt>
                <c:pt idx="120">
                  <c:v>14</c:v>
                </c:pt>
                <c:pt idx="121">
                  <c:v>15</c:v>
                </c:pt>
                <c:pt idx="122">
                  <c:v>15</c:v>
                </c:pt>
                <c:pt idx="123">
                  <c:v>16</c:v>
                </c:pt>
                <c:pt idx="124">
                  <c:v>17</c:v>
                </c:pt>
                <c:pt idx="125">
                  <c:v>18</c:v>
                </c:pt>
                <c:pt idx="126">
                  <c:v>19</c:v>
                </c:pt>
                <c:pt idx="127">
                  <c:v>20</c:v>
                </c:pt>
                <c:pt idx="128">
                  <c:v>9</c:v>
                </c:pt>
                <c:pt idx="129">
                  <c:v>10</c:v>
                </c:pt>
                <c:pt idx="130">
                  <c:v>10</c:v>
                </c:pt>
                <c:pt idx="131">
                  <c:v>9</c:v>
                </c:pt>
                <c:pt idx="132">
                  <c:v>10</c:v>
                </c:pt>
                <c:pt idx="133">
                  <c:v>10</c:v>
                </c:pt>
                <c:pt idx="134">
                  <c:v>10</c:v>
                </c:pt>
                <c:pt idx="135">
                  <c:v>10</c:v>
                </c:pt>
                <c:pt idx="136">
                  <c:v>12</c:v>
                </c:pt>
                <c:pt idx="137">
                  <c:v>12</c:v>
                </c:pt>
                <c:pt idx="138">
                  <c:v>13</c:v>
                </c:pt>
                <c:pt idx="139">
                  <c:v>14</c:v>
                </c:pt>
                <c:pt idx="140">
                  <c:v>14</c:v>
                </c:pt>
                <c:pt idx="141">
                  <c:v>16</c:v>
                </c:pt>
                <c:pt idx="142">
                  <c:v>16</c:v>
                </c:pt>
                <c:pt idx="143">
                  <c:v>18</c:v>
                </c:pt>
              </c:numCache>
            </c:numRef>
          </c:xVal>
          <c:yVal>
            <c:numRef>
              <c:f>'API Data Book Values'!$CR$337:$CR$480</c:f>
              <c:numCache>
                <c:formatCode>General</c:formatCode>
                <c:ptCount val="144"/>
                <c:pt idx="0">
                  <c:v>6.7957866123003736</c:v>
                </c:pt>
                <c:pt idx="1">
                  <c:v>8.0064051240992793</c:v>
                </c:pt>
                <c:pt idx="2">
                  <c:v>9.149130832570906</c:v>
                </c:pt>
                <c:pt idx="3">
                  <c:v>9.0405695558820209</c:v>
                </c:pt>
                <c:pt idx="4">
                  <c:v>9.2017483321831151</c:v>
                </c:pt>
                <c:pt idx="5">
                  <c:v>9.231479344564967</c:v>
                </c:pt>
                <c:pt idx="6">
                  <c:v>10.365081193136014</c:v>
                </c:pt>
                <c:pt idx="7">
                  <c:v>10.362694300518134</c:v>
                </c:pt>
                <c:pt idx="8">
                  <c:v>10.172939979654119</c:v>
                </c:pt>
                <c:pt idx="9">
                  <c:v>10.362694300518134</c:v>
                </c:pt>
                <c:pt idx="10">
                  <c:v>10.402219140083218</c:v>
                </c:pt>
                <c:pt idx="11">
                  <c:v>10.016694490818031</c:v>
                </c:pt>
                <c:pt idx="12">
                  <c:v>10.220304337951395</c:v>
                </c:pt>
                <c:pt idx="13">
                  <c:v>10.346016783538337</c:v>
                </c:pt>
                <c:pt idx="14">
                  <c:v>11.547344110854503</c:v>
                </c:pt>
                <c:pt idx="15">
                  <c:v>11.661807580174926</c:v>
                </c:pt>
                <c:pt idx="16">
                  <c:v>11.544677903486493</c:v>
                </c:pt>
                <c:pt idx="17">
                  <c:v>11.485012059262662</c:v>
                </c:pt>
                <c:pt idx="18">
                  <c:v>11.389521640091116</c:v>
                </c:pt>
                <c:pt idx="19">
                  <c:v>11.556685542586386</c:v>
                </c:pt>
                <c:pt idx="20">
                  <c:v>11.588828369451848</c:v>
                </c:pt>
                <c:pt idx="21">
                  <c:v>11.354604292040422</c:v>
                </c:pt>
                <c:pt idx="22">
                  <c:v>11.556685542586386</c:v>
                </c:pt>
                <c:pt idx="23">
                  <c:v>11.618450098756826</c:v>
                </c:pt>
                <c:pt idx="24">
                  <c:v>11.313497001923293</c:v>
                </c:pt>
                <c:pt idx="25">
                  <c:v>11.516756881262237</c:v>
                </c:pt>
                <c:pt idx="26">
                  <c:v>11.543345261456771</c:v>
                </c:pt>
                <c:pt idx="27">
                  <c:v>11.153245594467991</c:v>
                </c:pt>
                <c:pt idx="28">
                  <c:v>11.37915339098771</c:v>
                </c:pt>
                <c:pt idx="29">
                  <c:v>11.175681716584711</c:v>
                </c:pt>
                <c:pt idx="30">
                  <c:v>11.353315168029065</c:v>
                </c:pt>
                <c:pt idx="31">
                  <c:v>11.50483202945237</c:v>
                </c:pt>
                <c:pt idx="32">
                  <c:v>11.343012704174228</c:v>
                </c:pt>
                <c:pt idx="33">
                  <c:v>10.996261271167803</c:v>
                </c:pt>
                <c:pt idx="34">
                  <c:v>11.179429849077698</c:v>
                </c:pt>
                <c:pt idx="35">
                  <c:v>11.213276519398969</c:v>
                </c:pt>
                <c:pt idx="36">
                  <c:v>12.747711206397033</c:v>
                </c:pt>
                <c:pt idx="37">
                  <c:v>13.91949889803967</c:v>
                </c:pt>
                <c:pt idx="38">
                  <c:v>15.102230483271375</c:v>
                </c:pt>
                <c:pt idx="39">
                  <c:v>16.275284817484305</c:v>
                </c:pt>
                <c:pt idx="40">
                  <c:v>17.443888824281892</c:v>
                </c:pt>
                <c:pt idx="41">
                  <c:v>18.619806819504248</c:v>
                </c:pt>
                <c:pt idx="42">
                  <c:v>19.797368114591823</c:v>
                </c:pt>
                <c:pt idx="43">
                  <c:v>21.045247281655559</c:v>
                </c:pt>
                <c:pt idx="44">
                  <c:v>22.121317964838749</c:v>
                </c:pt>
                <c:pt idx="45">
                  <c:v>23.291021311284499</c:v>
                </c:pt>
                <c:pt idx="46">
                  <c:v>24.455572376848725</c:v>
                </c:pt>
                <c:pt idx="47">
                  <c:v>25.623107384113673</c:v>
                </c:pt>
                <c:pt idx="48">
                  <c:v>12.667581547556212</c:v>
                </c:pt>
                <c:pt idx="61">
                  <c:v>11.76470588235294</c:v>
                </c:pt>
                <c:pt idx="62">
                  <c:v>12.796535092036617</c:v>
                </c:pt>
                <c:pt idx="63">
                  <c:v>12.763868433971528</c:v>
                </c:pt>
                <c:pt idx="64">
                  <c:v>11.808520301571441</c:v>
                </c:pt>
                <c:pt idx="65">
                  <c:v>13.491375156596318</c:v>
                </c:pt>
                <c:pt idx="66">
                  <c:v>12.4777183600713</c:v>
                </c:pt>
                <c:pt idx="67">
                  <c:v>12.866191607284245</c:v>
                </c:pt>
                <c:pt idx="68">
                  <c:v>13.942834379045912</c:v>
                </c:pt>
                <c:pt idx="70">
                  <c:v>15.136226034308779</c:v>
                </c:pt>
                <c:pt idx="71">
                  <c:v>15.279616990934093</c:v>
                </c:pt>
                <c:pt idx="72">
                  <c:v>16.338200755641786</c:v>
                </c:pt>
                <c:pt idx="73">
                  <c:v>17.52577319587629</c:v>
                </c:pt>
                <c:pt idx="74">
                  <c:v>18.740239458615303</c:v>
                </c:pt>
                <c:pt idx="75">
                  <c:v>19.911968140850973</c:v>
                </c:pt>
                <c:pt idx="76">
                  <c:v>21.123785382340515</c:v>
                </c:pt>
                <c:pt idx="77">
                  <c:v>22.309571868692235</c:v>
                </c:pt>
                <c:pt idx="78">
                  <c:v>23.494233233660829</c:v>
                </c:pt>
                <c:pt idx="79">
                  <c:v>24.67281699206179</c:v>
                </c:pt>
                <c:pt idx="80">
                  <c:v>25.850926324859973</c:v>
                </c:pt>
                <c:pt idx="81">
                  <c:v>27.03287197231834</c:v>
                </c:pt>
                <c:pt idx="82">
                  <c:v>28.18733738074588</c:v>
                </c:pt>
                <c:pt idx="83">
                  <c:v>29.379760609357998</c:v>
                </c:pt>
                <c:pt idx="84">
                  <c:v>30.52436498419274</c:v>
                </c:pt>
                <c:pt idx="85">
                  <c:v>13.728181996469896</c:v>
                </c:pt>
                <c:pt idx="89">
                  <c:v>16.822429906542055</c:v>
                </c:pt>
                <c:pt idx="90">
                  <c:v>16.513761467889907</c:v>
                </c:pt>
                <c:pt idx="91">
                  <c:v>16.363636363636363</c:v>
                </c:pt>
                <c:pt idx="92">
                  <c:v>9.7087378640776691</c:v>
                </c:pt>
                <c:pt idx="93">
                  <c:v>10.731707317073171</c:v>
                </c:pt>
                <c:pt idx="94">
                  <c:v>11.111111111111111</c:v>
                </c:pt>
                <c:pt idx="95">
                  <c:v>11.856535915423377</c:v>
                </c:pt>
                <c:pt idx="96">
                  <c:v>12.044564890093346</c:v>
                </c:pt>
                <c:pt idx="97">
                  <c:v>11.748580379870765</c:v>
                </c:pt>
                <c:pt idx="98">
                  <c:v>11.791294094526874</c:v>
                </c:pt>
                <c:pt idx="99">
                  <c:v>13.082419241219684</c:v>
                </c:pt>
                <c:pt idx="100">
                  <c:v>13.254486133768353</c:v>
                </c:pt>
                <c:pt idx="101">
                  <c:v>14.274061990212072</c:v>
                </c:pt>
                <c:pt idx="102">
                  <c:v>14.093013891685123</c:v>
                </c:pt>
                <c:pt idx="103">
                  <c:v>15.455950540958268</c:v>
                </c:pt>
                <c:pt idx="104">
                  <c:v>16.642396505096734</c:v>
                </c:pt>
                <c:pt idx="105">
                  <c:v>16.804957462451423</c:v>
                </c:pt>
                <c:pt idx="106">
                  <c:v>17.825311942959001</c:v>
                </c:pt>
                <c:pt idx="107">
                  <c:v>19.011406844106464</c:v>
                </c:pt>
                <c:pt idx="108">
                  <c:v>20.189140367654872</c:v>
                </c:pt>
                <c:pt idx="109">
                  <c:v>20.152736529486635</c:v>
                </c:pt>
                <c:pt idx="110">
                  <c:v>21.381227282446012</c:v>
                </c:pt>
                <c:pt idx="111">
                  <c:v>10.258514567090685</c:v>
                </c:pt>
                <c:pt idx="112">
                  <c:v>11.430946690221344</c:v>
                </c:pt>
                <c:pt idx="113">
                  <c:v>12.540495349566308</c:v>
                </c:pt>
                <c:pt idx="114">
                  <c:v>12.760527435133985</c:v>
                </c:pt>
                <c:pt idx="115">
                  <c:v>12.679628064243449</c:v>
                </c:pt>
                <c:pt idx="116">
                  <c:v>12.520868113522537</c:v>
                </c:pt>
                <c:pt idx="117">
                  <c:v>13.713080168776372</c:v>
                </c:pt>
                <c:pt idx="118">
                  <c:v>13.828316136581215</c:v>
                </c:pt>
                <c:pt idx="119">
                  <c:v>14.922191430398636</c:v>
                </c:pt>
                <c:pt idx="120">
                  <c:v>14.944491887275833</c:v>
                </c:pt>
                <c:pt idx="121">
                  <c:v>16.111707841031148</c:v>
                </c:pt>
                <c:pt idx="122">
                  <c:v>16.144656118824667</c:v>
                </c:pt>
                <c:pt idx="123">
                  <c:v>17.295427521349044</c:v>
                </c:pt>
                <c:pt idx="124">
                  <c:v>18.472237313919376</c:v>
                </c:pt>
                <c:pt idx="125">
                  <c:v>19.648509987992576</c:v>
                </c:pt>
                <c:pt idx="126">
                  <c:v>20.824199912319159</c:v>
                </c:pt>
                <c:pt idx="127">
                  <c:v>21.994941163532388</c:v>
                </c:pt>
                <c:pt idx="131">
                  <c:v>9.2888843017855294</c:v>
                </c:pt>
                <c:pt idx="132">
                  <c:v>10.596587898696621</c:v>
                </c:pt>
                <c:pt idx="133">
                  <c:v>10.566356720202874</c:v>
                </c:pt>
                <c:pt idx="134">
                  <c:v>10.407993338884264</c:v>
                </c:pt>
                <c:pt idx="135">
                  <c:v>10.5318588730911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4DF-46DB-9E04-CACA9726CE00}"/>
            </c:ext>
          </c:extLst>
        </c:ser>
        <c:ser>
          <c:idx val="2"/>
          <c:order val="2"/>
          <c:tx>
            <c:v>Applied</c:v>
          </c:tx>
          <c:spPr>
            <a:ln w="25400" cap="rnd">
              <a:solidFill>
                <a:srgbClr val="00FF0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noFill/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3.0018044619422573E-3"/>
                  <c:y val="0.34242296714787906"/>
                </c:manualLayout>
              </c:layout>
              <c:numFmt formatCode="#,##0.00" sourceLinked="0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0" i="0" u="none" strike="noStrike" kern="1200" baseline="0">
                      <a:solidFill>
                        <a:srgbClr val="0066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'API Data Book Values'!$DC$3:$DC$32</c:f>
              <c:numCache>
                <c:formatCode>General</c:formatCode>
                <c:ptCount val="30"/>
                <c:pt idx="0">
                  <c:v>2.15</c:v>
                </c:pt>
                <c:pt idx="1">
                  <c:v>3.0999999999999996</c:v>
                </c:pt>
                <c:pt idx="2">
                  <c:v>4.05</c:v>
                </c:pt>
                <c:pt idx="3">
                  <c:v>5</c:v>
                </c:pt>
                <c:pt idx="4">
                  <c:v>5.95</c:v>
                </c:pt>
                <c:pt idx="5">
                  <c:v>6.8999999999999995</c:v>
                </c:pt>
                <c:pt idx="6">
                  <c:v>7.85</c:v>
                </c:pt>
                <c:pt idx="7">
                  <c:v>8.7999999999999989</c:v>
                </c:pt>
                <c:pt idx="8">
                  <c:v>9.7499999999999982</c:v>
                </c:pt>
                <c:pt idx="9">
                  <c:v>10.7</c:v>
                </c:pt>
                <c:pt idx="10">
                  <c:v>11.649999999999999</c:v>
                </c:pt>
                <c:pt idx="11">
                  <c:v>12.599999999999998</c:v>
                </c:pt>
                <c:pt idx="12">
                  <c:v>13.549999999999999</c:v>
                </c:pt>
                <c:pt idx="13">
                  <c:v>14.499999999999998</c:v>
                </c:pt>
                <c:pt idx="14">
                  <c:v>15.45</c:v>
                </c:pt>
                <c:pt idx="15">
                  <c:v>16.399999999999999</c:v>
                </c:pt>
                <c:pt idx="16">
                  <c:v>17.349999999999998</c:v>
                </c:pt>
                <c:pt idx="17">
                  <c:v>18.299999999999997</c:v>
                </c:pt>
                <c:pt idx="18">
                  <c:v>19.25</c:v>
                </c:pt>
                <c:pt idx="19">
                  <c:v>20.2</c:v>
                </c:pt>
                <c:pt idx="20">
                  <c:v>21.15</c:v>
                </c:pt>
                <c:pt idx="21">
                  <c:v>22.099999999999998</c:v>
                </c:pt>
                <c:pt idx="22">
                  <c:v>23.049999999999997</c:v>
                </c:pt>
                <c:pt idx="23">
                  <c:v>23.999999999999996</c:v>
                </c:pt>
                <c:pt idx="24">
                  <c:v>24.95</c:v>
                </c:pt>
                <c:pt idx="25">
                  <c:v>25.9</c:v>
                </c:pt>
                <c:pt idx="26">
                  <c:v>26.849999999999998</c:v>
                </c:pt>
                <c:pt idx="27">
                  <c:v>27.799999999999997</c:v>
                </c:pt>
                <c:pt idx="28">
                  <c:v>28.749999999999996</c:v>
                </c:pt>
                <c:pt idx="29">
                  <c:v>29.7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4DF-46DB-9E04-CACA9726CE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  <c:max val="3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  <c:max val="4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  <c:max val="45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rgbClr val="006600"/>
                    </a:solidFill>
                  </a:rPr>
                  <a:t>nC/SG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613169822698715E-2"/>
          <c:y val="4.4444444444444446E-2"/>
          <c:w val="0.90305684482471704"/>
          <c:h val="0.7722484689413823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Sheet1!$C$25</c:f>
              <c:strCache>
                <c:ptCount val="1"/>
                <c:pt idx="0">
                  <c:v>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76200" cap="rnd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52856671982148717"/>
                  <c:y val="-1.6917444608403711E-3"/>
                </c:manualLayout>
              </c:layout>
              <c:numFmt formatCode="General" sourceLinked="0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Sheet1!$B$26:$B$27</c:f>
              <c:numCache>
                <c:formatCode>General</c:formatCode>
                <c:ptCount val="2"/>
                <c:pt idx="0">
                  <c:v>0</c:v>
                </c:pt>
                <c:pt idx="1">
                  <c:v>500</c:v>
                </c:pt>
              </c:numCache>
            </c:numRef>
          </c:xVal>
          <c:yVal>
            <c:numRef>
              <c:f>Sheet1!$C$26:$C$27</c:f>
              <c:numCache>
                <c:formatCode>General</c:formatCode>
                <c:ptCount val="2"/>
                <c:pt idx="0">
                  <c:v>45</c:v>
                </c:pt>
                <c:pt idx="1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FBA-45D7-BD50-C3BEB75291AD}"/>
            </c:ext>
          </c:extLst>
        </c:ser>
        <c:ser>
          <c:idx val="1"/>
          <c:order val="1"/>
          <c:tx>
            <c:strRef>
              <c:f>Sheet1!$D$25</c:f>
              <c:strCache>
                <c:ptCount val="1"/>
                <c:pt idx="0">
                  <c:v>MN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trendline>
            <c:spPr>
              <a:ln w="76200" cap="rnd">
                <a:solidFill>
                  <a:srgbClr val="00FF00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60565840854831499"/>
                  <c:y val="-0.27148249923185919"/>
                </c:manualLayout>
              </c:layout>
              <c:numFmt formatCode="General" sourceLinked="0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Sheet1!$B$26:$B$27</c:f>
              <c:numCache>
                <c:formatCode>General</c:formatCode>
                <c:ptCount val="2"/>
                <c:pt idx="0">
                  <c:v>0</c:v>
                </c:pt>
                <c:pt idx="1">
                  <c:v>500</c:v>
                </c:pt>
              </c:numCache>
            </c:numRef>
          </c:xVal>
          <c:yVal>
            <c:numRef>
              <c:f>Sheet1!$D$26:$D$27</c:f>
              <c:numCache>
                <c:formatCode>General</c:formatCode>
                <c:ptCount val="2"/>
                <c:pt idx="0">
                  <c:v>84</c:v>
                </c:pt>
                <c:pt idx="1">
                  <c:v>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FBA-45D7-BD50-C3BEB75291AD}"/>
            </c:ext>
          </c:extLst>
        </c:ser>
        <c:ser>
          <c:idx val="2"/>
          <c:order val="2"/>
          <c:tx>
            <c:strRef>
              <c:f>Sheet1!$E$25</c:f>
              <c:strCache>
                <c:ptCount val="1"/>
                <c:pt idx="0">
                  <c:v>PN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trendline>
            <c:spPr>
              <a:ln w="76200" cap="rnd">
                <a:solidFill>
                  <a:srgbClr val="0000FF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3.8263579518862882E-2"/>
                  <c:y val="0.15242849337989106"/>
                </c:manualLayout>
              </c:layout>
              <c:numFmt formatCode="General" sourceLinked="0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rgbClr val="0000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Sheet1!$B$26:$B$27</c:f>
              <c:numCache>
                <c:formatCode>General</c:formatCode>
                <c:ptCount val="2"/>
                <c:pt idx="0">
                  <c:v>0</c:v>
                </c:pt>
                <c:pt idx="1">
                  <c:v>500</c:v>
                </c:pt>
              </c:numCache>
            </c:numRef>
          </c:xVal>
          <c:yVal>
            <c:numRef>
              <c:f>Sheet1!$E$26:$E$27</c:f>
              <c:numCache>
                <c:formatCode>General</c:formatCode>
                <c:ptCount val="2"/>
                <c:pt idx="0">
                  <c:v>75</c:v>
                </c:pt>
                <c:pt idx="1">
                  <c:v>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FBA-45D7-BD50-C3BEB75291AD}"/>
            </c:ext>
          </c:extLst>
        </c:ser>
        <c:ser>
          <c:idx val="3"/>
          <c:order val="3"/>
          <c:tx>
            <c:strRef>
              <c:f>Sheet1!$F$25</c:f>
              <c:strCache>
                <c:ptCount val="1"/>
                <c:pt idx="0">
                  <c:v>MA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none"/>
          </c:marker>
          <c:trendline>
            <c:spPr>
              <a:ln w="76200" cap="rnd">
                <a:solidFill>
                  <a:srgbClr val="FFC000"/>
                </a:solidFill>
                <a:prstDash val="solid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51749635332031474"/>
                  <c:y val="-5.8664908488405082E-2"/>
                </c:manualLayout>
              </c:layout>
              <c:numFmt formatCode="General" sourceLinked="0"/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4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Sheet1!$B$26:$B$27</c:f>
              <c:numCache>
                <c:formatCode>General</c:formatCode>
                <c:ptCount val="2"/>
                <c:pt idx="0">
                  <c:v>0</c:v>
                </c:pt>
                <c:pt idx="1">
                  <c:v>500</c:v>
                </c:pt>
              </c:numCache>
            </c:numRef>
          </c:xVal>
          <c:yVal>
            <c:numRef>
              <c:f>Sheet1!$F$26:$F$27</c:f>
              <c:numCache>
                <c:formatCode>General</c:formatCode>
                <c:ptCount val="2"/>
                <c:pt idx="0">
                  <c:v>95</c:v>
                </c:pt>
                <c:pt idx="1">
                  <c:v>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FBA-45D7-BD50-C3BEB75291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8893280"/>
        <c:axId val="1038893640"/>
      </c:scatterChart>
      <c:valAx>
        <c:axId val="1038893280"/>
        <c:scaling>
          <c:orientation val="minMax"/>
          <c:max val="5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8893640"/>
        <c:crosses val="autoZero"/>
        <c:crossBetween val="midCat"/>
      </c:valAx>
      <c:valAx>
        <c:axId val="10388936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38893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Volve PNA Composition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Paraffins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PyrusData!$K$8:$K$22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numCache>
            </c:numRef>
          </c:xVal>
          <c:yVal>
            <c:numRef>
              <c:f>PyrusData!$S$8:$S$22</c:f>
              <c:numCache>
                <c:formatCode>General</c:formatCode>
                <c:ptCount val="15"/>
                <c:pt idx="0">
                  <c:v>0.96399999999999997</c:v>
                </c:pt>
                <c:pt idx="1">
                  <c:v>0.74299999999999999</c:v>
                </c:pt>
                <c:pt idx="2">
                  <c:v>0.68</c:v>
                </c:pt>
                <c:pt idx="3">
                  <c:v>0.624</c:v>
                </c:pt>
                <c:pt idx="4">
                  <c:v>0.57399999999999995</c:v>
                </c:pt>
                <c:pt idx="5">
                  <c:v>0.56599999999999995</c:v>
                </c:pt>
                <c:pt idx="6">
                  <c:v>0.51700000000000002</c:v>
                </c:pt>
                <c:pt idx="7">
                  <c:v>0.48499999999999999</c:v>
                </c:pt>
                <c:pt idx="8">
                  <c:v>0.45800000000000002</c:v>
                </c:pt>
                <c:pt idx="9">
                  <c:v>0.44800000000000001</c:v>
                </c:pt>
                <c:pt idx="10">
                  <c:v>0.436</c:v>
                </c:pt>
                <c:pt idx="11">
                  <c:v>0.46300000000000002</c:v>
                </c:pt>
                <c:pt idx="12">
                  <c:v>0.44400000000000001</c:v>
                </c:pt>
                <c:pt idx="13">
                  <c:v>0.436</c:v>
                </c:pt>
                <c:pt idx="14">
                  <c:v>0.19400000000000001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D4-4FE4-BD06-5645F96A6C5C}"/>
            </c:ext>
          </c:extLst>
        </c:ser>
        <c:ser>
          <c:idx val="0"/>
          <c:order val="1"/>
          <c:tx>
            <c:v>Naphthenes</c:v>
          </c:tx>
          <c:spPr>
            <a:ln w="3175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C66"/>
              </a:solidFill>
              <a:ln w="12700">
                <a:solidFill>
                  <a:srgbClr val="FF9900"/>
                </a:solidFill>
              </a:ln>
              <a:effectLst/>
            </c:spPr>
          </c:marker>
          <c:xVal>
            <c:numRef>
              <c:f>PyrusData!$K$8:$K$22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numCache>
            </c:numRef>
          </c:xVal>
          <c:yVal>
            <c:numRef>
              <c:f>PyrusData!$T$8:$T$22</c:f>
              <c:numCache>
                <c:formatCode>General</c:formatCode>
                <c:ptCount val="15"/>
                <c:pt idx="0">
                  <c:v>1.4400000000000001E-3</c:v>
                </c:pt>
                <c:pt idx="1">
                  <c:v>0.161</c:v>
                </c:pt>
                <c:pt idx="2">
                  <c:v>0.193</c:v>
                </c:pt>
                <c:pt idx="3">
                  <c:v>0.219</c:v>
                </c:pt>
                <c:pt idx="4">
                  <c:v>0.23799999999999999</c:v>
                </c:pt>
                <c:pt idx="5">
                  <c:v>0.246</c:v>
                </c:pt>
                <c:pt idx="6">
                  <c:v>0.25800000000000001</c:v>
                </c:pt>
                <c:pt idx="7">
                  <c:v>0.26600000000000001</c:v>
                </c:pt>
                <c:pt idx="8">
                  <c:v>0.27</c:v>
                </c:pt>
                <c:pt idx="9">
                  <c:v>0.26100000000000001</c:v>
                </c:pt>
                <c:pt idx="10">
                  <c:v>0.249</c:v>
                </c:pt>
                <c:pt idx="11">
                  <c:v>0.23</c:v>
                </c:pt>
                <c:pt idx="12">
                  <c:v>0.27300000000000002</c:v>
                </c:pt>
                <c:pt idx="13">
                  <c:v>0.254</c:v>
                </c:pt>
                <c:pt idx="14">
                  <c:v>0.154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3D4-4FE4-BD06-5645F96A6C5C}"/>
            </c:ext>
          </c:extLst>
        </c:ser>
        <c:ser>
          <c:idx val="3"/>
          <c:order val="2"/>
          <c:tx>
            <c:v>Aromatics</c:v>
          </c:tx>
          <c:spPr>
            <a:ln w="31750">
              <a:solidFill>
                <a:srgbClr val="006600"/>
              </a:solidFill>
            </a:ln>
          </c:spPr>
          <c:marker>
            <c:symbol val="circle"/>
            <c:size val="5"/>
            <c:spPr>
              <a:solidFill>
                <a:srgbClr val="99FF66"/>
              </a:solidFill>
              <a:ln w="12700">
                <a:solidFill>
                  <a:srgbClr val="006600"/>
                </a:solidFill>
              </a:ln>
            </c:spPr>
          </c:marker>
          <c:xVal>
            <c:numRef>
              <c:f>PyrusData!$K$8:$K$22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numCache>
            </c:numRef>
          </c:xVal>
          <c:yVal>
            <c:numRef>
              <c:f>PyrusData!$U$8:$U$22</c:f>
              <c:numCache>
                <c:formatCode>General</c:formatCode>
                <c:ptCount val="15"/>
                <c:pt idx="0">
                  <c:v>3.4700000000000002E-2</c:v>
                </c:pt>
                <c:pt idx="1">
                  <c:v>9.6000000000000002E-2</c:v>
                </c:pt>
                <c:pt idx="2">
                  <c:v>0.126</c:v>
                </c:pt>
                <c:pt idx="3">
                  <c:v>0.157</c:v>
                </c:pt>
                <c:pt idx="4">
                  <c:v>0.189</c:v>
                </c:pt>
                <c:pt idx="5">
                  <c:v>0.188</c:v>
                </c:pt>
                <c:pt idx="6">
                  <c:v>0.22500000000000001</c:v>
                </c:pt>
                <c:pt idx="7">
                  <c:v>0.249</c:v>
                </c:pt>
                <c:pt idx="8">
                  <c:v>0.27200000000000002</c:v>
                </c:pt>
                <c:pt idx="9">
                  <c:v>0.29099999999999998</c:v>
                </c:pt>
                <c:pt idx="10">
                  <c:v>0.315</c:v>
                </c:pt>
                <c:pt idx="11">
                  <c:v>0.30599999999999999</c:v>
                </c:pt>
                <c:pt idx="12">
                  <c:v>0.28299999999999997</c:v>
                </c:pt>
                <c:pt idx="13">
                  <c:v>0.311</c:v>
                </c:pt>
                <c:pt idx="14">
                  <c:v>0.65200000000000002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3D4-4FE4-BD06-5645F96A6C5C}"/>
            </c:ext>
          </c:extLst>
        </c:ser>
        <c:ser>
          <c:idx val="2"/>
          <c:order val="3"/>
          <c:tx>
            <c:v>Measured A%</c:v>
          </c:tx>
          <c:spPr>
            <a:ln w="12700">
              <a:solidFill>
                <a:schemeClr val="tx1"/>
              </a:solidFill>
            </a:ln>
          </c:spPr>
          <c:marker>
            <c:symbol val="circle"/>
            <c:size val="5"/>
            <c:spPr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PyrusData!$K$8:$K$22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numCache>
            </c:numRef>
          </c:xVal>
          <c:yVal>
            <c:numRef>
              <c:f>PyrusData!$V$8:$V$22</c:f>
              <c:numCache>
                <c:formatCode>General</c:formatCode>
                <c:ptCount val="15"/>
                <c:pt idx="0">
                  <c:v>0</c:v>
                </c:pt>
                <c:pt idx="1">
                  <c:v>0.14499999999999999</c:v>
                </c:pt>
                <c:pt idx="2">
                  <c:v>0.19500000000000001</c:v>
                </c:pt>
                <c:pt idx="3">
                  <c:v>0.27399999999999997</c:v>
                </c:pt>
                <c:pt idx="4">
                  <c:v>0.27200000000000002</c:v>
                </c:pt>
                <c:pt idx="5">
                  <c:v>0.248</c:v>
                </c:pt>
                <c:pt idx="6">
                  <c:v>0.253</c:v>
                </c:pt>
                <c:pt idx="7">
                  <c:v>0.251</c:v>
                </c:pt>
                <c:pt idx="8">
                  <c:v>0.25800000000000001</c:v>
                </c:pt>
                <c:pt idx="9">
                  <c:v>0.309</c:v>
                </c:pt>
                <c:pt idx="10">
                  <c:v>0.34499999999999997</c:v>
                </c:pt>
                <c:pt idx="11">
                  <c:v>0.34700000000000003</c:v>
                </c:pt>
                <c:pt idx="12">
                  <c:v>0.34299999999999997</c:v>
                </c:pt>
                <c:pt idx="13">
                  <c:v>0.36700000000000005</c:v>
                </c:pt>
                <c:pt idx="14">
                  <c:v>0.63400000000000001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3D4-4FE4-BD06-5645F96A6C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valAx>
        <c:axId val="1205457728"/>
        <c:scaling>
          <c:orientation val="minMax"/>
          <c:max val="20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Volve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 dirty="0"/>
                  <a:t>Mass Percentage</a:t>
                </a:r>
                <a:r>
                  <a:rPr lang="en-AU" b="1" baseline="0" dirty="0"/>
                  <a:t> </a:t>
                </a:r>
                <a:endParaRPr lang="en-AU" b="1" dirty="0"/>
              </a:p>
            </c:rich>
          </c:tx>
          <c:layout>
            <c:manualLayout>
              <c:xMode val="edge"/>
              <c:yMode val="edge"/>
              <c:x val="1.4111146752990135E-2"/>
              <c:y val="0.26970164661144008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Katz-</a:t>
            </a:r>
            <a:r>
              <a:rPr lang="en-AU" dirty="0" err="1"/>
              <a:t>Firoozabadi</a:t>
            </a:r>
            <a:r>
              <a:rPr lang="en-AU" dirty="0"/>
              <a:t> PNA Composition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Paraffins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Analysis!$O$32:$O$76</c:f>
              <c:numCache>
                <c:formatCode>0.0%</c:formatCode>
                <c:ptCount val="45"/>
                <c:pt idx="0">
                  <c:v>0.84799999999999998</c:v>
                </c:pt>
                <c:pt idx="1">
                  <c:v>0.752</c:v>
                </c:pt>
                <c:pt idx="2">
                  <c:v>0.67300000000000004</c:v>
                </c:pt>
                <c:pt idx="3">
                  <c:v>0.60599999999999998</c:v>
                </c:pt>
                <c:pt idx="4">
                  <c:v>0.55700000000000005</c:v>
                </c:pt>
                <c:pt idx="5">
                  <c:v>0.52100000000000002</c:v>
                </c:pt>
                <c:pt idx="6">
                  <c:v>0.54</c:v>
                </c:pt>
                <c:pt idx="7">
                  <c:v>0.50800000000000001</c:v>
                </c:pt>
                <c:pt idx="8">
                  <c:v>0.45200000000000001</c:v>
                </c:pt>
                <c:pt idx="9">
                  <c:v>0.42199999999999999</c:v>
                </c:pt>
                <c:pt idx="10">
                  <c:v>0.43099999999999999</c:v>
                </c:pt>
                <c:pt idx="11">
                  <c:v>0.434</c:v>
                </c:pt>
                <c:pt idx="12">
                  <c:v>0.41899999999999998</c:v>
                </c:pt>
                <c:pt idx="13">
                  <c:v>0.38300000000000001</c:v>
                </c:pt>
                <c:pt idx="14">
                  <c:v>0.374</c:v>
                </c:pt>
                <c:pt idx="15">
                  <c:v>0.35899999999999999</c:v>
                </c:pt>
                <c:pt idx="16">
                  <c:v>0.41</c:v>
                </c:pt>
                <c:pt idx="17">
                  <c:v>0.36199999999999999</c:v>
                </c:pt>
                <c:pt idx="18">
                  <c:v>0.35099999999999998</c:v>
                </c:pt>
                <c:pt idx="19">
                  <c:v>0.34599999999999997</c:v>
                </c:pt>
                <c:pt idx="20">
                  <c:v>0.311</c:v>
                </c:pt>
                <c:pt idx="21">
                  <c:v>0.30399999999999999</c:v>
                </c:pt>
                <c:pt idx="22">
                  <c:v>0.29799999999999999</c:v>
                </c:pt>
                <c:pt idx="23">
                  <c:v>0.3</c:v>
                </c:pt>
                <c:pt idx="24">
                  <c:v>0.29799999999999999</c:v>
                </c:pt>
                <c:pt idx="25">
                  <c:v>0.30299999999999999</c:v>
                </c:pt>
                <c:pt idx="26">
                  <c:v>0.309</c:v>
                </c:pt>
                <c:pt idx="27">
                  <c:v>0.28999999999999998</c:v>
                </c:pt>
                <c:pt idx="28">
                  <c:v>0.28599999999999998</c:v>
                </c:pt>
                <c:pt idx="29">
                  <c:v>0.27800000000000002</c:v>
                </c:pt>
                <c:pt idx="30">
                  <c:v>0.28399999999999997</c:v>
                </c:pt>
                <c:pt idx="31">
                  <c:v>0.27600000000000002</c:v>
                </c:pt>
                <c:pt idx="32">
                  <c:v>0.27700000000000002</c:v>
                </c:pt>
                <c:pt idx="33">
                  <c:v>0.26900000000000002</c:v>
                </c:pt>
                <c:pt idx="34">
                  <c:v>0.26600000000000001</c:v>
                </c:pt>
                <c:pt idx="35">
                  <c:v>0.25900000000000001</c:v>
                </c:pt>
                <c:pt idx="36">
                  <c:v>0.25900000000000001</c:v>
                </c:pt>
                <c:pt idx="37">
                  <c:v>0.25700000000000001</c:v>
                </c:pt>
                <c:pt idx="38">
                  <c:v>0.252</c:v>
                </c:pt>
                <c:pt idx="39">
                  <c:v>0.24299999999999999</c:v>
                </c:pt>
                <c:pt idx="40">
                  <c:v>0.24199999999999999</c:v>
                </c:pt>
                <c:pt idx="41">
                  <c:v>0.24</c:v>
                </c:pt>
                <c:pt idx="42">
                  <c:v>0.23300000000000001</c:v>
                </c:pt>
                <c:pt idx="43">
                  <c:v>0.23</c:v>
                </c:pt>
                <c:pt idx="44">
                  <c:v>0.223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AE-4921-84C1-B1E8AEDE1DD9}"/>
            </c:ext>
          </c:extLst>
        </c:ser>
        <c:ser>
          <c:idx val="0"/>
          <c:order val="1"/>
          <c:tx>
            <c:v>Naphthenes</c:v>
          </c:tx>
          <c:spPr>
            <a:ln w="3175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C66"/>
              </a:solidFill>
              <a:ln w="12700">
                <a:solidFill>
                  <a:srgbClr val="FF9900"/>
                </a:solidFill>
              </a:ln>
              <a:effectLst/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Analysis!$P$32:$P$76</c:f>
              <c:numCache>
                <c:formatCode>0.0%</c:formatCode>
                <c:ptCount val="45"/>
                <c:pt idx="0">
                  <c:v>0.10199999999999999</c:v>
                </c:pt>
                <c:pt idx="1">
                  <c:v>0.16400000000000001</c:v>
                </c:pt>
                <c:pt idx="2">
                  <c:v>0.19800000000000001</c:v>
                </c:pt>
                <c:pt idx="3">
                  <c:v>0.22600000000000001</c:v>
                </c:pt>
                <c:pt idx="4">
                  <c:v>0.245</c:v>
                </c:pt>
                <c:pt idx="5">
                  <c:v>0.25800000000000001</c:v>
                </c:pt>
                <c:pt idx="6">
                  <c:v>0.214</c:v>
                </c:pt>
                <c:pt idx="7">
                  <c:v>0.23200000000000001</c:v>
                </c:pt>
                <c:pt idx="8">
                  <c:v>0.28399999999999997</c:v>
                </c:pt>
                <c:pt idx="9">
                  <c:v>0.3</c:v>
                </c:pt>
                <c:pt idx="10">
                  <c:v>0.27500000000000002</c:v>
                </c:pt>
                <c:pt idx="11">
                  <c:v>0.249</c:v>
                </c:pt>
                <c:pt idx="12">
                  <c:v>0.25800000000000001</c:v>
                </c:pt>
                <c:pt idx="13">
                  <c:v>0.29399999999999998</c:v>
                </c:pt>
                <c:pt idx="14">
                  <c:v>0.29399999999999998</c:v>
                </c:pt>
                <c:pt idx="15">
                  <c:v>0.29899999999999999</c:v>
                </c:pt>
                <c:pt idx="16">
                  <c:v>0.21299999999999999</c:v>
                </c:pt>
                <c:pt idx="17">
                  <c:v>0.25900000000000001</c:v>
                </c:pt>
                <c:pt idx="18">
                  <c:v>0.26</c:v>
                </c:pt>
                <c:pt idx="19">
                  <c:v>0.26100000000000001</c:v>
                </c:pt>
                <c:pt idx="20">
                  <c:v>0.29299999999999998</c:v>
                </c:pt>
                <c:pt idx="21">
                  <c:v>0.28499999999999998</c:v>
                </c:pt>
                <c:pt idx="22">
                  <c:v>0.28299999999999997</c:v>
                </c:pt>
                <c:pt idx="23">
                  <c:v>0.26900000000000002</c:v>
                </c:pt>
                <c:pt idx="24">
                  <c:v>0.26</c:v>
                </c:pt>
                <c:pt idx="25">
                  <c:v>0.23400000000000001</c:v>
                </c:pt>
                <c:pt idx="26">
                  <c:v>0.21299999999999999</c:v>
                </c:pt>
                <c:pt idx="27">
                  <c:v>0.224</c:v>
                </c:pt>
                <c:pt idx="28">
                  <c:v>0.223</c:v>
                </c:pt>
                <c:pt idx="29">
                  <c:v>0.219</c:v>
                </c:pt>
                <c:pt idx="30">
                  <c:v>0.20399999999999999</c:v>
                </c:pt>
                <c:pt idx="31">
                  <c:v>0.2</c:v>
                </c:pt>
                <c:pt idx="32">
                  <c:v>0.19</c:v>
                </c:pt>
                <c:pt idx="33">
                  <c:v>0.192</c:v>
                </c:pt>
                <c:pt idx="34">
                  <c:v>0.187</c:v>
                </c:pt>
                <c:pt idx="35">
                  <c:v>0.188</c:v>
                </c:pt>
                <c:pt idx="36">
                  <c:v>0.185</c:v>
                </c:pt>
                <c:pt idx="37">
                  <c:v>0.17899999999999999</c:v>
                </c:pt>
                <c:pt idx="38">
                  <c:v>0.17699999999999999</c:v>
                </c:pt>
                <c:pt idx="39">
                  <c:v>0.17899999999999999</c:v>
                </c:pt>
                <c:pt idx="40">
                  <c:v>0.17599999999999999</c:v>
                </c:pt>
                <c:pt idx="41">
                  <c:v>0.16900000000000001</c:v>
                </c:pt>
                <c:pt idx="42">
                  <c:v>0.17499999999999999</c:v>
                </c:pt>
                <c:pt idx="43">
                  <c:v>0.16800000000000001</c:v>
                </c:pt>
                <c:pt idx="44">
                  <c:v>0.17399999999999999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AE-4921-84C1-B1E8AEDE1DD9}"/>
            </c:ext>
          </c:extLst>
        </c:ser>
        <c:ser>
          <c:idx val="3"/>
          <c:order val="2"/>
          <c:tx>
            <c:v>Aromatics</c:v>
          </c:tx>
          <c:spPr>
            <a:ln w="31750">
              <a:solidFill>
                <a:srgbClr val="006600"/>
              </a:solidFill>
            </a:ln>
          </c:spPr>
          <c:marker>
            <c:symbol val="circle"/>
            <c:size val="5"/>
            <c:spPr>
              <a:solidFill>
                <a:srgbClr val="99FF66"/>
              </a:solidFill>
              <a:ln w="12700">
                <a:solidFill>
                  <a:srgbClr val="006600"/>
                </a:solidFill>
              </a:ln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Analysis!$Q$32:$Q$76</c:f>
              <c:numCache>
                <c:formatCode>0.0%</c:formatCode>
                <c:ptCount val="45"/>
                <c:pt idx="0">
                  <c:v>5.0000000000000044E-2</c:v>
                </c:pt>
                <c:pt idx="1">
                  <c:v>8.3999999999999964E-2</c:v>
                </c:pt>
                <c:pt idx="2">
                  <c:v>0.129</c:v>
                </c:pt>
                <c:pt idx="3">
                  <c:v>0.16800000000000004</c:v>
                </c:pt>
                <c:pt idx="4">
                  <c:v>0.19799999999999995</c:v>
                </c:pt>
                <c:pt idx="5">
                  <c:v>0.22099999999999997</c:v>
                </c:pt>
                <c:pt idx="6">
                  <c:v>0.246</c:v>
                </c:pt>
                <c:pt idx="7">
                  <c:v>0.26</c:v>
                </c:pt>
                <c:pt idx="8">
                  <c:v>0.26400000000000001</c:v>
                </c:pt>
                <c:pt idx="9">
                  <c:v>0.27800000000000002</c:v>
                </c:pt>
                <c:pt idx="10">
                  <c:v>0.29400000000000004</c:v>
                </c:pt>
                <c:pt idx="11">
                  <c:v>0.31699999999999995</c:v>
                </c:pt>
                <c:pt idx="12">
                  <c:v>0.32299999999999995</c:v>
                </c:pt>
                <c:pt idx="13">
                  <c:v>0.32299999999999995</c:v>
                </c:pt>
                <c:pt idx="14">
                  <c:v>0.33200000000000007</c:v>
                </c:pt>
                <c:pt idx="15">
                  <c:v>0.34200000000000008</c:v>
                </c:pt>
                <c:pt idx="16">
                  <c:v>0.377</c:v>
                </c:pt>
                <c:pt idx="17">
                  <c:v>0.379</c:v>
                </c:pt>
                <c:pt idx="18">
                  <c:v>0.38900000000000001</c:v>
                </c:pt>
                <c:pt idx="19">
                  <c:v>0.39300000000000002</c:v>
                </c:pt>
                <c:pt idx="20">
                  <c:v>0.39600000000000002</c:v>
                </c:pt>
                <c:pt idx="21">
                  <c:v>0.41100000000000003</c:v>
                </c:pt>
                <c:pt idx="22">
                  <c:v>0.41900000000000004</c:v>
                </c:pt>
                <c:pt idx="23">
                  <c:v>0.43100000000000005</c:v>
                </c:pt>
                <c:pt idx="24">
                  <c:v>0.44199999999999995</c:v>
                </c:pt>
                <c:pt idx="25">
                  <c:v>0.46299999999999997</c:v>
                </c:pt>
                <c:pt idx="26">
                  <c:v>0.47799999999999998</c:v>
                </c:pt>
                <c:pt idx="27">
                  <c:v>0.48599999999999999</c:v>
                </c:pt>
                <c:pt idx="28">
                  <c:v>0.49099999999999999</c:v>
                </c:pt>
                <c:pt idx="29">
                  <c:v>0.503</c:v>
                </c:pt>
                <c:pt idx="30">
                  <c:v>0.51200000000000001</c:v>
                </c:pt>
                <c:pt idx="31">
                  <c:v>0.52400000000000002</c:v>
                </c:pt>
                <c:pt idx="32">
                  <c:v>0.53299999999999992</c:v>
                </c:pt>
                <c:pt idx="33">
                  <c:v>0.53899999999999992</c:v>
                </c:pt>
                <c:pt idx="34">
                  <c:v>0.54699999999999993</c:v>
                </c:pt>
                <c:pt idx="35">
                  <c:v>0.55299999999999994</c:v>
                </c:pt>
                <c:pt idx="36">
                  <c:v>0.55600000000000005</c:v>
                </c:pt>
                <c:pt idx="37">
                  <c:v>0.56400000000000006</c:v>
                </c:pt>
                <c:pt idx="38">
                  <c:v>0.57099999999999995</c:v>
                </c:pt>
                <c:pt idx="39">
                  <c:v>0.57800000000000007</c:v>
                </c:pt>
                <c:pt idx="40">
                  <c:v>0.58200000000000007</c:v>
                </c:pt>
                <c:pt idx="41">
                  <c:v>0.59099999999999997</c:v>
                </c:pt>
                <c:pt idx="42">
                  <c:v>0.59199999999999997</c:v>
                </c:pt>
                <c:pt idx="43">
                  <c:v>0.60199999999999998</c:v>
                </c:pt>
                <c:pt idx="44">
                  <c:v>0.60299999999999998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EAE-4921-84C1-B1E8AEDE1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Percentage</a:t>
                </a:r>
                <a:r>
                  <a:rPr lang="en-AU" b="1" baseline="0"/>
                  <a:t> Found in Pseudo-component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1.4111085854630079E-2"/>
              <c:y val="0.1448018790791323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Implied PNA Composition of KF Hydrocarbon Groups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640151146855747"/>
          <c:y val="0.13737037037037036"/>
          <c:w val="0.70935568759562673"/>
          <c:h val="0.69846923301254005"/>
        </c:manualLayout>
      </c:layout>
      <c:scatterChart>
        <c:scatterStyle val="lineMarker"/>
        <c:varyColors val="0"/>
        <c:ser>
          <c:idx val="1"/>
          <c:order val="0"/>
          <c:tx>
            <c:v>Paraffins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Sheet1!$O$32:$O$76</c:f>
              <c:numCache>
                <c:formatCode>0.0%</c:formatCode>
                <c:ptCount val="45"/>
                <c:pt idx="0">
                  <c:v>0.80900000000000005</c:v>
                </c:pt>
                <c:pt idx="1">
                  <c:v>0.67100000000000004</c:v>
                </c:pt>
                <c:pt idx="2">
                  <c:v>0.58799999999999997</c:v>
                </c:pt>
                <c:pt idx="3">
                  <c:v>0.51800000000000002</c:v>
                </c:pt>
                <c:pt idx="4">
                  <c:v>0.46700000000000003</c:v>
                </c:pt>
                <c:pt idx="5">
                  <c:v>0.42799999999999999</c:v>
                </c:pt>
                <c:pt idx="6">
                  <c:v>0.39100000000000001</c:v>
                </c:pt>
                <c:pt idx="7">
                  <c:v>0.35699999999999998</c:v>
                </c:pt>
                <c:pt idx="8">
                  <c:v>0.32400000000000001</c:v>
                </c:pt>
                <c:pt idx="9">
                  <c:v>0.69799999999999995</c:v>
                </c:pt>
                <c:pt idx="10">
                  <c:v>0.69499999999999995</c:v>
                </c:pt>
                <c:pt idx="11">
                  <c:v>0.68899999999999995</c:v>
                </c:pt>
                <c:pt idx="12">
                  <c:v>0.68799999999999994</c:v>
                </c:pt>
                <c:pt idx="13">
                  <c:v>0.68600000000000005</c:v>
                </c:pt>
                <c:pt idx="14">
                  <c:v>0.68500000000000005</c:v>
                </c:pt>
                <c:pt idx="15">
                  <c:v>0.68400000000000005</c:v>
                </c:pt>
                <c:pt idx="16">
                  <c:v>0.64800000000000002</c:v>
                </c:pt>
                <c:pt idx="17">
                  <c:v>0.63800000000000001</c:v>
                </c:pt>
                <c:pt idx="18">
                  <c:v>0.63200000000000001</c:v>
                </c:pt>
                <c:pt idx="19">
                  <c:v>0.628</c:v>
                </c:pt>
                <c:pt idx="20">
                  <c:v>0.621</c:v>
                </c:pt>
                <c:pt idx="21">
                  <c:v>0.61399999999999999</c:v>
                </c:pt>
                <c:pt idx="22">
                  <c:v>0.61099999999999999</c:v>
                </c:pt>
                <c:pt idx="23">
                  <c:v>0.60699999999999998</c:v>
                </c:pt>
                <c:pt idx="24">
                  <c:v>0.60399999999999998</c:v>
                </c:pt>
                <c:pt idx="25">
                  <c:v>0.59699999999999998</c:v>
                </c:pt>
                <c:pt idx="26">
                  <c:v>0.59299999999999997</c:v>
                </c:pt>
                <c:pt idx="27">
                  <c:v>0.59</c:v>
                </c:pt>
                <c:pt idx="28">
                  <c:v>0.58899999999999997</c:v>
                </c:pt>
                <c:pt idx="29">
                  <c:v>0.58599999999999997</c:v>
                </c:pt>
                <c:pt idx="30">
                  <c:v>0.58599999999999997</c:v>
                </c:pt>
                <c:pt idx="31">
                  <c:v>0.58199999999999996</c:v>
                </c:pt>
                <c:pt idx="32">
                  <c:v>0.58199999999999996</c:v>
                </c:pt>
                <c:pt idx="33">
                  <c:v>0.58299999999999996</c:v>
                </c:pt>
                <c:pt idx="34">
                  <c:v>0.58199999999999996</c:v>
                </c:pt>
                <c:pt idx="35">
                  <c:v>0.58299999999999996</c:v>
                </c:pt>
                <c:pt idx="36">
                  <c:v>0.58599999999999997</c:v>
                </c:pt>
                <c:pt idx="37">
                  <c:v>0.58599999999999997</c:v>
                </c:pt>
                <c:pt idx="38">
                  <c:v>0.58699999999999997</c:v>
                </c:pt>
                <c:pt idx="39">
                  <c:v>0.58730000000000004</c:v>
                </c:pt>
                <c:pt idx="40">
                  <c:v>0.58730000000000004</c:v>
                </c:pt>
                <c:pt idx="41">
                  <c:v>0.58730000000000004</c:v>
                </c:pt>
                <c:pt idx="42">
                  <c:v>0.58730000000000004</c:v>
                </c:pt>
                <c:pt idx="43">
                  <c:v>0.58730000000000004</c:v>
                </c:pt>
                <c:pt idx="44">
                  <c:v>0.58730000000000004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3D-46AE-A52E-E214531E5C0E}"/>
            </c:ext>
          </c:extLst>
        </c:ser>
        <c:ser>
          <c:idx val="0"/>
          <c:order val="1"/>
          <c:tx>
            <c:v>Naphthenes</c:v>
          </c:tx>
          <c:spPr>
            <a:ln w="3175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C66"/>
              </a:solidFill>
              <a:ln w="12700">
                <a:solidFill>
                  <a:srgbClr val="FF99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Sheet1!$P$32:$P$76</c:f>
              <c:numCache>
                <c:formatCode>0.0%</c:formatCode>
                <c:ptCount val="45"/>
                <c:pt idx="0">
                  <c:v>0.129</c:v>
                </c:pt>
                <c:pt idx="1">
                  <c:v>0.186</c:v>
                </c:pt>
                <c:pt idx="2">
                  <c:v>0.221</c:v>
                </c:pt>
                <c:pt idx="3">
                  <c:v>0.249</c:v>
                </c:pt>
                <c:pt idx="4">
                  <c:v>0.26900000000000002</c:v>
                </c:pt>
                <c:pt idx="5">
                  <c:v>0.28199999999999997</c:v>
                </c:pt>
                <c:pt idx="6">
                  <c:v>0.29199999999999998</c:v>
                </c:pt>
                <c:pt idx="7">
                  <c:v>0.29799999999999999</c:v>
                </c:pt>
                <c:pt idx="8">
                  <c:v>0.30199999999999999</c:v>
                </c:pt>
                <c:pt idx="9">
                  <c:v>0.23200000000000001</c:v>
                </c:pt>
                <c:pt idx="10">
                  <c:v>0.23300000000000001</c:v>
                </c:pt>
                <c:pt idx="11">
                  <c:v>0.23599999999999999</c:v>
                </c:pt>
                <c:pt idx="12">
                  <c:v>0.23699999999999999</c:v>
                </c:pt>
                <c:pt idx="13">
                  <c:v>0.23799999999999999</c:v>
                </c:pt>
                <c:pt idx="14">
                  <c:v>0.23799999999999999</c:v>
                </c:pt>
                <c:pt idx="15">
                  <c:v>0.23899999999999999</c:v>
                </c:pt>
                <c:pt idx="16">
                  <c:v>0.25</c:v>
                </c:pt>
                <c:pt idx="17">
                  <c:v>0.254</c:v>
                </c:pt>
                <c:pt idx="18">
                  <c:v>0.25600000000000001</c:v>
                </c:pt>
                <c:pt idx="19">
                  <c:v>0.25800000000000001</c:v>
                </c:pt>
                <c:pt idx="20">
                  <c:v>0.26</c:v>
                </c:pt>
                <c:pt idx="21">
                  <c:v>0.26300000000000001</c:v>
                </c:pt>
                <c:pt idx="22">
                  <c:v>0.26400000000000001</c:v>
                </c:pt>
                <c:pt idx="23">
                  <c:v>0.26600000000000001</c:v>
                </c:pt>
                <c:pt idx="24">
                  <c:v>0.26700000000000002</c:v>
                </c:pt>
                <c:pt idx="25">
                  <c:v>0.27</c:v>
                </c:pt>
                <c:pt idx="26">
                  <c:v>0.27100000000000002</c:v>
                </c:pt>
                <c:pt idx="27">
                  <c:v>0.27300000000000002</c:v>
                </c:pt>
                <c:pt idx="28">
                  <c:v>0.27300000000000002</c:v>
                </c:pt>
                <c:pt idx="29">
                  <c:v>0.27500000000000002</c:v>
                </c:pt>
                <c:pt idx="30">
                  <c:v>0.27500000000000002</c:v>
                </c:pt>
                <c:pt idx="31">
                  <c:v>0.27600000000000002</c:v>
                </c:pt>
                <c:pt idx="32">
                  <c:v>0.27600000000000002</c:v>
                </c:pt>
                <c:pt idx="33">
                  <c:v>0.27600000000000002</c:v>
                </c:pt>
                <c:pt idx="34">
                  <c:v>0.27700000000000002</c:v>
                </c:pt>
                <c:pt idx="35">
                  <c:v>0.27700000000000002</c:v>
                </c:pt>
                <c:pt idx="36">
                  <c:v>0.27600000000000002</c:v>
                </c:pt>
                <c:pt idx="37">
                  <c:v>0.27600000000000002</c:v>
                </c:pt>
                <c:pt idx="38">
                  <c:v>0.27600000000000002</c:v>
                </c:pt>
                <c:pt idx="39">
                  <c:v>0.27629999999999999</c:v>
                </c:pt>
                <c:pt idx="40">
                  <c:v>0.27629999999999999</c:v>
                </c:pt>
                <c:pt idx="41">
                  <c:v>0.27629999999999999</c:v>
                </c:pt>
                <c:pt idx="42">
                  <c:v>0.27629999999999999</c:v>
                </c:pt>
                <c:pt idx="43">
                  <c:v>0.27629999999999999</c:v>
                </c:pt>
                <c:pt idx="44">
                  <c:v>0.27629999999999999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3D-46AE-A52E-E214531E5C0E}"/>
            </c:ext>
          </c:extLst>
        </c:ser>
        <c:ser>
          <c:idx val="3"/>
          <c:order val="2"/>
          <c:tx>
            <c:v>Aromatics</c:v>
          </c:tx>
          <c:spPr>
            <a:ln w="31750">
              <a:solidFill>
                <a:srgbClr val="006600"/>
              </a:solidFill>
            </a:ln>
          </c:spPr>
          <c:marker>
            <c:symbol val="circle"/>
            <c:size val="5"/>
            <c:spPr>
              <a:solidFill>
                <a:srgbClr val="99FF66"/>
              </a:solidFill>
              <a:ln w="12700">
                <a:solidFill>
                  <a:srgbClr val="006600"/>
                </a:solidFill>
              </a:ln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Sheet1!$Q$32:$Q$76</c:f>
              <c:numCache>
                <c:formatCode>0.0%</c:formatCode>
                <c:ptCount val="45"/>
                <c:pt idx="0">
                  <c:v>6.1999999999999944E-2</c:v>
                </c:pt>
                <c:pt idx="1">
                  <c:v>0.14300000000000002</c:v>
                </c:pt>
                <c:pt idx="2">
                  <c:v>0.19100000000000006</c:v>
                </c:pt>
                <c:pt idx="3">
                  <c:v>0.23299999999999998</c:v>
                </c:pt>
                <c:pt idx="4">
                  <c:v>0.26400000000000001</c:v>
                </c:pt>
                <c:pt idx="5">
                  <c:v>0.29000000000000004</c:v>
                </c:pt>
                <c:pt idx="6">
                  <c:v>0.31699999999999995</c:v>
                </c:pt>
                <c:pt idx="7">
                  <c:v>0.34499999999999997</c:v>
                </c:pt>
                <c:pt idx="8">
                  <c:v>0.374</c:v>
                </c:pt>
                <c:pt idx="9">
                  <c:v>7.0000000000000062E-2</c:v>
                </c:pt>
                <c:pt idx="10">
                  <c:v>7.2000000000000064E-2</c:v>
                </c:pt>
                <c:pt idx="11">
                  <c:v>7.5000000000000067E-2</c:v>
                </c:pt>
                <c:pt idx="12">
                  <c:v>7.5000000000000067E-2</c:v>
                </c:pt>
                <c:pt idx="13">
                  <c:v>7.5999999999999956E-2</c:v>
                </c:pt>
                <c:pt idx="14">
                  <c:v>7.6999999999999957E-2</c:v>
                </c:pt>
                <c:pt idx="15">
                  <c:v>7.6999999999999957E-2</c:v>
                </c:pt>
                <c:pt idx="16">
                  <c:v>0.10199999999999998</c:v>
                </c:pt>
                <c:pt idx="17">
                  <c:v>0.10799999999999998</c:v>
                </c:pt>
                <c:pt idx="18">
                  <c:v>0.11199999999999999</c:v>
                </c:pt>
                <c:pt idx="19">
                  <c:v>0.11399999999999999</c:v>
                </c:pt>
                <c:pt idx="20">
                  <c:v>0.11899999999999999</c:v>
                </c:pt>
                <c:pt idx="21">
                  <c:v>0.123</c:v>
                </c:pt>
                <c:pt idx="22">
                  <c:v>0.125</c:v>
                </c:pt>
                <c:pt idx="23">
                  <c:v>0.127</c:v>
                </c:pt>
                <c:pt idx="24">
                  <c:v>0.129</c:v>
                </c:pt>
                <c:pt idx="25">
                  <c:v>0.13300000000000001</c:v>
                </c:pt>
                <c:pt idx="26">
                  <c:v>0.13600000000000001</c:v>
                </c:pt>
                <c:pt idx="27">
                  <c:v>0.13700000000000001</c:v>
                </c:pt>
                <c:pt idx="28">
                  <c:v>0.13800000000000001</c:v>
                </c:pt>
                <c:pt idx="29">
                  <c:v>0.13900000000000001</c:v>
                </c:pt>
                <c:pt idx="30">
                  <c:v>0.13900000000000001</c:v>
                </c:pt>
                <c:pt idx="31">
                  <c:v>0.14200000000000002</c:v>
                </c:pt>
                <c:pt idx="32">
                  <c:v>0.14200000000000002</c:v>
                </c:pt>
                <c:pt idx="33">
                  <c:v>0.14100000000000001</c:v>
                </c:pt>
                <c:pt idx="34">
                  <c:v>0.14100000000000001</c:v>
                </c:pt>
                <c:pt idx="35">
                  <c:v>0.14000000000000001</c:v>
                </c:pt>
                <c:pt idx="36">
                  <c:v>0.13800000000000001</c:v>
                </c:pt>
                <c:pt idx="37">
                  <c:v>0.13800000000000001</c:v>
                </c:pt>
                <c:pt idx="38">
                  <c:v>0.13700000000000001</c:v>
                </c:pt>
                <c:pt idx="39">
                  <c:v>0.13639999999999997</c:v>
                </c:pt>
                <c:pt idx="40">
                  <c:v>0.13639999999999997</c:v>
                </c:pt>
                <c:pt idx="41">
                  <c:v>0.13639999999999997</c:v>
                </c:pt>
                <c:pt idx="42">
                  <c:v>0.13639999999999997</c:v>
                </c:pt>
                <c:pt idx="43">
                  <c:v>0.13639999999999997</c:v>
                </c:pt>
                <c:pt idx="44">
                  <c:v>0.13639999999999997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C3D-46AE-A52E-E214531E5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Percentage</a:t>
                </a:r>
                <a:r>
                  <a:rPr lang="en-AU" b="1" baseline="0"/>
                  <a:t> Found in Pseudo-component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6.0667454430920562E-3"/>
              <c:y val="0.1355803441236512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3945286383766182"/>
          <c:y val="0.45456401283172937"/>
          <c:w val="0.15652491449611855"/>
          <c:h val="0.187501312335958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Original PNA Composition of KF Hydrocarbon Groups</a:t>
            </a:r>
            <a:br>
              <a:rPr lang="en-AU" dirty="0"/>
            </a:br>
            <a:r>
              <a:rPr lang="en-AU" dirty="0"/>
              <a:t>(using </a:t>
            </a:r>
            <a:r>
              <a:rPr lang="en-AU" dirty="0" err="1"/>
              <a:t>Riazi</a:t>
            </a:r>
            <a:r>
              <a:rPr lang="en-AU" dirty="0"/>
              <a:t> and Daubert</a:t>
            </a:r>
            <a:r>
              <a:rPr lang="en-AU" baseline="0" dirty="0"/>
              <a:t> (1986) correlations)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640151146855747"/>
          <c:y val="0.13737037037037036"/>
          <c:w val="0.70935568759562673"/>
          <c:h val="0.74661738116068821"/>
        </c:manualLayout>
      </c:layout>
      <c:scatterChart>
        <c:scatterStyle val="lineMarker"/>
        <c:varyColors val="0"/>
        <c:ser>
          <c:idx val="1"/>
          <c:order val="0"/>
          <c:tx>
            <c:v>Paraffins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Sheet1!$O$32:$O$76</c:f>
              <c:numCache>
                <c:formatCode>0.0%</c:formatCode>
                <c:ptCount val="45"/>
                <c:pt idx="0">
                  <c:v>0.80900000000000005</c:v>
                </c:pt>
                <c:pt idx="1">
                  <c:v>0.67100000000000004</c:v>
                </c:pt>
                <c:pt idx="2">
                  <c:v>0.58799999999999997</c:v>
                </c:pt>
                <c:pt idx="3">
                  <c:v>0.51800000000000002</c:v>
                </c:pt>
                <c:pt idx="4">
                  <c:v>0.46700000000000003</c:v>
                </c:pt>
                <c:pt idx="5">
                  <c:v>0.42799999999999999</c:v>
                </c:pt>
                <c:pt idx="6">
                  <c:v>0.39100000000000001</c:v>
                </c:pt>
                <c:pt idx="7">
                  <c:v>0.35699999999999998</c:v>
                </c:pt>
                <c:pt idx="8">
                  <c:v>0.32400000000000001</c:v>
                </c:pt>
                <c:pt idx="9">
                  <c:v>0.69799999999999995</c:v>
                </c:pt>
                <c:pt idx="10">
                  <c:v>0.69499999999999995</c:v>
                </c:pt>
                <c:pt idx="11">
                  <c:v>0.68899999999999995</c:v>
                </c:pt>
                <c:pt idx="12">
                  <c:v>0.68799999999999994</c:v>
                </c:pt>
                <c:pt idx="13">
                  <c:v>0.68600000000000005</c:v>
                </c:pt>
                <c:pt idx="14">
                  <c:v>0.68500000000000005</c:v>
                </c:pt>
                <c:pt idx="15">
                  <c:v>0.68400000000000005</c:v>
                </c:pt>
                <c:pt idx="16">
                  <c:v>0.64800000000000002</c:v>
                </c:pt>
                <c:pt idx="17">
                  <c:v>0.63800000000000001</c:v>
                </c:pt>
                <c:pt idx="18">
                  <c:v>0.63200000000000001</c:v>
                </c:pt>
                <c:pt idx="19">
                  <c:v>0.628</c:v>
                </c:pt>
                <c:pt idx="20">
                  <c:v>0.621</c:v>
                </c:pt>
                <c:pt idx="21">
                  <c:v>0.61399999999999999</c:v>
                </c:pt>
                <c:pt idx="22">
                  <c:v>0.61099999999999999</c:v>
                </c:pt>
                <c:pt idx="23">
                  <c:v>0.60699999999999998</c:v>
                </c:pt>
                <c:pt idx="24">
                  <c:v>0.60399999999999998</c:v>
                </c:pt>
                <c:pt idx="25">
                  <c:v>0.59699999999999998</c:v>
                </c:pt>
                <c:pt idx="26">
                  <c:v>0.59299999999999997</c:v>
                </c:pt>
                <c:pt idx="27">
                  <c:v>0.59</c:v>
                </c:pt>
                <c:pt idx="28">
                  <c:v>0.58899999999999997</c:v>
                </c:pt>
                <c:pt idx="29">
                  <c:v>0.58599999999999997</c:v>
                </c:pt>
                <c:pt idx="30">
                  <c:v>0.58599999999999997</c:v>
                </c:pt>
                <c:pt idx="31">
                  <c:v>0.58199999999999996</c:v>
                </c:pt>
                <c:pt idx="32">
                  <c:v>0.58199999999999996</c:v>
                </c:pt>
                <c:pt idx="33">
                  <c:v>0.58299999999999996</c:v>
                </c:pt>
                <c:pt idx="34">
                  <c:v>0.58199999999999996</c:v>
                </c:pt>
                <c:pt idx="35">
                  <c:v>0.58299999999999996</c:v>
                </c:pt>
                <c:pt idx="36">
                  <c:v>0.58599999999999997</c:v>
                </c:pt>
                <c:pt idx="37">
                  <c:v>0.58599999999999997</c:v>
                </c:pt>
                <c:pt idx="38">
                  <c:v>0.58699999999999997</c:v>
                </c:pt>
                <c:pt idx="39">
                  <c:v>0.58730000000000004</c:v>
                </c:pt>
                <c:pt idx="40">
                  <c:v>0.58730000000000004</c:v>
                </c:pt>
                <c:pt idx="41">
                  <c:v>0.58730000000000004</c:v>
                </c:pt>
                <c:pt idx="42">
                  <c:v>0.58730000000000004</c:v>
                </c:pt>
                <c:pt idx="43">
                  <c:v>0.58730000000000004</c:v>
                </c:pt>
                <c:pt idx="44">
                  <c:v>0.58730000000000004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B1-4648-A1A1-8027B2DF3B78}"/>
            </c:ext>
          </c:extLst>
        </c:ser>
        <c:ser>
          <c:idx val="0"/>
          <c:order val="1"/>
          <c:tx>
            <c:v>Naphthenes</c:v>
          </c:tx>
          <c:spPr>
            <a:ln w="3175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C66"/>
              </a:solidFill>
              <a:ln w="12700">
                <a:solidFill>
                  <a:srgbClr val="FF99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Sheet1!$P$32:$P$76</c:f>
              <c:numCache>
                <c:formatCode>0.0%</c:formatCode>
                <c:ptCount val="45"/>
                <c:pt idx="0">
                  <c:v>0.129</c:v>
                </c:pt>
                <c:pt idx="1">
                  <c:v>0.186</c:v>
                </c:pt>
                <c:pt idx="2">
                  <c:v>0.221</c:v>
                </c:pt>
                <c:pt idx="3">
                  <c:v>0.249</c:v>
                </c:pt>
                <c:pt idx="4">
                  <c:v>0.26900000000000002</c:v>
                </c:pt>
                <c:pt idx="5">
                  <c:v>0.28199999999999997</c:v>
                </c:pt>
                <c:pt idx="6">
                  <c:v>0.29199999999999998</c:v>
                </c:pt>
                <c:pt idx="7">
                  <c:v>0.29799999999999999</c:v>
                </c:pt>
                <c:pt idx="8">
                  <c:v>0.30199999999999999</c:v>
                </c:pt>
                <c:pt idx="9">
                  <c:v>0.23200000000000001</c:v>
                </c:pt>
                <c:pt idx="10">
                  <c:v>0.23300000000000001</c:v>
                </c:pt>
                <c:pt idx="11">
                  <c:v>0.23599999999999999</c:v>
                </c:pt>
                <c:pt idx="12">
                  <c:v>0.23699999999999999</c:v>
                </c:pt>
                <c:pt idx="13">
                  <c:v>0.23799999999999999</c:v>
                </c:pt>
                <c:pt idx="14">
                  <c:v>0.23799999999999999</c:v>
                </c:pt>
                <c:pt idx="15">
                  <c:v>0.23899999999999999</c:v>
                </c:pt>
                <c:pt idx="16">
                  <c:v>0.25</c:v>
                </c:pt>
                <c:pt idx="17">
                  <c:v>0.254</c:v>
                </c:pt>
                <c:pt idx="18">
                  <c:v>0.25600000000000001</c:v>
                </c:pt>
                <c:pt idx="19">
                  <c:v>0.25800000000000001</c:v>
                </c:pt>
                <c:pt idx="20">
                  <c:v>0.26</c:v>
                </c:pt>
                <c:pt idx="21">
                  <c:v>0.26300000000000001</c:v>
                </c:pt>
                <c:pt idx="22">
                  <c:v>0.26400000000000001</c:v>
                </c:pt>
                <c:pt idx="23">
                  <c:v>0.26600000000000001</c:v>
                </c:pt>
                <c:pt idx="24">
                  <c:v>0.26700000000000002</c:v>
                </c:pt>
                <c:pt idx="25">
                  <c:v>0.27</c:v>
                </c:pt>
                <c:pt idx="26">
                  <c:v>0.27100000000000002</c:v>
                </c:pt>
                <c:pt idx="27">
                  <c:v>0.27300000000000002</c:v>
                </c:pt>
                <c:pt idx="28">
                  <c:v>0.27300000000000002</c:v>
                </c:pt>
                <c:pt idx="29">
                  <c:v>0.27500000000000002</c:v>
                </c:pt>
                <c:pt idx="30">
                  <c:v>0.27500000000000002</c:v>
                </c:pt>
                <c:pt idx="31">
                  <c:v>0.27600000000000002</c:v>
                </c:pt>
                <c:pt idx="32">
                  <c:v>0.27600000000000002</c:v>
                </c:pt>
                <c:pt idx="33">
                  <c:v>0.27600000000000002</c:v>
                </c:pt>
                <c:pt idx="34">
                  <c:v>0.27700000000000002</c:v>
                </c:pt>
                <c:pt idx="35">
                  <c:v>0.27700000000000002</c:v>
                </c:pt>
                <c:pt idx="36">
                  <c:v>0.27600000000000002</c:v>
                </c:pt>
                <c:pt idx="37">
                  <c:v>0.27600000000000002</c:v>
                </c:pt>
                <c:pt idx="38">
                  <c:v>0.27600000000000002</c:v>
                </c:pt>
                <c:pt idx="39">
                  <c:v>0.27629999999999999</c:v>
                </c:pt>
                <c:pt idx="40">
                  <c:v>0.27629999999999999</c:v>
                </c:pt>
                <c:pt idx="41">
                  <c:v>0.27629999999999999</c:v>
                </c:pt>
                <c:pt idx="42">
                  <c:v>0.27629999999999999</c:v>
                </c:pt>
                <c:pt idx="43">
                  <c:v>0.27629999999999999</c:v>
                </c:pt>
                <c:pt idx="44">
                  <c:v>0.27629999999999999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4B1-4648-A1A1-8027B2DF3B78}"/>
            </c:ext>
          </c:extLst>
        </c:ser>
        <c:ser>
          <c:idx val="3"/>
          <c:order val="2"/>
          <c:tx>
            <c:v>Aromatics</c:v>
          </c:tx>
          <c:spPr>
            <a:ln w="31750">
              <a:solidFill>
                <a:srgbClr val="006600"/>
              </a:solidFill>
            </a:ln>
          </c:spPr>
          <c:marker>
            <c:symbol val="circle"/>
            <c:size val="5"/>
            <c:spPr>
              <a:solidFill>
                <a:srgbClr val="99FF66"/>
              </a:solidFill>
              <a:ln w="12700">
                <a:solidFill>
                  <a:srgbClr val="006600"/>
                </a:solidFill>
              </a:ln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Sheet1!$Q$32:$Q$76</c:f>
              <c:numCache>
                <c:formatCode>0.0%</c:formatCode>
                <c:ptCount val="45"/>
                <c:pt idx="0">
                  <c:v>6.1999999999999944E-2</c:v>
                </c:pt>
                <c:pt idx="1">
                  <c:v>0.14300000000000002</c:v>
                </c:pt>
                <c:pt idx="2">
                  <c:v>0.19100000000000006</c:v>
                </c:pt>
                <c:pt idx="3">
                  <c:v>0.23299999999999998</c:v>
                </c:pt>
                <c:pt idx="4">
                  <c:v>0.26400000000000001</c:v>
                </c:pt>
                <c:pt idx="5">
                  <c:v>0.29000000000000004</c:v>
                </c:pt>
                <c:pt idx="6">
                  <c:v>0.31699999999999995</c:v>
                </c:pt>
                <c:pt idx="7">
                  <c:v>0.34499999999999997</c:v>
                </c:pt>
                <c:pt idx="8">
                  <c:v>0.374</c:v>
                </c:pt>
                <c:pt idx="9">
                  <c:v>7.0000000000000062E-2</c:v>
                </c:pt>
                <c:pt idx="10">
                  <c:v>7.2000000000000064E-2</c:v>
                </c:pt>
                <c:pt idx="11">
                  <c:v>7.5000000000000067E-2</c:v>
                </c:pt>
                <c:pt idx="12">
                  <c:v>7.5000000000000067E-2</c:v>
                </c:pt>
                <c:pt idx="13">
                  <c:v>7.5999999999999956E-2</c:v>
                </c:pt>
                <c:pt idx="14">
                  <c:v>7.6999999999999957E-2</c:v>
                </c:pt>
                <c:pt idx="15">
                  <c:v>7.6999999999999957E-2</c:v>
                </c:pt>
                <c:pt idx="16">
                  <c:v>0.10199999999999998</c:v>
                </c:pt>
                <c:pt idx="17">
                  <c:v>0.10799999999999998</c:v>
                </c:pt>
                <c:pt idx="18">
                  <c:v>0.11199999999999999</c:v>
                </c:pt>
                <c:pt idx="19">
                  <c:v>0.11399999999999999</c:v>
                </c:pt>
                <c:pt idx="20">
                  <c:v>0.11899999999999999</c:v>
                </c:pt>
                <c:pt idx="21">
                  <c:v>0.123</c:v>
                </c:pt>
                <c:pt idx="22">
                  <c:v>0.125</c:v>
                </c:pt>
                <c:pt idx="23">
                  <c:v>0.127</c:v>
                </c:pt>
                <c:pt idx="24">
                  <c:v>0.129</c:v>
                </c:pt>
                <c:pt idx="25">
                  <c:v>0.13300000000000001</c:v>
                </c:pt>
                <c:pt idx="26">
                  <c:v>0.13600000000000001</c:v>
                </c:pt>
                <c:pt idx="27">
                  <c:v>0.13700000000000001</c:v>
                </c:pt>
                <c:pt idx="28">
                  <c:v>0.13800000000000001</c:v>
                </c:pt>
                <c:pt idx="29">
                  <c:v>0.13900000000000001</c:v>
                </c:pt>
                <c:pt idx="30">
                  <c:v>0.13900000000000001</c:v>
                </c:pt>
                <c:pt idx="31">
                  <c:v>0.14200000000000002</c:v>
                </c:pt>
                <c:pt idx="32">
                  <c:v>0.14200000000000002</c:v>
                </c:pt>
                <c:pt idx="33">
                  <c:v>0.14100000000000001</c:v>
                </c:pt>
                <c:pt idx="34">
                  <c:v>0.14100000000000001</c:v>
                </c:pt>
                <c:pt idx="35">
                  <c:v>0.14000000000000001</c:v>
                </c:pt>
                <c:pt idx="36">
                  <c:v>0.13800000000000001</c:v>
                </c:pt>
                <c:pt idx="37">
                  <c:v>0.13800000000000001</c:v>
                </c:pt>
                <c:pt idx="38">
                  <c:v>0.13700000000000001</c:v>
                </c:pt>
                <c:pt idx="39">
                  <c:v>0.13639999999999997</c:v>
                </c:pt>
                <c:pt idx="40">
                  <c:v>0.13639999999999997</c:v>
                </c:pt>
                <c:pt idx="41">
                  <c:v>0.13639999999999997</c:v>
                </c:pt>
                <c:pt idx="42">
                  <c:v>0.13639999999999997</c:v>
                </c:pt>
                <c:pt idx="43">
                  <c:v>0.13639999999999997</c:v>
                </c:pt>
                <c:pt idx="44">
                  <c:v>0.13639999999999997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4B1-4648-A1A1-8027B2DF3B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Percentage</a:t>
                </a:r>
                <a:r>
                  <a:rPr lang="en-AU" b="1" baseline="0"/>
                  <a:t> Found in Pseudo-component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1.0233431758530183E-2"/>
              <c:y val="0.3078025663458734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4153625328083992"/>
          <c:y val="0.48974919801691458"/>
          <c:w val="0.15652491449611855"/>
          <c:h val="0.113427238261883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Improved PNA Composition of KF Hydrocarbon Groups</a:t>
            </a:r>
            <a:br>
              <a:rPr lang="en-AU" dirty="0"/>
            </a:br>
            <a:r>
              <a:rPr lang="en-AU" dirty="0"/>
              <a:t>(using new regression</a:t>
            </a:r>
            <a:r>
              <a:rPr lang="en-AU" baseline="0" dirty="0"/>
              <a:t> for heavy components)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058169291338583"/>
          <c:y val="0.10033333333333333"/>
          <c:w val="0.67183480971128606"/>
          <c:h val="0.78795683872849209"/>
        </c:manualLayout>
      </c:layout>
      <c:scatterChart>
        <c:scatterStyle val="lineMarker"/>
        <c:varyColors val="0"/>
        <c:ser>
          <c:idx val="1"/>
          <c:order val="0"/>
          <c:tx>
            <c:v>Paraffins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Analysis!$O$32:$O$76</c:f>
              <c:numCache>
                <c:formatCode>0.0%</c:formatCode>
                <c:ptCount val="45"/>
                <c:pt idx="0">
                  <c:v>0.89800000000000002</c:v>
                </c:pt>
                <c:pt idx="1">
                  <c:v>0.80200000000000005</c:v>
                </c:pt>
                <c:pt idx="2">
                  <c:v>0.72299999999999998</c:v>
                </c:pt>
                <c:pt idx="3">
                  <c:v>0.65600000000000003</c:v>
                </c:pt>
                <c:pt idx="4">
                  <c:v>0.60699999999999998</c:v>
                </c:pt>
                <c:pt idx="5">
                  <c:v>0.57099999999999995</c:v>
                </c:pt>
                <c:pt idx="6">
                  <c:v>0.53600000000000003</c:v>
                </c:pt>
                <c:pt idx="7">
                  <c:v>0.503</c:v>
                </c:pt>
                <c:pt idx="8">
                  <c:v>0.47299999999999998</c:v>
                </c:pt>
                <c:pt idx="9">
                  <c:v>0.44600000000000001</c:v>
                </c:pt>
                <c:pt idx="10">
                  <c:v>0.42799999999999999</c:v>
                </c:pt>
                <c:pt idx="11">
                  <c:v>0.40899999999999997</c:v>
                </c:pt>
                <c:pt idx="12">
                  <c:v>0.39800000000000002</c:v>
                </c:pt>
                <c:pt idx="13">
                  <c:v>0.38200000000000001</c:v>
                </c:pt>
                <c:pt idx="14">
                  <c:v>0.374</c:v>
                </c:pt>
                <c:pt idx="15">
                  <c:v>0.36499999999999999</c:v>
                </c:pt>
                <c:pt idx="16">
                  <c:v>0.36799999999999999</c:v>
                </c:pt>
                <c:pt idx="17">
                  <c:v>0.35899999999999999</c:v>
                </c:pt>
                <c:pt idx="18">
                  <c:v>0.35399999999999998</c:v>
                </c:pt>
                <c:pt idx="19">
                  <c:v>0.35099999999999998</c:v>
                </c:pt>
                <c:pt idx="20">
                  <c:v>0.34399999999999997</c:v>
                </c:pt>
                <c:pt idx="21">
                  <c:v>0.33600000000000002</c:v>
                </c:pt>
                <c:pt idx="22">
                  <c:v>0.33200000000000002</c:v>
                </c:pt>
                <c:pt idx="23">
                  <c:v>0.32600000000000001</c:v>
                </c:pt>
                <c:pt idx="24">
                  <c:v>0.32100000000000001</c:v>
                </c:pt>
                <c:pt idx="25">
                  <c:v>0.312</c:v>
                </c:pt>
                <c:pt idx="26">
                  <c:v>0.30599999999999999</c:v>
                </c:pt>
                <c:pt idx="27">
                  <c:v>0.3</c:v>
                </c:pt>
                <c:pt idx="28">
                  <c:v>0.29599999999999999</c:v>
                </c:pt>
                <c:pt idx="29">
                  <c:v>0.28899999999999998</c:v>
                </c:pt>
                <c:pt idx="30">
                  <c:v>0.28599999999999998</c:v>
                </c:pt>
                <c:pt idx="31">
                  <c:v>0.27900000000000003</c:v>
                </c:pt>
                <c:pt idx="32">
                  <c:v>0.27500000000000002</c:v>
                </c:pt>
                <c:pt idx="33">
                  <c:v>0.27</c:v>
                </c:pt>
                <c:pt idx="34">
                  <c:v>0.26600000000000001</c:v>
                </c:pt>
                <c:pt idx="35">
                  <c:v>0.26100000000000001</c:v>
                </c:pt>
                <c:pt idx="36">
                  <c:v>0.26</c:v>
                </c:pt>
                <c:pt idx="37">
                  <c:v>0.255</c:v>
                </c:pt>
                <c:pt idx="38">
                  <c:v>0.25</c:v>
                </c:pt>
                <c:pt idx="39">
                  <c:v>0.245</c:v>
                </c:pt>
                <c:pt idx="40">
                  <c:v>0.24299999999999999</c:v>
                </c:pt>
                <c:pt idx="41">
                  <c:v>0.23799999999999999</c:v>
                </c:pt>
                <c:pt idx="42">
                  <c:v>0.23599999999999999</c:v>
                </c:pt>
                <c:pt idx="43">
                  <c:v>0.23</c:v>
                </c:pt>
                <c:pt idx="44">
                  <c:v>0.22800000000000001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86-4D97-88C1-0A9E4DC05600}"/>
            </c:ext>
          </c:extLst>
        </c:ser>
        <c:ser>
          <c:idx val="0"/>
          <c:order val="1"/>
          <c:tx>
            <c:v>Naphthenes</c:v>
          </c:tx>
          <c:spPr>
            <a:ln w="3175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C66"/>
              </a:solidFill>
              <a:ln w="12700">
                <a:solidFill>
                  <a:srgbClr val="FF9900"/>
                </a:solidFill>
              </a:ln>
              <a:effectLst/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Analysis!$P$32:$P$76</c:f>
              <c:numCache>
                <c:formatCode>0.0%</c:formatCode>
                <c:ptCount val="45"/>
                <c:pt idx="0">
                  <c:v>0.10199999999999999</c:v>
                </c:pt>
                <c:pt idx="1">
                  <c:v>0.16400000000000001</c:v>
                </c:pt>
                <c:pt idx="2">
                  <c:v>0.19800000000000001</c:v>
                </c:pt>
                <c:pt idx="3">
                  <c:v>0.22600000000000001</c:v>
                </c:pt>
                <c:pt idx="4">
                  <c:v>0.245</c:v>
                </c:pt>
                <c:pt idx="5">
                  <c:v>0.25800000000000001</c:v>
                </c:pt>
                <c:pt idx="6">
                  <c:v>0.26800000000000002</c:v>
                </c:pt>
                <c:pt idx="7">
                  <c:v>0.27400000000000002</c:v>
                </c:pt>
                <c:pt idx="8">
                  <c:v>0.27700000000000002</c:v>
                </c:pt>
                <c:pt idx="9">
                  <c:v>0.27700000000000002</c:v>
                </c:pt>
                <c:pt idx="10">
                  <c:v>0.27700000000000002</c:v>
                </c:pt>
                <c:pt idx="11">
                  <c:v>0.27400000000000002</c:v>
                </c:pt>
                <c:pt idx="12">
                  <c:v>0.27100000000000002</c:v>
                </c:pt>
                <c:pt idx="13">
                  <c:v>0.26400000000000001</c:v>
                </c:pt>
                <c:pt idx="14">
                  <c:v>0.26</c:v>
                </c:pt>
                <c:pt idx="15">
                  <c:v>0.25600000000000001</c:v>
                </c:pt>
                <c:pt idx="16">
                  <c:v>0.26300000000000001</c:v>
                </c:pt>
                <c:pt idx="17">
                  <c:v>0.26</c:v>
                </c:pt>
                <c:pt idx="18">
                  <c:v>0.25800000000000001</c:v>
                </c:pt>
                <c:pt idx="19">
                  <c:v>0.25700000000000001</c:v>
                </c:pt>
                <c:pt idx="20">
                  <c:v>0.255</c:v>
                </c:pt>
                <c:pt idx="21">
                  <c:v>0.252</c:v>
                </c:pt>
                <c:pt idx="22">
                  <c:v>0.25</c:v>
                </c:pt>
                <c:pt idx="23">
                  <c:v>0.248</c:v>
                </c:pt>
                <c:pt idx="24">
                  <c:v>0.246</c:v>
                </c:pt>
                <c:pt idx="25">
                  <c:v>0.24199999999999999</c:v>
                </c:pt>
                <c:pt idx="26">
                  <c:v>0.24</c:v>
                </c:pt>
                <c:pt idx="27">
                  <c:v>0.23699999999999999</c:v>
                </c:pt>
                <c:pt idx="28">
                  <c:v>0.23499999999999999</c:v>
                </c:pt>
                <c:pt idx="29">
                  <c:v>0.23200000000000001</c:v>
                </c:pt>
                <c:pt idx="30">
                  <c:v>0.23</c:v>
                </c:pt>
                <c:pt idx="31">
                  <c:v>0.22700000000000001</c:v>
                </c:pt>
                <c:pt idx="32">
                  <c:v>0.22500000000000001</c:v>
                </c:pt>
                <c:pt idx="33">
                  <c:v>0.223</c:v>
                </c:pt>
                <c:pt idx="34">
                  <c:v>0.221</c:v>
                </c:pt>
                <c:pt idx="35">
                  <c:v>0.218</c:v>
                </c:pt>
                <c:pt idx="36">
                  <c:v>0.217</c:v>
                </c:pt>
                <c:pt idx="37">
                  <c:v>0.214</c:v>
                </c:pt>
                <c:pt idx="38">
                  <c:v>0.21199999999999999</c:v>
                </c:pt>
                <c:pt idx="39">
                  <c:v>0.20899999999999999</c:v>
                </c:pt>
                <c:pt idx="40">
                  <c:v>0.20699999999999999</c:v>
                </c:pt>
                <c:pt idx="41">
                  <c:v>0.20399999999999999</c:v>
                </c:pt>
                <c:pt idx="42">
                  <c:v>0.20300000000000001</c:v>
                </c:pt>
                <c:pt idx="43">
                  <c:v>0.2</c:v>
                </c:pt>
                <c:pt idx="44">
                  <c:v>0.19800000000000001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486-4D97-88C1-0A9E4DC05600}"/>
            </c:ext>
          </c:extLst>
        </c:ser>
        <c:ser>
          <c:idx val="3"/>
          <c:order val="2"/>
          <c:tx>
            <c:v>Aromatics</c:v>
          </c:tx>
          <c:spPr>
            <a:ln w="31750">
              <a:solidFill>
                <a:srgbClr val="006600"/>
              </a:solidFill>
            </a:ln>
          </c:spPr>
          <c:marker>
            <c:symbol val="circle"/>
            <c:size val="5"/>
            <c:spPr>
              <a:solidFill>
                <a:srgbClr val="99FF66"/>
              </a:solidFill>
              <a:ln w="12700">
                <a:solidFill>
                  <a:srgbClr val="006600"/>
                </a:solidFill>
              </a:ln>
            </c:spPr>
          </c:marker>
          <c:xVal>
            <c:numRef>
              <c:f>Analysis!$I$32:$I$76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Analysis!$Q$32:$Q$76</c:f>
              <c:numCache>
                <c:formatCode>0.0%</c:formatCode>
                <c:ptCount val="45"/>
                <c:pt idx="0">
                  <c:v>0</c:v>
                </c:pt>
                <c:pt idx="1">
                  <c:v>3.3999999999999919E-2</c:v>
                </c:pt>
                <c:pt idx="2">
                  <c:v>7.8999999999999959E-2</c:v>
                </c:pt>
                <c:pt idx="3">
                  <c:v>0.11799999999999999</c:v>
                </c:pt>
                <c:pt idx="4">
                  <c:v>0.14800000000000002</c:v>
                </c:pt>
                <c:pt idx="5">
                  <c:v>0.17100000000000004</c:v>
                </c:pt>
                <c:pt idx="6">
                  <c:v>0.19599999999999995</c:v>
                </c:pt>
                <c:pt idx="7">
                  <c:v>0.22299999999999998</c:v>
                </c:pt>
                <c:pt idx="8">
                  <c:v>0.25</c:v>
                </c:pt>
                <c:pt idx="9">
                  <c:v>0.27699999999999991</c:v>
                </c:pt>
                <c:pt idx="10">
                  <c:v>0.29499999999999993</c:v>
                </c:pt>
                <c:pt idx="11">
                  <c:v>0.31699999999999995</c:v>
                </c:pt>
                <c:pt idx="12">
                  <c:v>0.33099999999999996</c:v>
                </c:pt>
                <c:pt idx="13">
                  <c:v>0.35399999999999998</c:v>
                </c:pt>
                <c:pt idx="14">
                  <c:v>0.36599999999999999</c:v>
                </c:pt>
                <c:pt idx="15">
                  <c:v>0.379</c:v>
                </c:pt>
                <c:pt idx="16">
                  <c:v>0.36899999999999999</c:v>
                </c:pt>
                <c:pt idx="17">
                  <c:v>0.38100000000000001</c:v>
                </c:pt>
                <c:pt idx="18">
                  <c:v>0.38800000000000001</c:v>
                </c:pt>
                <c:pt idx="19">
                  <c:v>0.39200000000000002</c:v>
                </c:pt>
                <c:pt idx="20">
                  <c:v>0.40100000000000002</c:v>
                </c:pt>
                <c:pt idx="21">
                  <c:v>0.41199999999999992</c:v>
                </c:pt>
                <c:pt idx="22">
                  <c:v>0.41799999999999993</c:v>
                </c:pt>
                <c:pt idx="23">
                  <c:v>0.42599999999999993</c:v>
                </c:pt>
                <c:pt idx="24">
                  <c:v>0.43300000000000005</c:v>
                </c:pt>
                <c:pt idx="25">
                  <c:v>0.44599999999999995</c:v>
                </c:pt>
                <c:pt idx="26">
                  <c:v>0.45399999999999996</c:v>
                </c:pt>
                <c:pt idx="27">
                  <c:v>0.46300000000000008</c:v>
                </c:pt>
                <c:pt idx="28">
                  <c:v>0.46900000000000008</c:v>
                </c:pt>
                <c:pt idx="29">
                  <c:v>0.47899999999999998</c:v>
                </c:pt>
                <c:pt idx="30">
                  <c:v>0.48399999999999999</c:v>
                </c:pt>
                <c:pt idx="31">
                  <c:v>0.49399999999999999</c:v>
                </c:pt>
                <c:pt idx="32">
                  <c:v>0.5</c:v>
                </c:pt>
                <c:pt idx="33">
                  <c:v>0.50700000000000001</c:v>
                </c:pt>
                <c:pt idx="34">
                  <c:v>0.51300000000000001</c:v>
                </c:pt>
                <c:pt idx="35">
                  <c:v>0.52100000000000002</c:v>
                </c:pt>
                <c:pt idx="36">
                  <c:v>0.52300000000000002</c:v>
                </c:pt>
                <c:pt idx="37">
                  <c:v>0.53100000000000003</c:v>
                </c:pt>
                <c:pt idx="38">
                  <c:v>0.53800000000000003</c:v>
                </c:pt>
                <c:pt idx="39">
                  <c:v>0.54600000000000004</c:v>
                </c:pt>
                <c:pt idx="40">
                  <c:v>0.55000000000000004</c:v>
                </c:pt>
                <c:pt idx="41">
                  <c:v>0.55800000000000005</c:v>
                </c:pt>
                <c:pt idx="42">
                  <c:v>0.56099999999999994</c:v>
                </c:pt>
                <c:pt idx="43">
                  <c:v>0.56999999999999995</c:v>
                </c:pt>
                <c:pt idx="44">
                  <c:v>0.57399999999999995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486-4D97-88C1-0A9E4DC056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Percentage</a:t>
                </a:r>
                <a:r>
                  <a:rPr lang="en-AU" b="1" baseline="0"/>
                  <a:t> Found in Pseudo-component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1.4111056430446195E-2"/>
              <c:y val="0.3355803441236512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Paraffins (n=92)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'API Data Book Values'!$CH$3:$CH$94</c:f>
              <c:numCache>
                <c:formatCode>0.00</c:formatCode>
                <c:ptCount val="92"/>
                <c:pt idx="0">
                  <c:v>200.94</c:v>
                </c:pt>
                <c:pt idx="1">
                  <c:v>332.18</c:v>
                </c:pt>
                <c:pt idx="2">
                  <c:v>415.92</c:v>
                </c:pt>
                <c:pt idx="3">
                  <c:v>490.75</c:v>
                </c:pt>
                <c:pt idx="4">
                  <c:v>556.59</c:v>
                </c:pt>
                <c:pt idx="5">
                  <c:v>615.39</c:v>
                </c:pt>
                <c:pt idx="6">
                  <c:v>668.83</c:v>
                </c:pt>
                <c:pt idx="7">
                  <c:v>717.88</c:v>
                </c:pt>
                <c:pt idx="8">
                  <c:v>763.1400000000001</c:v>
                </c:pt>
                <c:pt idx="9">
                  <c:v>805.15000000000009</c:v>
                </c:pt>
                <c:pt idx="10">
                  <c:v>844.27</c:v>
                </c:pt>
                <c:pt idx="11">
                  <c:v>881.05</c:v>
                </c:pt>
                <c:pt idx="12">
                  <c:v>915.51</c:v>
                </c:pt>
                <c:pt idx="13">
                  <c:v>948.11</c:v>
                </c:pt>
                <c:pt idx="14">
                  <c:v>978.90000000000009</c:v>
                </c:pt>
                <c:pt idx="15">
                  <c:v>1008.02</c:v>
                </c:pt>
                <c:pt idx="16">
                  <c:v>1035.31</c:v>
                </c:pt>
                <c:pt idx="17">
                  <c:v>1061.01</c:v>
                </c:pt>
                <c:pt idx="18">
                  <c:v>1095.67</c:v>
                </c:pt>
                <c:pt idx="19">
                  <c:v>1110.51</c:v>
                </c:pt>
                <c:pt idx="20">
                  <c:v>1133.3700000000001</c:v>
                </c:pt>
                <c:pt idx="21">
                  <c:v>1155.17</c:v>
                </c:pt>
                <c:pt idx="22">
                  <c:v>1176.07</c:v>
                </c:pt>
                <c:pt idx="23">
                  <c:v>1195.97</c:v>
                </c:pt>
                <c:pt idx="24">
                  <c:v>1215.07</c:v>
                </c:pt>
                <c:pt idx="25">
                  <c:v>1233.67</c:v>
                </c:pt>
                <c:pt idx="26">
                  <c:v>1251.55</c:v>
                </c:pt>
                <c:pt idx="27">
                  <c:v>1268.57</c:v>
                </c:pt>
                <c:pt idx="28">
                  <c:v>1285.07</c:v>
                </c:pt>
                <c:pt idx="29">
                  <c:v>1301.17</c:v>
                </c:pt>
                <c:pt idx="30">
                  <c:v>470.45</c:v>
                </c:pt>
                <c:pt idx="31">
                  <c:v>541.79</c:v>
                </c:pt>
                <c:pt idx="32">
                  <c:v>508.77000000000004</c:v>
                </c:pt>
                <c:pt idx="33">
                  <c:v>600.14</c:v>
                </c:pt>
                <c:pt idx="34">
                  <c:v>605.58000000000004</c:v>
                </c:pt>
                <c:pt idx="35">
                  <c:v>581.19000000000005</c:v>
                </c:pt>
                <c:pt idx="36">
                  <c:v>596.04999999999995</c:v>
                </c:pt>
                <c:pt idx="37">
                  <c:v>653.76</c:v>
                </c:pt>
                <c:pt idx="38">
                  <c:v>657</c:v>
                </c:pt>
                <c:pt idx="39">
                  <c:v>659.92000000000007</c:v>
                </c:pt>
                <c:pt idx="40">
                  <c:v>634.22</c:v>
                </c:pt>
                <c:pt idx="41">
                  <c:v>653.28</c:v>
                </c:pt>
                <c:pt idx="42">
                  <c:v>636.57000000000005</c:v>
                </c:pt>
                <c:pt idx="43">
                  <c:v>646.58000000000004</c:v>
                </c:pt>
                <c:pt idx="44">
                  <c:v>637.26</c:v>
                </c:pt>
                <c:pt idx="45">
                  <c:v>703.43000000000006</c:v>
                </c:pt>
                <c:pt idx="46">
                  <c:v>705.73</c:v>
                </c:pt>
                <c:pt idx="47">
                  <c:v>703.55</c:v>
                </c:pt>
                <c:pt idx="48">
                  <c:v>705.03</c:v>
                </c:pt>
                <c:pt idx="49">
                  <c:v>683.98</c:v>
                </c:pt>
                <c:pt idx="50">
                  <c:v>699.76</c:v>
                </c:pt>
                <c:pt idx="51">
                  <c:v>688.64</c:v>
                </c:pt>
                <c:pt idx="52">
                  <c:v>688.07</c:v>
                </c:pt>
                <c:pt idx="53">
                  <c:v>693.22</c:v>
                </c:pt>
                <c:pt idx="54">
                  <c:v>703.58</c:v>
                </c:pt>
                <c:pt idx="55">
                  <c:v>699.84</c:v>
                </c:pt>
                <c:pt idx="56">
                  <c:v>704.54</c:v>
                </c:pt>
                <c:pt idx="57">
                  <c:v>689.39</c:v>
                </c:pt>
                <c:pt idx="58">
                  <c:v>670.3</c:v>
                </c:pt>
                <c:pt idx="59">
                  <c:v>698.26</c:v>
                </c:pt>
                <c:pt idx="60">
                  <c:v>695.92000000000007</c:v>
                </c:pt>
                <c:pt idx="61">
                  <c:v>683.32</c:v>
                </c:pt>
                <c:pt idx="62">
                  <c:v>749.56999999999994</c:v>
                </c:pt>
                <c:pt idx="63">
                  <c:v>751.28</c:v>
                </c:pt>
                <c:pt idx="64">
                  <c:v>748.06</c:v>
                </c:pt>
                <c:pt idx="65">
                  <c:v>749.06999999999994</c:v>
                </c:pt>
                <c:pt idx="66">
                  <c:v>730.51</c:v>
                </c:pt>
                <c:pt idx="67">
                  <c:v>735.05</c:v>
                </c:pt>
                <c:pt idx="68">
                  <c:v>732.15000000000009</c:v>
                </c:pt>
                <c:pt idx="69">
                  <c:v>719.44</c:v>
                </c:pt>
                <c:pt idx="70">
                  <c:v>715.03</c:v>
                </c:pt>
                <c:pt idx="71">
                  <c:v>739.49</c:v>
                </c:pt>
                <c:pt idx="72">
                  <c:v>728.08</c:v>
                </c:pt>
                <c:pt idx="73">
                  <c:v>726.84</c:v>
                </c:pt>
                <c:pt idx="74">
                  <c:v>744.5</c:v>
                </c:pt>
                <c:pt idx="75">
                  <c:v>754.81</c:v>
                </c:pt>
                <c:pt idx="76">
                  <c:v>732.56</c:v>
                </c:pt>
                <c:pt idx="77">
                  <c:v>737.71</c:v>
                </c:pt>
                <c:pt idx="78">
                  <c:v>744.16000000000008</c:v>
                </c:pt>
                <c:pt idx="79">
                  <c:v>731.1</c:v>
                </c:pt>
                <c:pt idx="80">
                  <c:v>711.78</c:v>
                </c:pt>
                <c:pt idx="81">
                  <c:v>746.46</c:v>
                </c:pt>
                <c:pt idx="82">
                  <c:v>792.27</c:v>
                </c:pt>
                <c:pt idx="83">
                  <c:v>793.71</c:v>
                </c:pt>
                <c:pt idx="84">
                  <c:v>789.93000000000006</c:v>
                </c:pt>
                <c:pt idx="85">
                  <c:v>788.85</c:v>
                </c:pt>
                <c:pt idx="86">
                  <c:v>779.44</c:v>
                </c:pt>
                <c:pt idx="87">
                  <c:v>783.09</c:v>
                </c:pt>
                <c:pt idx="88">
                  <c:v>771.8900000000001</c:v>
                </c:pt>
                <c:pt idx="89">
                  <c:v>780.23</c:v>
                </c:pt>
                <c:pt idx="90">
                  <c:v>739.1</c:v>
                </c:pt>
                <c:pt idx="91">
                  <c:v>774.34</c:v>
                </c:pt>
              </c:numCache>
            </c:numRef>
          </c:xVal>
          <c:yVal>
            <c:numRef>
              <c:f>'API Data Book Values'!$CJ$3:$CJ$94</c:f>
              <c:numCache>
                <c:formatCode>General</c:formatCode>
                <c:ptCount val="92"/>
                <c:pt idx="0">
                  <c:v>16.042760000000001</c:v>
                </c:pt>
                <c:pt idx="1">
                  <c:v>30.06964</c:v>
                </c:pt>
                <c:pt idx="2">
                  <c:v>44.096519999999998</c:v>
                </c:pt>
                <c:pt idx="3">
                  <c:v>58.123399999999997</c:v>
                </c:pt>
                <c:pt idx="4">
                  <c:v>72.150279999999995</c:v>
                </c:pt>
                <c:pt idx="5">
                  <c:v>86.177160000000001</c:v>
                </c:pt>
                <c:pt idx="6">
                  <c:v>100.20403999999999</c:v>
                </c:pt>
                <c:pt idx="7">
                  <c:v>114.23092</c:v>
                </c:pt>
                <c:pt idx="8">
                  <c:v>128.25779999999997</c:v>
                </c:pt>
                <c:pt idx="9">
                  <c:v>142.28467999999998</c:v>
                </c:pt>
                <c:pt idx="10">
                  <c:v>156.31155999999999</c:v>
                </c:pt>
                <c:pt idx="11">
                  <c:v>170.33843999999999</c:v>
                </c:pt>
                <c:pt idx="12">
                  <c:v>184.36532</c:v>
                </c:pt>
                <c:pt idx="13">
                  <c:v>198.3922</c:v>
                </c:pt>
                <c:pt idx="14">
                  <c:v>212.41908000000001</c:v>
                </c:pt>
                <c:pt idx="15">
                  <c:v>226.44595999999999</c:v>
                </c:pt>
                <c:pt idx="16">
                  <c:v>240.47283999999999</c:v>
                </c:pt>
                <c:pt idx="17">
                  <c:v>254.49971999999997</c:v>
                </c:pt>
                <c:pt idx="18">
                  <c:v>268.52659999999997</c:v>
                </c:pt>
                <c:pt idx="19">
                  <c:v>282.55347999999998</c:v>
                </c:pt>
                <c:pt idx="20">
                  <c:v>296.58035999999998</c:v>
                </c:pt>
                <c:pt idx="21">
                  <c:v>310.60723999999993</c:v>
                </c:pt>
                <c:pt idx="22">
                  <c:v>324.63412</c:v>
                </c:pt>
                <c:pt idx="23">
                  <c:v>338.661</c:v>
                </c:pt>
                <c:pt idx="24">
                  <c:v>352.68787999999995</c:v>
                </c:pt>
                <c:pt idx="25">
                  <c:v>366.71476000000001</c:v>
                </c:pt>
                <c:pt idx="26">
                  <c:v>380.74163999999996</c:v>
                </c:pt>
                <c:pt idx="27">
                  <c:v>394.76851999999997</c:v>
                </c:pt>
                <c:pt idx="28">
                  <c:v>408.79539999999997</c:v>
                </c:pt>
                <c:pt idx="29">
                  <c:v>422.82227999999998</c:v>
                </c:pt>
                <c:pt idx="30">
                  <c:v>58.123399999999997</c:v>
                </c:pt>
                <c:pt idx="31">
                  <c:v>72.150279999999995</c:v>
                </c:pt>
                <c:pt idx="32">
                  <c:v>72.150279999999995</c:v>
                </c:pt>
                <c:pt idx="33">
                  <c:v>86.177160000000001</c:v>
                </c:pt>
                <c:pt idx="34">
                  <c:v>86.177160000000001</c:v>
                </c:pt>
                <c:pt idx="35">
                  <c:v>86.177160000000001</c:v>
                </c:pt>
                <c:pt idx="36">
                  <c:v>86.177160000000001</c:v>
                </c:pt>
                <c:pt idx="37">
                  <c:v>100.20403999999999</c:v>
                </c:pt>
                <c:pt idx="38">
                  <c:v>100.20403999999999</c:v>
                </c:pt>
                <c:pt idx="39">
                  <c:v>100.20403999999999</c:v>
                </c:pt>
                <c:pt idx="40">
                  <c:v>100.20403999999999</c:v>
                </c:pt>
                <c:pt idx="41">
                  <c:v>100.20403999999999</c:v>
                </c:pt>
                <c:pt idx="42">
                  <c:v>100.20403999999999</c:v>
                </c:pt>
                <c:pt idx="43">
                  <c:v>100.20403999999999</c:v>
                </c:pt>
                <c:pt idx="44">
                  <c:v>100.20403999999999</c:v>
                </c:pt>
                <c:pt idx="45">
                  <c:v>114.23092</c:v>
                </c:pt>
                <c:pt idx="46">
                  <c:v>114.23092</c:v>
                </c:pt>
                <c:pt idx="47">
                  <c:v>114.23092</c:v>
                </c:pt>
                <c:pt idx="48">
                  <c:v>114.23092</c:v>
                </c:pt>
                <c:pt idx="49">
                  <c:v>114.23092</c:v>
                </c:pt>
                <c:pt idx="50">
                  <c:v>114.23092</c:v>
                </c:pt>
                <c:pt idx="51">
                  <c:v>114.23092</c:v>
                </c:pt>
                <c:pt idx="52">
                  <c:v>114.23092</c:v>
                </c:pt>
                <c:pt idx="53">
                  <c:v>114.23092</c:v>
                </c:pt>
                <c:pt idx="54">
                  <c:v>114.23092</c:v>
                </c:pt>
                <c:pt idx="55">
                  <c:v>114.23092</c:v>
                </c:pt>
                <c:pt idx="56">
                  <c:v>114.23092</c:v>
                </c:pt>
                <c:pt idx="57">
                  <c:v>114.23092</c:v>
                </c:pt>
                <c:pt idx="58">
                  <c:v>114.23092</c:v>
                </c:pt>
                <c:pt idx="59">
                  <c:v>114.23092</c:v>
                </c:pt>
                <c:pt idx="60">
                  <c:v>114.23092</c:v>
                </c:pt>
                <c:pt idx="61">
                  <c:v>114.23092</c:v>
                </c:pt>
                <c:pt idx="62">
                  <c:v>128.25779999999997</c:v>
                </c:pt>
                <c:pt idx="63">
                  <c:v>128.25779999999997</c:v>
                </c:pt>
                <c:pt idx="64">
                  <c:v>128.25779999999997</c:v>
                </c:pt>
                <c:pt idx="65">
                  <c:v>128.25779999999997</c:v>
                </c:pt>
                <c:pt idx="66">
                  <c:v>128.25779999999997</c:v>
                </c:pt>
                <c:pt idx="67">
                  <c:v>128.25779999999997</c:v>
                </c:pt>
                <c:pt idx="68">
                  <c:v>128.25779999999997</c:v>
                </c:pt>
                <c:pt idx="69">
                  <c:v>128.25779999999997</c:v>
                </c:pt>
                <c:pt idx="70">
                  <c:v>128.25779999999997</c:v>
                </c:pt>
                <c:pt idx="71">
                  <c:v>128.25779999999997</c:v>
                </c:pt>
                <c:pt idx="72">
                  <c:v>128.25779999999997</c:v>
                </c:pt>
                <c:pt idx="73">
                  <c:v>128.25779999999997</c:v>
                </c:pt>
                <c:pt idx="74">
                  <c:v>128.25779999999997</c:v>
                </c:pt>
                <c:pt idx="75">
                  <c:v>128.25779999999997</c:v>
                </c:pt>
                <c:pt idx="76">
                  <c:v>128.25779999999997</c:v>
                </c:pt>
                <c:pt idx="77">
                  <c:v>128.25779999999997</c:v>
                </c:pt>
                <c:pt idx="78">
                  <c:v>128.25779999999997</c:v>
                </c:pt>
                <c:pt idx="79">
                  <c:v>128.25779999999997</c:v>
                </c:pt>
                <c:pt idx="80">
                  <c:v>128.25779999999997</c:v>
                </c:pt>
                <c:pt idx="81">
                  <c:v>128.25779999999997</c:v>
                </c:pt>
                <c:pt idx="82">
                  <c:v>142.28467999999998</c:v>
                </c:pt>
                <c:pt idx="83">
                  <c:v>142.28467999999998</c:v>
                </c:pt>
                <c:pt idx="84">
                  <c:v>142.28467999999998</c:v>
                </c:pt>
                <c:pt idx="85">
                  <c:v>142.28467999999998</c:v>
                </c:pt>
                <c:pt idx="86">
                  <c:v>142.28467999999998</c:v>
                </c:pt>
                <c:pt idx="87">
                  <c:v>142.28467999999998</c:v>
                </c:pt>
                <c:pt idx="88">
                  <c:v>142.28467999999998</c:v>
                </c:pt>
                <c:pt idx="89">
                  <c:v>142.28467999999998</c:v>
                </c:pt>
                <c:pt idx="90">
                  <c:v>142.28467999999998</c:v>
                </c:pt>
                <c:pt idx="91">
                  <c:v>142.28467999999998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F6-4913-9AC4-5E7828BBE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'API Data Book Values'!$CH$3:$CH$94</c:f>
              <c:numCache>
                <c:formatCode>0.00</c:formatCode>
                <c:ptCount val="92"/>
                <c:pt idx="0">
                  <c:v>200.94</c:v>
                </c:pt>
                <c:pt idx="1">
                  <c:v>332.18</c:v>
                </c:pt>
                <c:pt idx="2">
                  <c:v>415.92</c:v>
                </c:pt>
                <c:pt idx="3">
                  <c:v>490.75</c:v>
                </c:pt>
                <c:pt idx="4">
                  <c:v>556.59</c:v>
                </c:pt>
                <c:pt idx="5">
                  <c:v>615.39</c:v>
                </c:pt>
                <c:pt idx="6">
                  <c:v>668.83</c:v>
                </c:pt>
                <c:pt idx="7">
                  <c:v>717.88</c:v>
                </c:pt>
                <c:pt idx="8">
                  <c:v>763.1400000000001</c:v>
                </c:pt>
                <c:pt idx="9">
                  <c:v>805.15000000000009</c:v>
                </c:pt>
                <c:pt idx="10">
                  <c:v>844.27</c:v>
                </c:pt>
                <c:pt idx="11">
                  <c:v>881.05</c:v>
                </c:pt>
                <c:pt idx="12">
                  <c:v>915.51</c:v>
                </c:pt>
                <c:pt idx="13">
                  <c:v>948.11</c:v>
                </c:pt>
                <c:pt idx="14">
                  <c:v>978.90000000000009</c:v>
                </c:pt>
                <c:pt idx="15">
                  <c:v>1008.02</c:v>
                </c:pt>
                <c:pt idx="16">
                  <c:v>1035.31</c:v>
                </c:pt>
                <c:pt idx="17">
                  <c:v>1061.01</c:v>
                </c:pt>
                <c:pt idx="18">
                  <c:v>1095.67</c:v>
                </c:pt>
                <c:pt idx="19">
                  <c:v>1110.51</c:v>
                </c:pt>
                <c:pt idx="20">
                  <c:v>1133.3700000000001</c:v>
                </c:pt>
                <c:pt idx="21">
                  <c:v>1155.17</c:v>
                </c:pt>
                <c:pt idx="22">
                  <c:v>1176.07</c:v>
                </c:pt>
                <c:pt idx="23">
                  <c:v>1195.97</c:v>
                </c:pt>
                <c:pt idx="24">
                  <c:v>1215.07</c:v>
                </c:pt>
                <c:pt idx="25">
                  <c:v>1233.67</c:v>
                </c:pt>
                <c:pt idx="26">
                  <c:v>1251.55</c:v>
                </c:pt>
                <c:pt idx="27">
                  <c:v>1268.57</c:v>
                </c:pt>
                <c:pt idx="28">
                  <c:v>1285.07</c:v>
                </c:pt>
                <c:pt idx="29">
                  <c:v>1301.17</c:v>
                </c:pt>
                <c:pt idx="30">
                  <c:v>470.45</c:v>
                </c:pt>
                <c:pt idx="31">
                  <c:v>541.79</c:v>
                </c:pt>
                <c:pt idx="32">
                  <c:v>508.77000000000004</c:v>
                </c:pt>
                <c:pt idx="33">
                  <c:v>600.14</c:v>
                </c:pt>
                <c:pt idx="34">
                  <c:v>605.58000000000004</c:v>
                </c:pt>
                <c:pt idx="35">
                  <c:v>581.19000000000005</c:v>
                </c:pt>
                <c:pt idx="36">
                  <c:v>596.04999999999995</c:v>
                </c:pt>
                <c:pt idx="37">
                  <c:v>653.76</c:v>
                </c:pt>
                <c:pt idx="38">
                  <c:v>657</c:v>
                </c:pt>
                <c:pt idx="39">
                  <c:v>659.92000000000007</c:v>
                </c:pt>
                <c:pt idx="40">
                  <c:v>634.22</c:v>
                </c:pt>
                <c:pt idx="41">
                  <c:v>653.28</c:v>
                </c:pt>
                <c:pt idx="42">
                  <c:v>636.57000000000005</c:v>
                </c:pt>
                <c:pt idx="43">
                  <c:v>646.58000000000004</c:v>
                </c:pt>
                <c:pt idx="44">
                  <c:v>637.26</c:v>
                </c:pt>
                <c:pt idx="45">
                  <c:v>703.43000000000006</c:v>
                </c:pt>
                <c:pt idx="46">
                  <c:v>705.73</c:v>
                </c:pt>
                <c:pt idx="47">
                  <c:v>703.55</c:v>
                </c:pt>
                <c:pt idx="48">
                  <c:v>705.03</c:v>
                </c:pt>
                <c:pt idx="49">
                  <c:v>683.98</c:v>
                </c:pt>
                <c:pt idx="50">
                  <c:v>699.76</c:v>
                </c:pt>
                <c:pt idx="51">
                  <c:v>688.64</c:v>
                </c:pt>
                <c:pt idx="52">
                  <c:v>688.07</c:v>
                </c:pt>
                <c:pt idx="53">
                  <c:v>693.22</c:v>
                </c:pt>
                <c:pt idx="54">
                  <c:v>703.58</c:v>
                </c:pt>
                <c:pt idx="55">
                  <c:v>699.84</c:v>
                </c:pt>
                <c:pt idx="56">
                  <c:v>704.54</c:v>
                </c:pt>
                <c:pt idx="57">
                  <c:v>689.39</c:v>
                </c:pt>
                <c:pt idx="58">
                  <c:v>670.3</c:v>
                </c:pt>
                <c:pt idx="59">
                  <c:v>698.26</c:v>
                </c:pt>
                <c:pt idx="60">
                  <c:v>695.92000000000007</c:v>
                </c:pt>
                <c:pt idx="61">
                  <c:v>683.32</c:v>
                </c:pt>
                <c:pt idx="62">
                  <c:v>749.56999999999994</c:v>
                </c:pt>
                <c:pt idx="63">
                  <c:v>751.28</c:v>
                </c:pt>
                <c:pt idx="64">
                  <c:v>748.06</c:v>
                </c:pt>
                <c:pt idx="65">
                  <c:v>749.06999999999994</c:v>
                </c:pt>
                <c:pt idx="66">
                  <c:v>730.51</c:v>
                </c:pt>
                <c:pt idx="67">
                  <c:v>735.05</c:v>
                </c:pt>
                <c:pt idx="68">
                  <c:v>732.15000000000009</c:v>
                </c:pt>
                <c:pt idx="69">
                  <c:v>719.44</c:v>
                </c:pt>
                <c:pt idx="70">
                  <c:v>715.03</c:v>
                </c:pt>
                <c:pt idx="71">
                  <c:v>739.49</c:v>
                </c:pt>
                <c:pt idx="72">
                  <c:v>728.08</c:v>
                </c:pt>
                <c:pt idx="73">
                  <c:v>726.84</c:v>
                </c:pt>
                <c:pt idx="74">
                  <c:v>744.5</c:v>
                </c:pt>
                <c:pt idx="75">
                  <c:v>754.81</c:v>
                </c:pt>
                <c:pt idx="76">
                  <c:v>732.56</c:v>
                </c:pt>
                <c:pt idx="77">
                  <c:v>737.71</c:v>
                </c:pt>
                <c:pt idx="78">
                  <c:v>744.16000000000008</c:v>
                </c:pt>
                <c:pt idx="79">
                  <c:v>731.1</c:v>
                </c:pt>
                <c:pt idx="80">
                  <c:v>711.78</c:v>
                </c:pt>
                <c:pt idx="81">
                  <c:v>746.46</c:v>
                </c:pt>
                <c:pt idx="82">
                  <c:v>792.27</c:v>
                </c:pt>
                <c:pt idx="83">
                  <c:v>793.71</c:v>
                </c:pt>
                <c:pt idx="84">
                  <c:v>789.93000000000006</c:v>
                </c:pt>
                <c:pt idx="85">
                  <c:v>788.85</c:v>
                </c:pt>
                <c:pt idx="86">
                  <c:v>779.44</c:v>
                </c:pt>
                <c:pt idx="87">
                  <c:v>783.09</c:v>
                </c:pt>
                <c:pt idx="88">
                  <c:v>771.8900000000001</c:v>
                </c:pt>
                <c:pt idx="89">
                  <c:v>780.23</c:v>
                </c:pt>
                <c:pt idx="90">
                  <c:v>739.1</c:v>
                </c:pt>
                <c:pt idx="91">
                  <c:v>774.34</c:v>
                </c:pt>
              </c:numCache>
            </c:numRef>
          </c:xVal>
          <c:yVal>
            <c:numRef>
              <c:f>'API Data Book Values'!$CK$3:$CK$94</c:f>
              <c:numCache>
                <c:formatCode>General</c:formatCode>
                <c:ptCount val="92"/>
                <c:pt idx="0">
                  <c:v>0.3</c:v>
                </c:pt>
                <c:pt idx="1">
                  <c:v>0.35620000000000002</c:v>
                </c:pt>
                <c:pt idx="2">
                  <c:v>0.50700000000000001</c:v>
                </c:pt>
                <c:pt idx="3">
                  <c:v>0.58399999999999996</c:v>
                </c:pt>
                <c:pt idx="4">
                  <c:v>0.63109999999999999</c:v>
                </c:pt>
                <c:pt idx="5">
                  <c:v>0.66379999999999995</c:v>
                </c:pt>
                <c:pt idx="6">
                  <c:v>0.68820000000000003</c:v>
                </c:pt>
                <c:pt idx="7">
                  <c:v>0.70699999999999996</c:v>
                </c:pt>
                <c:pt idx="8">
                  <c:v>0.72189999999999999</c:v>
                </c:pt>
                <c:pt idx="9">
                  <c:v>0.73419999999999996</c:v>
                </c:pt>
                <c:pt idx="10">
                  <c:v>0.74450000000000005</c:v>
                </c:pt>
                <c:pt idx="11">
                  <c:v>0.75270000000000004</c:v>
                </c:pt>
                <c:pt idx="12">
                  <c:v>0.76170000000000004</c:v>
                </c:pt>
                <c:pt idx="13">
                  <c:v>0.76329999999999998</c:v>
                </c:pt>
                <c:pt idx="14">
                  <c:v>0.7722</c:v>
                </c:pt>
                <c:pt idx="15">
                  <c:v>0.7772</c:v>
                </c:pt>
                <c:pt idx="16">
                  <c:v>0.77969999999999995</c:v>
                </c:pt>
                <c:pt idx="17">
                  <c:v>0.78200000000000003</c:v>
                </c:pt>
                <c:pt idx="18">
                  <c:v>0.78690000000000004</c:v>
                </c:pt>
                <c:pt idx="19">
                  <c:v>0.79239999999999999</c:v>
                </c:pt>
                <c:pt idx="20">
                  <c:v>0.7954</c:v>
                </c:pt>
                <c:pt idx="21">
                  <c:v>0.79810000000000003</c:v>
                </c:pt>
                <c:pt idx="22">
                  <c:v>0.8004</c:v>
                </c:pt>
                <c:pt idx="23">
                  <c:v>0.80249999999999999</c:v>
                </c:pt>
                <c:pt idx="24">
                  <c:v>0.80269999999999997</c:v>
                </c:pt>
                <c:pt idx="25">
                  <c:v>0.80789999999999995</c:v>
                </c:pt>
                <c:pt idx="26">
                  <c:v>0.80859999999999999</c:v>
                </c:pt>
                <c:pt idx="27">
                  <c:v>0.81010000000000004</c:v>
                </c:pt>
                <c:pt idx="28">
                  <c:v>0.81200000000000006</c:v>
                </c:pt>
                <c:pt idx="29">
                  <c:v>0.81320000000000003</c:v>
                </c:pt>
                <c:pt idx="30">
                  <c:v>0.56289999999999996</c:v>
                </c:pt>
                <c:pt idx="31">
                  <c:v>0.62470000000000003</c:v>
                </c:pt>
                <c:pt idx="32">
                  <c:v>0.59740000000000004</c:v>
                </c:pt>
                <c:pt idx="33">
                  <c:v>0.65780000000000005</c:v>
                </c:pt>
                <c:pt idx="34">
                  <c:v>0.66890000000000005</c:v>
                </c:pt>
                <c:pt idx="35">
                  <c:v>0.65349999999999997</c:v>
                </c:pt>
                <c:pt idx="36">
                  <c:v>0.66700000000000004</c:v>
                </c:pt>
                <c:pt idx="37">
                  <c:v>0.68230000000000002</c:v>
                </c:pt>
                <c:pt idx="38">
                  <c:v>0.69279999999999997</c:v>
                </c:pt>
                <c:pt idx="39">
                  <c:v>0.70430000000000004</c:v>
                </c:pt>
                <c:pt idx="40">
                  <c:v>0.68210000000000004</c:v>
                </c:pt>
                <c:pt idx="41">
                  <c:v>0.70240000000000002</c:v>
                </c:pt>
                <c:pt idx="42">
                  <c:v>0.6764</c:v>
                </c:pt>
                <c:pt idx="43">
                  <c:v>0.69610000000000005</c:v>
                </c:pt>
                <c:pt idx="44">
                  <c:v>0.69540000000000002</c:v>
                </c:pt>
                <c:pt idx="45">
                  <c:v>0.70369999999999999</c:v>
                </c:pt>
                <c:pt idx="46">
                  <c:v>0.70979999999999999</c:v>
                </c:pt>
                <c:pt idx="47">
                  <c:v>0.72099999999999997</c:v>
                </c:pt>
                <c:pt idx="48">
                  <c:v>0.71730000000000005</c:v>
                </c:pt>
                <c:pt idx="49">
                  <c:v>0.70009999999999994</c:v>
                </c:pt>
                <c:pt idx="50">
                  <c:v>0.71619999999999995</c:v>
                </c:pt>
                <c:pt idx="51">
                  <c:v>0.70169999999999999</c:v>
                </c:pt>
                <c:pt idx="52">
                  <c:v>0.69830000000000003</c:v>
                </c:pt>
                <c:pt idx="53">
                  <c:v>0.71409999999999996</c:v>
                </c:pt>
                <c:pt idx="54">
                  <c:v>0.72430000000000005</c:v>
                </c:pt>
                <c:pt idx="55">
                  <c:v>0.72399999999999998</c:v>
                </c:pt>
                <c:pt idx="56">
                  <c:v>0.73150000000000004</c:v>
                </c:pt>
                <c:pt idx="57">
                  <c:v>0.72019999999999995</c:v>
                </c:pt>
                <c:pt idx="58">
                  <c:v>0.69920000000000004</c:v>
                </c:pt>
                <c:pt idx="59">
                  <c:v>0.73009999999999997</c:v>
                </c:pt>
                <c:pt idx="60">
                  <c:v>0.72399999999999998</c:v>
                </c:pt>
                <c:pt idx="61">
                  <c:v>0.72799999999999998</c:v>
                </c:pt>
                <c:pt idx="62">
                  <c:v>0.7177</c:v>
                </c:pt>
                <c:pt idx="63">
                  <c:v>0.72499999999999998</c:v>
                </c:pt>
                <c:pt idx="64">
                  <c:v>0.72489999999999999</c:v>
                </c:pt>
                <c:pt idx="65">
                  <c:v>0.73080000000000001</c:v>
                </c:pt>
                <c:pt idx="66">
                  <c:v>0.71460000000000001</c:v>
                </c:pt>
                <c:pt idx="67">
                  <c:v>0.71309999999999996</c:v>
                </c:pt>
                <c:pt idx="68">
                  <c:v>0.73360000000000003</c:v>
                </c:pt>
                <c:pt idx="69">
                  <c:v>0.71970000000000001</c:v>
                </c:pt>
                <c:pt idx="70">
                  <c:v>0.71540000000000004</c:v>
                </c:pt>
                <c:pt idx="71">
                  <c:v>0.7419</c:v>
                </c:pt>
                <c:pt idx="72">
                  <c:v>0.72609999999999997</c:v>
                </c:pt>
                <c:pt idx="73">
                  <c:v>0.7278</c:v>
                </c:pt>
                <c:pt idx="74">
                  <c:v>0.74980000000000002</c:v>
                </c:pt>
                <c:pt idx="75">
                  <c:v>0.75870000000000004</c:v>
                </c:pt>
                <c:pt idx="76">
                  <c:v>0.7389</c:v>
                </c:pt>
                <c:pt idx="77">
                  <c:v>0.74199999999999999</c:v>
                </c:pt>
                <c:pt idx="78">
                  <c:v>0.76070000000000004</c:v>
                </c:pt>
                <c:pt idx="79">
                  <c:v>0.72360000000000002</c:v>
                </c:pt>
                <c:pt idx="80">
                  <c:v>0.72360000000000002</c:v>
                </c:pt>
                <c:pt idx="81">
                  <c:v>0.75880000000000003</c:v>
                </c:pt>
                <c:pt idx="82">
                  <c:v>0.73060000000000003</c:v>
                </c:pt>
                <c:pt idx="83">
                  <c:v>0.73750000000000004</c:v>
                </c:pt>
                <c:pt idx="84">
                  <c:v>0.73650000000000004</c:v>
                </c:pt>
                <c:pt idx="85">
                  <c:v>0.73670000000000002</c:v>
                </c:pt>
                <c:pt idx="86">
                  <c:v>0.72850000000000004</c:v>
                </c:pt>
                <c:pt idx="87">
                  <c:v>0.76070000000000004</c:v>
                </c:pt>
                <c:pt idx="88">
                  <c:v>0.749</c:v>
                </c:pt>
                <c:pt idx="89">
                  <c:v>0.76839999999999997</c:v>
                </c:pt>
                <c:pt idx="90">
                  <c:v>0.72289999999999999</c:v>
                </c:pt>
                <c:pt idx="91">
                  <c:v>0.76239999999999997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DF6-4913-9AC4-5E7828BBE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rgbClr val="C00000"/>
                    </a:solidFill>
                  </a:rPr>
                  <a:t>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C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Naphthenes (n=99)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720110971485363E-2"/>
          <c:y val="0.10242527877354861"/>
          <c:w val="0.81644088989576757"/>
          <c:h val="0.77495349968927307"/>
        </c:manualLayout>
      </c:layout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'API Data Book Values'!$CH$95:$CH$193</c:f>
              <c:numCache>
                <c:formatCode>0.00</c:formatCode>
                <c:ptCount val="99"/>
                <c:pt idx="0">
                  <c:v>432.63</c:v>
                </c:pt>
                <c:pt idx="1">
                  <c:v>492.98</c:v>
                </c:pt>
                <c:pt idx="2">
                  <c:v>556.34</c:v>
                </c:pt>
                <c:pt idx="3">
                  <c:v>558.32000000000005</c:v>
                </c:pt>
                <c:pt idx="4">
                  <c:v>542.45000000000005</c:v>
                </c:pt>
                <c:pt idx="5">
                  <c:v>514.19000000000005</c:v>
                </c:pt>
                <c:pt idx="6">
                  <c:v>557.01</c:v>
                </c:pt>
                <c:pt idx="7">
                  <c:v>618.75</c:v>
                </c:pt>
                <c:pt idx="8">
                  <c:v>580.34</c:v>
                </c:pt>
                <c:pt idx="9">
                  <c:v>620.93000000000006</c:v>
                </c:pt>
                <c:pt idx="10">
                  <c:v>677.91000000000008</c:v>
                </c:pt>
                <c:pt idx="11">
                  <c:v>649.79</c:v>
                </c:pt>
                <c:pt idx="12">
                  <c:v>670.83</c:v>
                </c:pt>
                <c:pt idx="13">
                  <c:v>657.03</c:v>
                </c:pt>
                <c:pt idx="14">
                  <c:v>655.05999999999995</c:v>
                </c:pt>
                <c:pt idx="15">
                  <c:v>656.77</c:v>
                </c:pt>
                <c:pt idx="16">
                  <c:v>727.38</c:v>
                </c:pt>
                <c:pt idx="17">
                  <c:v>719.22</c:v>
                </c:pt>
                <c:pt idx="18">
                  <c:v>710.41000000000008</c:v>
                </c:pt>
                <c:pt idx="19">
                  <c:v>722.16000000000008</c:v>
                </c:pt>
                <c:pt idx="20">
                  <c:v>709.83</c:v>
                </c:pt>
                <c:pt idx="21">
                  <c:v>709.83</c:v>
                </c:pt>
                <c:pt idx="22">
                  <c:v>709.83</c:v>
                </c:pt>
                <c:pt idx="23">
                  <c:v>696.38</c:v>
                </c:pt>
                <c:pt idx="24">
                  <c:v>680.48</c:v>
                </c:pt>
                <c:pt idx="25">
                  <c:v>713.07</c:v>
                </c:pt>
                <c:pt idx="26">
                  <c:v>703.17000000000007</c:v>
                </c:pt>
                <c:pt idx="27">
                  <c:v>690.03</c:v>
                </c:pt>
                <c:pt idx="28">
                  <c:v>702.27</c:v>
                </c:pt>
                <c:pt idx="29">
                  <c:v>701.79</c:v>
                </c:pt>
                <c:pt idx="30">
                  <c:v>688.39</c:v>
                </c:pt>
                <c:pt idx="31">
                  <c:v>773.55</c:v>
                </c:pt>
                <c:pt idx="32">
                  <c:v>757.98</c:v>
                </c:pt>
                <c:pt idx="33">
                  <c:v>754.47</c:v>
                </c:pt>
                <c:pt idx="34">
                  <c:v>762.56999999999994</c:v>
                </c:pt>
                <c:pt idx="35">
                  <c:v>768.08</c:v>
                </c:pt>
                <c:pt idx="36">
                  <c:v>740.06999999999994</c:v>
                </c:pt>
                <c:pt idx="37">
                  <c:v>816.56999999999994</c:v>
                </c:pt>
                <c:pt idx="38">
                  <c:v>856.8900000000001</c:v>
                </c:pt>
                <c:pt idx="39">
                  <c:v>894.69</c:v>
                </c:pt>
                <c:pt idx="40">
                  <c:v>929.97</c:v>
                </c:pt>
                <c:pt idx="41">
                  <c:v>963.27</c:v>
                </c:pt>
                <c:pt idx="42">
                  <c:v>994.55</c:v>
                </c:pt>
                <c:pt idx="43">
                  <c:v>1024.1100000000001</c:v>
                </c:pt>
                <c:pt idx="44">
                  <c:v>1051.83</c:v>
                </c:pt>
                <c:pt idx="45">
                  <c:v>1078.29</c:v>
                </c:pt>
                <c:pt idx="46">
                  <c:v>1103.67</c:v>
                </c:pt>
                <c:pt idx="47">
                  <c:v>1127.07</c:v>
                </c:pt>
                <c:pt idx="48">
                  <c:v>1150.47</c:v>
                </c:pt>
                <c:pt idx="49">
                  <c:v>1170.27</c:v>
                </c:pt>
                <c:pt idx="50">
                  <c:v>1191.8700000000001</c:v>
                </c:pt>
                <c:pt idx="51">
                  <c:v>1211.67</c:v>
                </c:pt>
                <c:pt idx="52">
                  <c:v>1229.67</c:v>
                </c:pt>
                <c:pt idx="53">
                  <c:v>637</c:v>
                </c:pt>
                <c:pt idx="54">
                  <c:v>673.35</c:v>
                </c:pt>
                <c:pt idx="55">
                  <c:v>728.88</c:v>
                </c:pt>
                <c:pt idx="56">
                  <c:v>706.85</c:v>
                </c:pt>
                <c:pt idx="57">
                  <c:v>725.18000000000006</c:v>
                </c:pt>
                <c:pt idx="58">
                  <c:v>715.68000000000006</c:v>
                </c:pt>
                <c:pt idx="59">
                  <c:v>707.83</c:v>
                </c:pt>
                <c:pt idx="60">
                  <c:v>715.68000000000006</c:v>
                </c:pt>
                <c:pt idx="61">
                  <c:v>715.45</c:v>
                </c:pt>
                <c:pt idx="62">
                  <c:v>706.5</c:v>
                </c:pt>
                <c:pt idx="63">
                  <c:v>773.77</c:v>
                </c:pt>
                <c:pt idx="64">
                  <c:v>770.24</c:v>
                </c:pt>
                <c:pt idx="65">
                  <c:v>817.37</c:v>
                </c:pt>
                <c:pt idx="66">
                  <c:v>799.99</c:v>
                </c:pt>
                <c:pt idx="67">
                  <c:v>814.37</c:v>
                </c:pt>
                <c:pt idx="68">
                  <c:v>800.5</c:v>
                </c:pt>
                <c:pt idx="69">
                  <c:v>798.97</c:v>
                </c:pt>
                <c:pt idx="70">
                  <c:v>858.28</c:v>
                </c:pt>
                <c:pt idx="71">
                  <c:v>896.13</c:v>
                </c:pt>
                <c:pt idx="72">
                  <c:v>932.49</c:v>
                </c:pt>
                <c:pt idx="73">
                  <c:v>966.15000000000009</c:v>
                </c:pt>
                <c:pt idx="74">
                  <c:v>998.37000000000012</c:v>
                </c:pt>
                <c:pt idx="75">
                  <c:v>1027.33</c:v>
                </c:pt>
                <c:pt idx="76">
                  <c:v>1055.43</c:v>
                </c:pt>
                <c:pt idx="77">
                  <c:v>1081.8900000000001</c:v>
                </c:pt>
                <c:pt idx="78">
                  <c:v>1107.0899999999999</c:v>
                </c:pt>
                <c:pt idx="79">
                  <c:v>1130.67</c:v>
                </c:pt>
                <c:pt idx="80">
                  <c:v>1154.07</c:v>
                </c:pt>
                <c:pt idx="81">
                  <c:v>1175.67</c:v>
                </c:pt>
                <c:pt idx="82">
                  <c:v>1195.47</c:v>
                </c:pt>
                <c:pt idx="83">
                  <c:v>1215.27</c:v>
                </c:pt>
                <c:pt idx="84">
                  <c:v>1233.27</c:v>
                </c:pt>
                <c:pt idx="85">
                  <c:v>1251.27</c:v>
                </c:pt>
                <c:pt idx="86">
                  <c:v>705.49</c:v>
                </c:pt>
                <c:pt idx="87">
                  <c:v>763.72</c:v>
                </c:pt>
                <c:pt idx="88">
                  <c:v>812.79</c:v>
                </c:pt>
                <c:pt idx="89">
                  <c:v>785.66000000000008</c:v>
                </c:pt>
                <c:pt idx="90">
                  <c:v>921.94</c:v>
                </c:pt>
                <c:pt idx="91">
                  <c:v>844.1400000000001</c:v>
                </c:pt>
                <c:pt idx="92">
                  <c:v>828.83</c:v>
                </c:pt>
                <c:pt idx="93">
                  <c:v>929.06999999999994</c:v>
                </c:pt>
                <c:pt idx="94">
                  <c:v>914.67000000000007</c:v>
                </c:pt>
                <c:pt idx="95">
                  <c:v>959.67000000000007</c:v>
                </c:pt>
                <c:pt idx="96">
                  <c:v>950.67000000000007</c:v>
                </c:pt>
                <c:pt idx="97">
                  <c:v>910.67000000000007</c:v>
                </c:pt>
                <c:pt idx="98">
                  <c:v>896.67000000000007</c:v>
                </c:pt>
              </c:numCache>
            </c:numRef>
          </c:xVal>
          <c:yVal>
            <c:numRef>
              <c:f>'API Data Book Values'!$CM$95:$CM$193</c:f>
              <c:numCache>
                <c:formatCode>General</c:formatCode>
                <c:ptCount val="99"/>
                <c:pt idx="0">
                  <c:v>42.080640000000002</c:v>
                </c:pt>
                <c:pt idx="1">
                  <c:v>56.107519999999994</c:v>
                </c:pt>
                <c:pt idx="2">
                  <c:v>70.134399999999999</c:v>
                </c:pt>
                <c:pt idx="3">
                  <c:v>70.134399999999999</c:v>
                </c:pt>
                <c:pt idx="4">
                  <c:v>70.134399999999999</c:v>
                </c:pt>
                <c:pt idx="5">
                  <c:v>56.107519999999994</c:v>
                </c:pt>
                <c:pt idx="6">
                  <c:v>70.134399999999999</c:v>
                </c:pt>
                <c:pt idx="7">
                  <c:v>84.161280000000005</c:v>
                </c:pt>
                <c:pt idx="8">
                  <c:v>70.134399999999999</c:v>
                </c:pt>
                <c:pt idx="9">
                  <c:v>84.161280000000005</c:v>
                </c:pt>
                <c:pt idx="10">
                  <c:v>98.188159999999996</c:v>
                </c:pt>
                <c:pt idx="11">
                  <c:v>98.188159999999996</c:v>
                </c:pt>
                <c:pt idx="12">
                  <c:v>98.188159999999996</c:v>
                </c:pt>
                <c:pt idx="13">
                  <c:v>98.188159999999996</c:v>
                </c:pt>
                <c:pt idx="14">
                  <c:v>98.188159999999996</c:v>
                </c:pt>
                <c:pt idx="15">
                  <c:v>98.188159999999996</c:v>
                </c:pt>
                <c:pt idx="16">
                  <c:v>112.21503999999999</c:v>
                </c:pt>
                <c:pt idx="17">
                  <c:v>112.21503999999999</c:v>
                </c:pt>
                <c:pt idx="18">
                  <c:v>112.21503999999999</c:v>
                </c:pt>
                <c:pt idx="19">
                  <c:v>112.21503999999999</c:v>
                </c:pt>
                <c:pt idx="20">
                  <c:v>112.21503999999999</c:v>
                </c:pt>
                <c:pt idx="21">
                  <c:v>112.21503999999999</c:v>
                </c:pt>
                <c:pt idx="22">
                  <c:v>112.21503999999999</c:v>
                </c:pt>
                <c:pt idx="23">
                  <c:v>112.21503999999999</c:v>
                </c:pt>
                <c:pt idx="24">
                  <c:v>112.21503999999999</c:v>
                </c:pt>
                <c:pt idx="25">
                  <c:v>112.21503999999999</c:v>
                </c:pt>
                <c:pt idx="26">
                  <c:v>112.21503999999999</c:v>
                </c:pt>
                <c:pt idx="27">
                  <c:v>112.21503999999999</c:v>
                </c:pt>
                <c:pt idx="28">
                  <c:v>112.21503999999999</c:v>
                </c:pt>
                <c:pt idx="29">
                  <c:v>112.21503999999999</c:v>
                </c:pt>
                <c:pt idx="30">
                  <c:v>112.21503999999999</c:v>
                </c:pt>
                <c:pt idx="31">
                  <c:v>126.24191999999999</c:v>
                </c:pt>
                <c:pt idx="32">
                  <c:v>126.24191999999999</c:v>
                </c:pt>
                <c:pt idx="33">
                  <c:v>126.24191999999999</c:v>
                </c:pt>
                <c:pt idx="34">
                  <c:v>126.24191999999999</c:v>
                </c:pt>
                <c:pt idx="35">
                  <c:v>126.24191999999999</c:v>
                </c:pt>
                <c:pt idx="36">
                  <c:v>126.24191999999999</c:v>
                </c:pt>
                <c:pt idx="37">
                  <c:v>140.2688</c:v>
                </c:pt>
                <c:pt idx="38">
                  <c:v>154.29567999999998</c:v>
                </c:pt>
                <c:pt idx="39">
                  <c:v>168.32256000000001</c:v>
                </c:pt>
                <c:pt idx="40">
                  <c:v>182.34944000000002</c:v>
                </c:pt>
                <c:pt idx="41">
                  <c:v>196.37631999999999</c:v>
                </c:pt>
                <c:pt idx="42">
                  <c:v>210.4032</c:v>
                </c:pt>
                <c:pt idx="43">
                  <c:v>224.43007999999998</c:v>
                </c:pt>
                <c:pt idx="44">
                  <c:v>238.45695999999998</c:v>
                </c:pt>
                <c:pt idx="45">
                  <c:v>252.48383999999999</c:v>
                </c:pt>
                <c:pt idx="46">
                  <c:v>266.51071999999999</c:v>
                </c:pt>
                <c:pt idx="47">
                  <c:v>280.5376</c:v>
                </c:pt>
                <c:pt idx="48">
                  <c:v>294.56448</c:v>
                </c:pt>
                <c:pt idx="49">
                  <c:v>308.59135999999995</c:v>
                </c:pt>
                <c:pt idx="50">
                  <c:v>322.61824000000001</c:v>
                </c:pt>
                <c:pt idx="51">
                  <c:v>336.64512000000002</c:v>
                </c:pt>
                <c:pt idx="52">
                  <c:v>350.67199999999997</c:v>
                </c:pt>
                <c:pt idx="53">
                  <c:v>84.161280000000005</c:v>
                </c:pt>
                <c:pt idx="54">
                  <c:v>98.188159999999996</c:v>
                </c:pt>
                <c:pt idx="55">
                  <c:v>112.21503999999999</c:v>
                </c:pt>
                <c:pt idx="56">
                  <c:v>112.21503999999999</c:v>
                </c:pt>
                <c:pt idx="57">
                  <c:v>112.21503999999999</c:v>
                </c:pt>
                <c:pt idx="58">
                  <c:v>112.21503999999999</c:v>
                </c:pt>
                <c:pt idx="59">
                  <c:v>112.21503999999999</c:v>
                </c:pt>
                <c:pt idx="60">
                  <c:v>112.21503999999999</c:v>
                </c:pt>
                <c:pt idx="61">
                  <c:v>112.21503999999999</c:v>
                </c:pt>
                <c:pt idx="62">
                  <c:v>112.21503999999999</c:v>
                </c:pt>
                <c:pt idx="63">
                  <c:v>126.24191999999999</c:v>
                </c:pt>
                <c:pt idx="64">
                  <c:v>126.24191999999999</c:v>
                </c:pt>
                <c:pt idx="65">
                  <c:v>140.2688</c:v>
                </c:pt>
                <c:pt idx="66">
                  <c:v>140.2688</c:v>
                </c:pt>
                <c:pt idx="67">
                  <c:v>140.2688</c:v>
                </c:pt>
                <c:pt idx="68">
                  <c:v>140.2688</c:v>
                </c:pt>
                <c:pt idx="69">
                  <c:v>140.2688</c:v>
                </c:pt>
                <c:pt idx="70">
                  <c:v>154.29567999999998</c:v>
                </c:pt>
                <c:pt idx="71">
                  <c:v>168.32256000000001</c:v>
                </c:pt>
                <c:pt idx="72">
                  <c:v>182.34944000000002</c:v>
                </c:pt>
                <c:pt idx="73">
                  <c:v>196.37631999999999</c:v>
                </c:pt>
                <c:pt idx="74">
                  <c:v>210.4032</c:v>
                </c:pt>
                <c:pt idx="75">
                  <c:v>224.43007999999998</c:v>
                </c:pt>
                <c:pt idx="76">
                  <c:v>238.45695999999998</c:v>
                </c:pt>
                <c:pt idx="77">
                  <c:v>252.48383999999999</c:v>
                </c:pt>
                <c:pt idx="78">
                  <c:v>266.51071999999999</c:v>
                </c:pt>
                <c:pt idx="79">
                  <c:v>280.5376</c:v>
                </c:pt>
                <c:pt idx="80">
                  <c:v>294.56448</c:v>
                </c:pt>
                <c:pt idx="81">
                  <c:v>308.59135999999995</c:v>
                </c:pt>
                <c:pt idx="82">
                  <c:v>322.61824000000001</c:v>
                </c:pt>
                <c:pt idx="83">
                  <c:v>336.64512000000002</c:v>
                </c:pt>
                <c:pt idx="84">
                  <c:v>350.67199999999997</c:v>
                </c:pt>
                <c:pt idx="85">
                  <c:v>364.69888000000003</c:v>
                </c:pt>
                <c:pt idx="86">
                  <c:v>98.188159999999996</c:v>
                </c:pt>
                <c:pt idx="87">
                  <c:v>112.21503999999999</c:v>
                </c:pt>
                <c:pt idx="88">
                  <c:v>126.24191999999999</c:v>
                </c:pt>
                <c:pt idx="89">
                  <c:v>126.24191999999999</c:v>
                </c:pt>
                <c:pt idx="90">
                  <c:v>166.30668</c:v>
                </c:pt>
                <c:pt idx="91">
                  <c:v>138.25291999999999</c:v>
                </c:pt>
                <c:pt idx="92">
                  <c:v>138.25291999999999</c:v>
                </c:pt>
                <c:pt idx="93">
                  <c:v>152.27979999999997</c:v>
                </c:pt>
                <c:pt idx="94">
                  <c:v>152.27979999999997</c:v>
                </c:pt>
                <c:pt idx="95">
                  <c:v>166.30668</c:v>
                </c:pt>
                <c:pt idx="96">
                  <c:v>166.30668</c:v>
                </c:pt>
                <c:pt idx="97">
                  <c:v>166.30668</c:v>
                </c:pt>
                <c:pt idx="98">
                  <c:v>166.30668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9F-42A4-BD15-F9A008E7E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rgbClr val="FF9900"/>
              </a:solidFill>
              <a:ln w="9525">
                <a:noFill/>
              </a:ln>
              <a:effectLst/>
            </c:spPr>
          </c:marker>
          <c:xVal>
            <c:numRef>
              <c:f>'API Data Book Values'!$CH$95:$CH$193</c:f>
              <c:numCache>
                <c:formatCode>0.00</c:formatCode>
                <c:ptCount val="99"/>
                <c:pt idx="0">
                  <c:v>432.63</c:v>
                </c:pt>
                <c:pt idx="1">
                  <c:v>492.98</c:v>
                </c:pt>
                <c:pt idx="2">
                  <c:v>556.34</c:v>
                </c:pt>
                <c:pt idx="3">
                  <c:v>558.32000000000005</c:v>
                </c:pt>
                <c:pt idx="4">
                  <c:v>542.45000000000005</c:v>
                </c:pt>
                <c:pt idx="5">
                  <c:v>514.19000000000005</c:v>
                </c:pt>
                <c:pt idx="6">
                  <c:v>557.01</c:v>
                </c:pt>
                <c:pt idx="7">
                  <c:v>618.75</c:v>
                </c:pt>
                <c:pt idx="8">
                  <c:v>580.34</c:v>
                </c:pt>
                <c:pt idx="9">
                  <c:v>620.93000000000006</c:v>
                </c:pt>
                <c:pt idx="10">
                  <c:v>677.91000000000008</c:v>
                </c:pt>
                <c:pt idx="11">
                  <c:v>649.79</c:v>
                </c:pt>
                <c:pt idx="12">
                  <c:v>670.83</c:v>
                </c:pt>
                <c:pt idx="13">
                  <c:v>657.03</c:v>
                </c:pt>
                <c:pt idx="14">
                  <c:v>655.05999999999995</c:v>
                </c:pt>
                <c:pt idx="15">
                  <c:v>656.77</c:v>
                </c:pt>
                <c:pt idx="16">
                  <c:v>727.38</c:v>
                </c:pt>
                <c:pt idx="17">
                  <c:v>719.22</c:v>
                </c:pt>
                <c:pt idx="18">
                  <c:v>710.41000000000008</c:v>
                </c:pt>
                <c:pt idx="19">
                  <c:v>722.16000000000008</c:v>
                </c:pt>
                <c:pt idx="20">
                  <c:v>709.83</c:v>
                </c:pt>
                <c:pt idx="21">
                  <c:v>709.83</c:v>
                </c:pt>
                <c:pt idx="22">
                  <c:v>709.83</c:v>
                </c:pt>
                <c:pt idx="23">
                  <c:v>696.38</c:v>
                </c:pt>
                <c:pt idx="24">
                  <c:v>680.48</c:v>
                </c:pt>
                <c:pt idx="25">
                  <c:v>713.07</c:v>
                </c:pt>
                <c:pt idx="26">
                  <c:v>703.17000000000007</c:v>
                </c:pt>
                <c:pt idx="27">
                  <c:v>690.03</c:v>
                </c:pt>
                <c:pt idx="28">
                  <c:v>702.27</c:v>
                </c:pt>
                <c:pt idx="29">
                  <c:v>701.79</c:v>
                </c:pt>
                <c:pt idx="30">
                  <c:v>688.39</c:v>
                </c:pt>
                <c:pt idx="31">
                  <c:v>773.55</c:v>
                </c:pt>
                <c:pt idx="32">
                  <c:v>757.98</c:v>
                </c:pt>
                <c:pt idx="33">
                  <c:v>754.47</c:v>
                </c:pt>
                <c:pt idx="34">
                  <c:v>762.56999999999994</c:v>
                </c:pt>
                <c:pt idx="35">
                  <c:v>768.08</c:v>
                </c:pt>
                <c:pt idx="36">
                  <c:v>740.06999999999994</c:v>
                </c:pt>
                <c:pt idx="37">
                  <c:v>816.56999999999994</c:v>
                </c:pt>
                <c:pt idx="38">
                  <c:v>856.8900000000001</c:v>
                </c:pt>
                <c:pt idx="39">
                  <c:v>894.69</c:v>
                </c:pt>
                <c:pt idx="40">
                  <c:v>929.97</c:v>
                </c:pt>
                <c:pt idx="41">
                  <c:v>963.27</c:v>
                </c:pt>
                <c:pt idx="42">
                  <c:v>994.55</c:v>
                </c:pt>
                <c:pt idx="43">
                  <c:v>1024.1100000000001</c:v>
                </c:pt>
                <c:pt idx="44">
                  <c:v>1051.83</c:v>
                </c:pt>
                <c:pt idx="45">
                  <c:v>1078.29</c:v>
                </c:pt>
                <c:pt idx="46">
                  <c:v>1103.67</c:v>
                </c:pt>
                <c:pt idx="47">
                  <c:v>1127.07</c:v>
                </c:pt>
                <c:pt idx="48">
                  <c:v>1150.47</c:v>
                </c:pt>
                <c:pt idx="49">
                  <c:v>1170.27</c:v>
                </c:pt>
                <c:pt idx="50">
                  <c:v>1191.8700000000001</c:v>
                </c:pt>
                <c:pt idx="51">
                  <c:v>1211.67</c:v>
                </c:pt>
                <c:pt idx="52">
                  <c:v>1229.67</c:v>
                </c:pt>
                <c:pt idx="53">
                  <c:v>637</c:v>
                </c:pt>
                <c:pt idx="54">
                  <c:v>673.35</c:v>
                </c:pt>
                <c:pt idx="55">
                  <c:v>728.88</c:v>
                </c:pt>
                <c:pt idx="56">
                  <c:v>706.85</c:v>
                </c:pt>
                <c:pt idx="57">
                  <c:v>725.18000000000006</c:v>
                </c:pt>
                <c:pt idx="58">
                  <c:v>715.68000000000006</c:v>
                </c:pt>
                <c:pt idx="59">
                  <c:v>707.83</c:v>
                </c:pt>
                <c:pt idx="60">
                  <c:v>715.68000000000006</c:v>
                </c:pt>
                <c:pt idx="61">
                  <c:v>715.45</c:v>
                </c:pt>
                <c:pt idx="62">
                  <c:v>706.5</c:v>
                </c:pt>
                <c:pt idx="63">
                  <c:v>773.77</c:v>
                </c:pt>
                <c:pt idx="64">
                  <c:v>770.24</c:v>
                </c:pt>
                <c:pt idx="65">
                  <c:v>817.37</c:v>
                </c:pt>
                <c:pt idx="66">
                  <c:v>799.99</c:v>
                </c:pt>
                <c:pt idx="67">
                  <c:v>814.37</c:v>
                </c:pt>
                <c:pt idx="68">
                  <c:v>800.5</c:v>
                </c:pt>
                <c:pt idx="69">
                  <c:v>798.97</c:v>
                </c:pt>
                <c:pt idx="70">
                  <c:v>858.28</c:v>
                </c:pt>
                <c:pt idx="71">
                  <c:v>896.13</c:v>
                </c:pt>
                <c:pt idx="72">
                  <c:v>932.49</c:v>
                </c:pt>
                <c:pt idx="73">
                  <c:v>966.15000000000009</c:v>
                </c:pt>
                <c:pt idx="74">
                  <c:v>998.37000000000012</c:v>
                </c:pt>
                <c:pt idx="75">
                  <c:v>1027.33</c:v>
                </c:pt>
                <c:pt idx="76">
                  <c:v>1055.43</c:v>
                </c:pt>
                <c:pt idx="77">
                  <c:v>1081.8900000000001</c:v>
                </c:pt>
                <c:pt idx="78">
                  <c:v>1107.0899999999999</c:v>
                </c:pt>
                <c:pt idx="79">
                  <c:v>1130.67</c:v>
                </c:pt>
                <c:pt idx="80">
                  <c:v>1154.07</c:v>
                </c:pt>
                <c:pt idx="81">
                  <c:v>1175.67</c:v>
                </c:pt>
                <c:pt idx="82">
                  <c:v>1195.47</c:v>
                </c:pt>
                <c:pt idx="83">
                  <c:v>1215.27</c:v>
                </c:pt>
                <c:pt idx="84">
                  <c:v>1233.27</c:v>
                </c:pt>
                <c:pt idx="85">
                  <c:v>1251.27</c:v>
                </c:pt>
                <c:pt idx="86">
                  <c:v>705.49</c:v>
                </c:pt>
                <c:pt idx="87">
                  <c:v>763.72</c:v>
                </c:pt>
                <c:pt idx="88">
                  <c:v>812.79</c:v>
                </c:pt>
                <c:pt idx="89">
                  <c:v>785.66000000000008</c:v>
                </c:pt>
                <c:pt idx="90">
                  <c:v>921.94</c:v>
                </c:pt>
                <c:pt idx="91">
                  <c:v>844.1400000000001</c:v>
                </c:pt>
                <c:pt idx="92">
                  <c:v>828.83</c:v>
                </c:pt>
                <c:pt idx="93">
                  <c:v>929.06999999999994</c:v>
                </c:pt>
                <c:pt idx="94">
                  <c:v>914.67000000000007</c:v>
                </c:pt>
                <c:pt idx="95">
                  <c:v>959.67000000000007</c:v>
                </c:pt>
                <c:pt idx="96">
                  <c:v>950.67000000000007</c:v>
                </c:pt>
                <c:pt idx="97">
                  <c:v>910.67000000000007</c:v>
                </c:pt>
                <c:pt idx="98">
                  <c:v>896.67000000000007</c:v>
                </c:pt>
              </c:numCache>
            </c:numRef>
          </c:xVal>
          <c:yVal>
            <c:numRef>
              <c:f>'API Data Book Values'!$CN$95:$CN$193</c:f>
              <c:numCache>
                <c:formatCode>General</c:formatCode>
                <c:ptCount val="99"/>
                <c:pt idx="0">
                  <c:v>0.63380000000000003</c:v>
                </c:pt>
                <c:pt idx="1">
                  <c:v>0.85</c:v>
                </c:pt>
                <c:pt idx="2">
                  <c:v>0.68910000000000005</c:v>
                </c:pt>
                <c:pt idx="3">
                  <c:v>0.69889999999999997</c:v>
                </c:pt>
                <c:pt idx="4">
                  <c:v>0.67479999999999996</c:v>
                </c:pt>
                <c:pt idx="5">
                  <c:v>0.69989999999999997</c:v>
                </c:pt>
                <c:pt idx="6">
                  <c:v>0.69769999999999999</c:v>
                </c:pt>
                <c:pt idx="7">
                  <c:v>0.73270000000000002</c:v>
                </c:pt>
                <c:pt idx="8">
                  <c:v>0.76029999999999998</c:v>
                </c:pt>
                <c:pt idx="9">
                  <c:v>0.754</c:v>
                </c:pt>
                <c:pt idx="10">
                  <c:v>0.7712</c:v>
                </c:pt>
                <c:pt idx="11">
                  <c:v>0.75919999999999999</c:v>
                </c:pt>
                <c:pt idx="12">
                  <c:v>0.77710000000000001</c:v>
                </c:pt>
                <c:pt idx="13">
                  <c:v>0.75609999999999999</c:v>
                </c:pt>
                <c:pt idx="14">
                  <c:v>0.74950000000000006</c:v>
                </c:pt>
                <c:pt idx="15">
                  <c:v>0.75349999999999995</c:v>
                </c:pt>
                <c:pt idx="16">
                  <c:v>0.78110000000000002</c:v>
                </c:pt>
                <c:pt idx="17">
                  <c:v>0.78080000000000005</c:v>
                </c:pt>
                <c:pt idx="18">
                  <c:v>0.78539999999999999</c:v>
                </c:pt>
                <c:pt idx="19">
                  <c:v>0.78959999999999997</c:v>
                </c:pt>
                <c:pt idx="20">
                  <c:v>0.77339999999999998</c:v>
                </c:pt>
                <c:pt idx="21">
                  <c:v>0.7712</c:v>
                </c:pt>
                <c:pt idx="22">
                  <c:v>0.7712</c:v>
                </c:pt>
                <c:pt idx="23">
                  <c:v>0.77710000000000001</c:v>
                </c:pt>
                <c:pt idx="24">
                  <c:v>0.75280000000000002</c:v>
                </c:pt>
                <c:pt idx="25">
                  <c:v>0.78369999999999995</c:v>
                </c:pt>
                <c:pt idx="26">
                  <c:v>0.77500000000000002</c:v>
                </c:pt>
                <c:pt idx="27">
                  <c:v>0.7581</c:v>
                </c:pt>
                <c:pt idx="28">
                  <c:v>0.77600000000000002</c:v>
                </c:pt>
                <c:pt idx="29">
                  <c:v>0.76800000000000002</c:v>
                </c:pt>
                <c:pt idx="30">
                  <c:v>0.75180000000000002</c:v>
                </c:pt>
                <c:pt idx="31">
                  <c:v>0.81030000000000002</c:v>
                </c:pt>
                <c:pt idx="32">
                  <c:v>0.7853</c:v>
                </c:pt>
                <c:pt idx="33">
                  <c:v>0.80359999999999998</c:v>
                </c:pt>
                <c:pt idx="34">
                  <c:v>0.80720000000000003</c:v>
                </c:pt>
                <c:pt idx="35">
                  <c:v>0.8004</c:v>
                </c:pt>
                <c:pt idx="36">
                  <c:v>0.79279999999999995</c:v>
                </c:pt>
                <c:pt idx="37">
                  <c:v>0.7954</c:v>
                </c:pt>
                <c:pt idx="38">
                  <c:v>0.80059999999999998</c:v>
                </c:pt>
                <c:pt idx="39">
                  <c:v>0.80510000000000004</c:v>
                </c:pt>
                <c:pt idx="40">
                  <c:v>0.80879999999999996</c:v>
                </c:pt>
                <c:pt idx="41">
                  <c:v>0.81210000000000004</c:v>
                </c:pt>
                <c:pt idx="42">
                  <c:v>0.81430000000000002</c:v>
                </c:pt>
                <c:pt idx="43">
                  <c:v>0.8175</c:v>
                </c:pt>
                <c:pt idx="44">
                  <c:v>0.81969999999999998</c:v>
                </c:pt>
                <c:pt idx="45">
                  <c:v>0.82169999999999999</c:v>
                </c:pt>
                <c:pt idx="46">
                  <c:v>0.82350000000000001</c:v>
                </c:pt>
                <c:pt idx="47">
                  <c:v>0.82520000000000004</c:v>
                </c:pt>
                <c:pt idx="48">
                  <c:v>0.82669999999999999</c:v>
                </c:pt>
                <c:pt idx="49">
                  <c:v>0.82799999999999996</c:v>
                </c:pt>
                <c:pt idx="50">
                  <c:v>0.82930000000000004</c:v>
                </c:pt>
                <c:pt idx="51">
                  <c:v>0.83030000000000004</c:v>
                </c:pt>
                <c:pt idx="52">
                  <c:v>0.83150000000000002</c:v>
                </c:pt>
                <c:pt idx="53">
                  <c:v>0.78349999999999997</c:v>
                </c:pt>
                <c:pt idx="54">
                  <c:v>0.77480000000000004</c:v>
                </c:pt>
                <c:pt idx="55">
                  <c:v>0.79210000000000003</c:v>
                </c:pt>
                <c:pt idx="56">
                  <c:v>0.78539999999999999</c:v>
                </c:pt>
                <c:pt idx="57">
                  <c:v>0.80059999999999998</c:v>
                </c:pt>
                <c:pt idx="58">
                  <c:v>0.78029999999999999</c:v>
                </c:pt>
                <c:pt idx="59">
                  <c:v>0.77039999999999997</c:v>
                </c:pt>
                <c:pt idx="60">
                  <c:v>0.78920000000000001</c:v>
                </c:pt>
                <c:pt idx="61">
                  <c:v>0.7873</c:v>
                </c:pt>
                <c:pt idx="62">
                  <c:v>0.76700000000000002</c:v>
                </c:pt>
                <c:pt idx="63">
                  <c:v>0.79810000000000003</c:v>
                </c:pt>
                <c:pt idx="64">
                  <c:v>0.80640000000000001</c:v>
                </c:pt>
                <c:pt idx="65">
                  <c:v>0.8034</c:v>
                </c:pt>
                <c:pt idx="66">
                  <c:v>0.81610000000000005</c:v>
                </c:pt>
                <c:pt idx="67">
                  <c:v>0.81720000000000004</c:v>
                </c:pt>
                <c:pt idx="68">
                  <c:v>0.81679999999999997</c:v>
                </c:pt>
                <c:pt idx="69">
                  <c:v>0.85860000000000003</c:v>
                </c:pt>
                <c:pt idx="70">
                  <c:v>0.80769999999999997</c:v>
                </c:pt>
                <c:pt idx="71">
                  <c:v>0.8115</c:v>
                </c:pt>
                <c:pt idx="72">
                  <c:v>0.81120000000000003</c:v>
                </c:pt>
                <c:pt idx="73">
                  <c:v>0.81769999999999998</c:v>
                </c:pt>
                <c:pt idx="74">
                  <c:v>0.82020000000000004</c:v>
                </c:pt>
                <c:pt idx="75">
                  <c:v>0.82230000000000003</c:v>
                </c:pt>
                <c:pt idx="76">
                  <c:v>0.82440000000000002</c:v>
                </c:pt>
                <c:pt idx="77">
                  <c:v>0.82609999999999995</c:v>
                </c:pt>
                <c:pt idx="78">
                  <c:v>0.82769999999999999</c:v>
                </c:pt>
                <c:pt idx="79">
                  <c:v>0.82909999999999995</c:v>
                </c:pt>
                <c:pt idx="80">
                  <c:v>0.83030000000000004</c:v>
                </c:pt>
                <c:pt idx="81">
                  <c:v>0.83160000000000001</c:v>
                </c:pt>
                <c:pt idx="82">
                  <c:v>0.8327</c:v>
                </c:pt>
                <c:pt idx="83">
                  <c:v>0.8337</c:v>
                </c:pt>
                <c:pt idx="84">
                  <c:v>0.83460000000000001</c:v>
                </c:pt>
                <c:pt idx="85">
                  <c:v>0.8357</c:v>
                </c:pt>
                <c:pt idx="86">
                  <c:v>0.81440000000000001</c:v>
                </c:pt>
                <c:pt idx="87">
                  <c:v>0.84050000000000002</c:v>
                </c:pt>
                <c:pt idx="88">
                  <c:v>0.85450000000000004</c:v>
                </c:pt>
                <c:pt idx="89">
                  <c:v>0.79920000000000002</c:v>
                </c:pt>
                <c:pt idx="90">
                  <c:v>0.89</c:v>
                </c:pt>
                <c:pt idx="91">
                  <c:v>0.90180000000000005</c:v>
                </c:pt>
                <c:pt idx="92">
                  <c:v>0.87549999999999994</c:v>
                </c:pt>
                <c:pt idx="93">
                  <c:v>1.0145999999999999</c:v>
                </c:pt>
                <c:pt idx="97">
                  <c:v>0.89</c:v>
                </c:pt>
                <c:pt idx="98">
                  <c:v>0.86480000000000001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9F-42A4-BD15-F9A008E7ED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FF66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rgbClr val="FF6600"/>
                    </a:solidFill>
                  </a:rPr>
                  <a:t>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FF6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Aromatics (n=128)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MW</c:v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'API Data Book Values'!$CH$337:$CH$480</c:f>
              <c:numCache>
                <c:formatCode>0.00</c:formatCode>
                <c:ptCount val="144"/>
                <c:pt idx="0">
                  <c:v>635.85</c:v>
                </c:pt>
                <c:pt idx="1">
                  <c:v>690.79</c:v>
                </c:pt>
                <c:pt idx="2">
                  <c:v>736.8</c:v>
                </c:pt>
                <c:pt idx="3">
                  <c:v>751.6400000000001</c:v>
                </c:pt>
                <c:pt idx="4">
                  <c:v>742.09</c:v>
                </c:pt>
                <c:pt idx="5">
                  <c:v>740.72</c:v>
                </c:pt>
                <c:pt idx="6">
                  <c:v>778.31</c:v>
                </c:pt>
                <c:pt idx="7">
                  <c:v>766.01</c:v>
                </c:pt>
                <c:pt idx="8">
                  <c:v>788.99</c:v>
                </c:pt>
                <c:pt idx="9">
                  <c:v>782.06</c:v>
                </c:pt>
                <c:pt idx="10">
                  <c:v>783.3</c:v>
                </c:pt>
                <c:pt idx="11">
                  <c:v>808.68000000000006</c:v>
                </c:pt>
                <c:pt idx="12">
                  <c:v>796.55</c:v>
                </c:pt>
                <c:pt idx="13">
                  <c:v>788.21</c:v>
                </c:pt>
                <c:pt idx="14">
                  <c:v>821.56</c:v>
                </c:pt>
                <c:pt idx="15">
                  <c:v>802.69</c:v>
                </c:pt>
                <c:pt idx="16">
                  <c:v>803.62</c:v>
                </c:pt>
                <c:pt idx="17">
                  <c:v>796.08</c:v>
                </c:pt>
                <c:pt idx="18">
                  <c:v>824.54</c:v>
                </c:pt>
                <c:pt idx="19">
                  <c:v>819.23</c:v>
                </c:pt>
                <c:pt idx="20">
                  <c:v>821.75</c:v>
                </c:pt>
                <c:pt idx="21">
                  <c:v>812.34</c:v>
                </c:pt>
                <c:pt idx="22">
                  <c:v>806.76</c:v>
                </c:pt>
                <c:pt idx="23">
                  <c:v>810.45</c:v>
                </c:pt>
                <c:pt idx="24">
                  <c:v>821.83</c:v>
                </c:pt>
                <c:pt idx="25">
                  <c:v>817.65000000000009</c:v>
                </c:pt>
                <c:pt idx="26">
                  <c:v>822.42000000000007</c:v>
                </c:pt>
                <c:pt idx="27">
                  <c:v>840.71</c:v>
                </c:pt>
                <c:pt idx="28">
                  <c:v>832.73</c:v>
                </c:pt>
                <c:pt idx="29">
                  <c:v>833.85</c:v>
                </c:pt>
                <c:pt idx="30">
                  <c:v>830.43000000000006</c:v>
                </c:pt>
                <c:pt idx="31">
                  <c:v>822.11</c:v>
                </c:pt>
                <c:pt idx="32">
                  <c:v>827.96</c:v>
                </c:pt>
                <c:pt idx="33">
                  <c:v>860.74</c:v>
                </c:pt>
                <c:pt idx="34">
                  <c:v>848.06999999999994</c:v>
                </c:pt>
                <c:pt idx="35">
                  <c:v>845.91000000000008</c:v>
                </c:pt>
                <c:pt idx="36">
                  <c:v>861.3900000000001</c:v>
                </c:pt>
                <c:pt idx="37">
                  <c:v>898.65000000000009</c:v>
                </c:pt>
                <c:pt idx="38">
                  <c:v>934.65000000000009</c:v>
                </c:pt>
                <c:pt idx="39">
                  <c:v>967.59</c:v>
                </c:pt>
                <c:pt idx="40">
                  <c:v>999.27</c:v>
                </c:pt>
                <c:pt idx="41">
                  <c:v>1027.8700000000001</c:v>
                </c:pt>
                <c:pt idx="42">
                  <c:v>1055.43</c:v>
                </c:pt>
                <c:pt idx="43">
                  <c:v>1081.3499999999999</c:v>
                </c:pt>
                <c:pt idx="44">
                  <c:v>1106.01</c:v>
                </c:pt>
                <c:pt idx="45">
                  <c:v>1128.8700000000001</c:v>
                </c:pt>
                <c:pt idx="46">
                  <c:v>1150.47</c:v>
                </c:pt>
                <c:pt idx="47">
                  <c:v>1172.07</c:v>
                </c:pt>
                <c:pt idx="48">
                  <c:v>923.8900000000001</c:v>
                </c:pt>
                <c:pt idx="49">
                  <c:v>752.92000000000007</c:v>
                </c:pt>
                <c:pt idx="50">
                  <c:v>793.04</c:v>
                </c:pt>
                <c:pt idx="51">
                  <c:v>812.54</c:v>
                </c:pt>
                <c:pt idx="52">
                  <c:v>789.56999999999994</c:v>
                </c:pt>
                <c:pt idx="53">
                  <c:v>797.33</c:v>
                </c:pt>
                <c:pt idx="54">
                  <c:v>800.55</c:v>
                </c:pt>
                <c:pt idx="55">
                  <c:v>802.71</c:v>
                </c:pt>
                <c:pt idx="56">
                  <c:v>853.47</c:v>
                </c:pt>
                <c:pt idx="57">
                  <c:v>828.81</c:v>
                </c:pt>
                <c:pt idx="58">
                  <c:v>833.67000000000007</c:v>
                </c:pt>
                <c:pt idx="59">
                  <c:v>837.81</c:v>
                </c:pt>
                <c:pt idx="60">
                  <c:v>819.27</c:v>
                </c:pt>
                <c:pt idx="61">
                  <c:v>950.67000000000007</c:v>
                </c:pt>
                <c:pt idx="62">
                  <c:v>951.21</c:v>
                </c:pt>
                <c:pt idx="63">
                  <c:v>982.53</c:v>
                </c:pt>
                <c:pt idx="64">
                  <c:v>977.67000000000007</c:v>
                </c:pt>
                <c:pt idx="65">
                  <c:v>1000.6700000000001</c:v>
                </c:pt>
                <c:pt idx="66">
                  <c:v>1018.6700000000001</c:v>
                </c:pt>
                <c:pt idx="67">
                  <c:v>967.36</c:v>
                </c:pt>
                <c:pt idx="68">
                  <c:v>982.40000000000009</c:v>
                </c:pt>
                <c:pt idx="69">
                  <c:v>996.56999999999994</c:v>
                </c:pt>
                <c:pt idx="70">
                  <c:v>1001.47</c:v>
                </c:pt>
                <c:pt idx="71">
                  <c:v>1002.26</c:v>
                </c:pt>
                <c:pt idx="72">
                  <c:v>1021.3900000000001</c:v>
                </c:pt>
                <c:pt idx="73">
                  <c:v>1045.8700000000001</c:v>
                </c:pt>
                <c:pt idx="74">
                  <c:v>1069.52</c:v>
                </c:pt>
                <c:pt idx="75">
                  <c:v>1092.8700000000001</c:v>
                </c:pt>
                <c:pt idx="76">
                  <c:v>1114.47</c:v>
                </c:pt>
                <c:pt idx="77">
                  <c:v>1134.27</c:v>
                </c:pt>
                <c:pt idx="78">
                  <c:v>1152.27</c:v>
                </c:pt>
                <c:pt idx="79">
                  <c:v>1170.27</c:v>
                </c:pt>
                <c:pt idx="80">
                  <c:v>1186.47</c:v>
                </c:pt>
                <c:pt idx="81">
                  <c:v>1202.67</c:v>
                </c:pt>
                <c:pt idx="82">
                  <c:v>1217.07</c:v>
                </c:pt>
                <c:pt idx="83">
                  <c:v>1231.47</c:v>
                </c:pt>
                <c:pt idx="84">
                  <c:v>1244.07</c:v>
                </c:pt>
                <c:pt idx="85">
                  <c:v>963</c:v>
                </c:pt>
                <c:pt idx="86">
                  <c:v>1043.3700000000001</c:v>
                </c:pt>
                <c:pt idx="87">
                  <c:v>746.73</c:v>
                </c:pt>
                <c:pt idx="88">
                  <c:v>1031.4000000000001</c:v>
                </c:pt>
                <c:pt idx="89">
                  <c:v>1096.2</c:v>
                </c:pt>
                <c:pt idx="90">
                  <c:v>1170</c:v>
                </c:pt>
                <c:pt idx="91">
                  <c:v>1168.47</c:v>
                </c:pt>
                <c:pt idx="92">
                  <c:v>883.97</c:v>
                </c:pt>
                <c:pt idx="93">
                  <c:v>932.1</c:v>
                </c:pt>
                <c:pt idx="94">
                  <c:v>925.56</c:v>
                </c:pt>
                <c:pt idx="95">
                  <c:v>956.66000000000008</c:v>
                </c:pt>
                <c:pt idx="96">
                  <c:v>955.94</c:v>
                </c:pt>
                <c:pt idx="97">
                  <c:v>971.01</c:v>
                </c:pt>
                <c:pt idx="98">
                  <c:v>972.81</c:v>
                </c:pt>
                <c:pt idx="99">
                  <c:v>982.67000000000007</c:v>
                </c:pt>
                <c:pt idx="100">
                  <c:v>983.97</c:v>
                </c:pt>
                <c:pt idx="101">
                  <c:v>1012.5699999999999</c:v>
                </c:pt>
                <c:pt idx="102">
                  <c:v>1011.8700000000001</c:v>
                </c:pt>
                <c:pt idx="103">
                  <c:v>1042.47</c:v>
                </c:pt>
                <c:pt idx="104">
                  <c:v>1071.27</c:v>
                </c:pt>
                <c:pt idx="105">
                  <c:v>1073.07</c:v>
                </c:pt>
                <c:pt idx="106">
                  <c:v>1098.27</c:v>
                </c:pt>
                <c:pt idx="107">
                  <c:v>1125.27</c:v>
                </c:pt>
                <c:pt idx="108">
                  <c:v>1150.47</c:v>
                </c:pt>
                <c:pt idx="109">
                  <c:v>1155.8700000000001</c:v>
                </c:pt>
                <c:pt idx="110">
                  <c:v>1173.8700000000001</c:v>
                </c:pt>
                <c:pt idx="111">
                  <c:v>865.44</c:v>
                </c:pt>
                <c:pt idx="112">
                  <c:v>888.73</c:v>
                </c:pt>
                <c:pt idx="113">
                  <c:v>922.90000000000009</c:v>
                </c:pt>
                <c:pt idx="114">
                  <c:v>905.67000000000007</c:v>
                </c:pt>
                <c:pt idx="115">
                  <c:v>920.06999999999994</c:v>
                </c:pt>
                <c:pt idx="116">
                  <c:v>945.27</c:v>
                </c:pt>
                <c:pt idx="117">
                  <c:v>953.19</c:v>
                </c:pt>
                <c:pt idx="118">
                  <c:v>965.06999999999994</c:v>
                </c:pt>
                <c:pt idx="119">
                  <c:v>983.3</c:v>
                </c:pt>
                <c:pt idx="120">
                  <c:v>997.47</c:v>
                </c:pt>
                <c:pt idx="121">
                  <c:v>1013</c:v>
                </c:pt>
                <c:pt idx="122">
                  <c:v>1026.27</c:v>
                </c:pt>
                <c:pt idx="123">
                  <c:v>1040.67</c:v>
                </c:pt>
                <c:pt idx="124">
                  <c:v>1069.47</c:v>
                </c:pt>
                <c:pt idx="125">
                  <c:v>1094.67</c:v>
                </c:pt>
                <c:pt idx="126">
                  <c:v>1118.07</c:v>
                </c:pt>
                <c:pt idx="127">
                  <c:v>1141.47</c:v>
                </c:pt>
                <c:pt idx="128">
                  <c:v>819.99</c:v>
                </c:pt>
                <c:pt idx="129">
                  <c:v>848.97</c:v>
                </c:pt>
                <c:pt idx="130">
                  <c:v>824.67000000000007</c:v>
                </c:pt>
                <c:pt idx="131">
                  <c:v>811.8</c:v>
                </c:pt>
                <c:pt idx="132">
                  <c:v>834.75</c:v>
                </c:pt>
                <c:pt idx="133">
                  <c:v>836.19</c:v>
                </c:pt>
                <c:pt idx="134">
                  <c:v>855.27</c:v>
                </c:pt>
                <c:pt idx="135">
                  <c:v>861.56999999999994</c:v>
                </c:pt>
                <c:pt idx="136">
                  <c:v>977.76</c:v>
                </c:pt>
                <c:pt idx="137">
                  <c:v>990.97</c:v>
                </c:pt>
                <c:pt idx="138">
                  <c:v>1026.79</c:v>
                </c:pt>
                <c:pt idx="139">
                  <c:v>1105.83</c:v>
                </c:pt>
                <c:pt idx="140">
                  <c:v>1104.21</c:v>
                </c:pt>
                <c:pt idx="141">
                  <c:v>1202.31</c:v>
                </c:pt>
                <c:pt idx="142">
                  <c:v>1180.71</c:v>
                </c:pt>
                <c:pt idx="143">
                  <c:v>1285.47</c:v>
                </c:pt>
              </c:numCache>
            </c:numRef>
          </c:xVal>
          <c:yVal>
            <c:numRef>
              <c:f>'API Data Book Values'!$CP$337:$CP$480</c:f>
              <c:numCache>
                <c:formatCode>General</c:formatCode>
                <c:ptCount val="144"/>
                <c:pt idx="0">
                  <c:v>78.113640000000004</c:v>
                </c:pt>
                <c:pt idx="1">
                  <c:v>92.140519999999995</c:v>
                </c:pt>
                <c:pt idx="2">
                  <c:v>106.16739999999999</c:v>
                </c:pt>
                <c:pt idx="3">
                  <c:v>106.16739999999999</c:v>
                </c:pt>
                <c:pt idx="4">
                  <c:v>106.16739999999999</c:v>
                </c:pt>
                <c:pt idx="5">
                  <c:v>106.16739999999999</c:v>
                </c:pt>
                <c:pt idx="6">
                  <c:v>120.19427999999999</c:v>
                </c:pt>
                <c:pt idx="7">
                  <c:v>120.19427999999999</c:v>
                </c:pt>
                <c:pt idx="8">
                  <c:v>120.19427999999999</c:v>
                </c:pt>
                <c:pt idx="9">
                  <c:v>120.19427999999999</c:v>
                </c:pt>
                <c:pt idx="10">
                  <c:v>120.19427999999999</c:v>
                </c:pt>
                <c:pt idx="11">
                  <c:v>120.19427999999999</c:v>
                </c:pt>
                <c:pt idx="12">
                  <c:v>120.19427999999999</c:v>
                </c:pt>
                <c:pt idx="13">
                  <c:v>120.19427999999999</c:v>
                </c:pt>
                <c:pt idx="14">
                  <c:v>134.22116</c:v>
                </c:pt>
                <c:pt idx="15">
                  <c:v>134.22116</c:v>
                </c:pt>
                <c:pt idx="16">
                  <c:v>134.22116</c:v>
                </c:pt>
                <c:pt idx="17">
                  <c:v>134.22116</c:v>
                </c:pt>
                <c:pt idx="18">
                  <c:v>134.22116</c:v>
                </c:pt>
                <c:pt idx="19">
                  <c:v>134.22116</c:v>
                </c:pt>
                <c:pt idx="20">
                  <c:v>134.22116</c:v>
                </c:pt>
                <c:pt idx="21">
                  <c:v>134.22116</c:v>
                </c:pt>
                <c:pt idx="22">
                  <c:v>134.22116</c:v>
                </c:pt>
                <c:pt idx="23">
                  <c:v>134.22116</c:v>
                </c:pt>
                <c:pt idx="24">
                  <c:v>134.22116</c:v>
                </c:pt>
                <c:pt idx="25">
                  <c:v>134.22116</c:v>
                </c:pt>
                <c:pt idx="26">
                  <c:v>134.22116</c:v>
                </c:pt>
                <c:pt idx="27">
                  <c:v>134.22116</c:v>
                </c:pt>
                <c:pt idx="28">
                  <c:v>134.22116</c:v>
                </c:pt>
                <c:pt idx="29">
                  <c:v>134.22116</c:v>
                </c:pt>
                <c:pt idx="30">
                  <c:v>134.22116</c:v>
                </c:pt>
                <c:pt idx="31">
                  <c:v>134.22116</c:v>
                </c:pt>
                <c:pt idx="32">
                  <c:v>134.22116</c:v>
                </c:pt>
                <c:pt idx="33">
                  <c:v>134.22116</c:v>
                </c:pt>
                <c:pt idx="34">
                  <c:v>134.22116</c:v>
                </c:pt>
                <c:pt idx="35">
                  <c:v>134.22116</c:v>
                </c:pt>
                <c:pt idx="36">
                  <c:v>148.24803999999997</c:v>
                </c:pt>
                <c:pt idx="37">
                  <c:v>162.27492000000001</c:v>
                </c:pt>
                <c:pt idx="38">
                  <c:v>176.30180000000001</c:v>
                </c:pt>
                <c:pt idx="39">
                  <c:v>190.32867999999999</c:v>
                </c:pt>
                <c:pt idx="40">
                  <c:v>204.35556</c:v>
                </c:pt>
                <c:pt idx="41">
                  <c:v>218.38243999999997</c:v>
                </c:pt>
                <c:pt idx="42">
                  <c:v>232.40931999999998</c:v>
                </c:pt>
                <c:pt idx="43">
                  <c:v>246.43619999999999</c:v>
                </c:pt>
                <c:pt idx="44">
                  <c:v>260.46307999999999</c:v>
                </c:pt>
                <c:pt idx="45">
                  <c:v>274.48996</c:v>
                </c:pt>
                <c:pt idx="46">
                  <c:v>288.51684</c:v>
                </c:pt>
                <c:pt idx="47">
                  <c:v>302.54371999999995</c:v>
                </c:pt>
                <c:pt idx="48">
                  <c:v>160.25904</c:v>
                </c:pt>
                <c:pt idx="61">
                  <c:v>154.2114</c:v>
                </c:pt>
                <c:pt idx="62">
                  <c:v>168.23828</c:v>
                </c:pt>
                <c:pt idx="63">
                  <c:v>168.23828</c:v>
                </c:pt>
                <c:pt idx="64">
                  <c:v>168.23828</c:v>
                </c:pt>
                <c:pt idx="65">
                  <c:v>182.26516000000001</c:v>
                </c:pt>
                <c:pt idx="66">
                  <c:v>182.26516000000001</c:v>
                </c:pt>
                <c:pt idx="67">
                  <c:v>168.23828</c:v>
                </c:pt>
                <c:pt idx="68">
                  <c:v>182.26516000000001</c:v>
                </c:pt>
                <c:pt idx="69">
                  <c:v>182.26516000000001</c:v>
                </c:pt>
                <c:pt idx="70">
                  <c:v>196.29203999999999</c:v>
                </c:pt>
                <c:pt idx="71">
                  <c:v>196.29203999999999</c:v>
                </c:pt>
                <c:pt idx="72">
                  <c:v>210.31891999999999</c:v>
                </c:pt>
                <c:pt idx="73">
                  <c:v>224.3458</c:v>
                </c:pt>
                <c:pt idx="74">
                  <c:v>238.37267999999997</c:v>
                </c:pt>
                <c:pt idx="75">
                  <c:v>252.39955999999998</c:v>
                </c:pt>
                <c:pt idx="76">
                  <c:v>266.42643999999996</c:v>
                </c:pt>
                <c:pt idx="77">
                  <c:v>280.45332000000002</c:v>
                </c:pt>
                <c:pt idx="78">
                  <c:v>294.48019999999997</c:v>
                </c:pt>
                <c:pt idx="79">
                  <c:v>308.50707999999997</c:v>
                </c:pt>
                <c:pt idx="80">
                  <c:v>322.53396000000004</c:v>
                </c:pt>
                <c:pt idx="81">
                  <c:v>336.56083999999998</c:v>
                </c:pt>
                <c:pt idx="82">
                  <c:v>350.58771999999999</c:v>
                </c:pt>
                <c:pt idx="83">
                  <c:v>364.6146</c:v>
                </c:pt>
                <c:pt idx="84">
                  <c:v>378.64148</c:v>
                </c:pt>
                <c:pt idx="85">
                  <c:v>180.24928</c:v>
                </c:pt>
                <c:pt idx="86">
                  <c:v>180.24928</c:v>
                </c:pt>
                <c:pt idx="88">
                  <c:v>178.23339999999999</c:v>
                </c:pt>
                <c:pt idx="89">
                  <c:v>230.30915999999999</c:v>
                </c:pt>
                <c:pt idx="90">
                  <c:v>230.30915999999999</c:v>
                </c:pt>
                <c:pt idx="91">
                  <c:v>230.30915999999999</c:v>
                </c:pt>
                <c:pt idx="92">
                  <c:v>128.17352</c:v>
                </c:pt>
                <c:pt idx="93">
                  <c:v>142.20039999999997</c:v>
                </c:pt>
                <c:pt idx="94">
                  <c:v>142.20039999999997</c:v>
                </c:pt>
                <c:pt idx="95">
                  <c:v>156.22728000000001</c:v>
                </c:pt>
                <c:pt idx="96">
                  <c:v>156.22728000000001</c:v>
                </c:pt>
                <c:pt idx="97">
                  <c:v>156.22728000000001</c:v>
                </c:pt>
                <c:pt idx="98">
                  <c:v>156.22728000000001</c:v>
                </c:pt>
                <c:pt idx="99">
                  <c:v>170.25416000000001</c:v>
                </c:pt>
                <c:pt idx="100">
                  <c:v>170.25416000000001</c:v>
                </c:pt>
                <c:pt idx="101">
                  <c:v>184.28103999999999</c:v>
                </c:pt>
                <c:pt idx="102">
                  <c:v>184.28103999999999</c:v>
                </c:pt>
                <c:pt idx="103">
                  <c:v>198.30792</c:v>
                </c:pt>
                <c:pt idx="104">
                  <c:v>212.33479999999997</c:v>
                </c:pt>
                <c:pt idx="105">
                  <c:v>212.33479999999997</c:v>
                </c:pt>
                <c:pt idx="106">
                  <c:v>226.36167999999998</c:v>
                </c:pt>
                <c:pt idx="107">
                  <c:v>240.38855999999998</c:v>
                </c:pt>
                <c:pt idx="108">
                  <c:v>254.41543999999999</c:v>
                </c:pt>
                <c:pt idx="109">
                  <c:v>254.41543999999999</c:v>
                </c:pt>
                <c:pt idx="110">
                  <c:v>268.44232</c:v>
                </c:pt>
                <c:pt idx="111">
                  <c:v>132.20527999999999</c:v>
                </c:pt>
                <c:pt idx="112">
                  <c:v>146.23215999999999</c:v>
                </c:pt>
                <c:pt idx="113">
                  <c:v>160.25904</c:v>
                </c:pt>
                <c:pt idx="114">
                  <c:v>160.25904</c:v>
                </c:pt>
                <c:pt idx="115">
                  <c:v>160.25904</c:v>
                </c:pt>
                <c:pt idx="116">
                  <c:v>160.25904</c:v>
                </c:pt>
                <c:pt idx="117">
                  <c:v>174.28592</c:v>
                </c:pt>
                <c:pt idx="118">
                  <c:v>174.28592</c:v>
                </c:pt>
                <c:pt idx="119">
                  <c:v>188.31279999999998</c:v>
                </c:pt>
                <c:pt idx="120">
                  <c:v>188.31279999999998</c:v>
                </c:pt>
                <c:pt idx="121">
                  <c:v>202.33967999999999</c:v>
                </c:pt>
                <c:pt idx="122">
                  <c:v>202.33967999999999</c:v>
                </c:pt>
                <c:pt idx="123">
                  <c:v>216.36655999999999</c:v>
                </c:pt>
                <c:pt idx="124">
                  <c:v>230.39344</c:v>
                </c:pt>
                <c:pt idx="125">
                  <c:v>244.42031999999998</c:v>
                </c:pt>
                <c:pt idx="126">
                  <c:v>258.44719999999995</c:v>
                </c:pt>
                <c:pt idx="127">
                  <c:v>272.47407999999996</c:v>
                </c:pt>
                <c:pt idx="131">
                  <c:v>118.17839999999998</c:v>
                </c:pt>
                <c:pt idx="132">
                  <c:v>132.20527999999999</c:v>
                </c:pt>
                <c:pt idx="133">
                  <c:v>132.20527999999999</c:v>
                </c:pt>
                <c:pt idx="134">
                  <c:v>132.20527999999999</c:v>
                </c:pt>
                <c:pt idx="135">
                  <c:v>132.20527999999999</c:v>
                </c:pt>
                <c:pt idx="136">
                  <c:v>152.19552000000002</c:v>
                </c:pt>
                <c:pt idx="137">
                  <c:v>154.2114</c:v>
                </c:pt>
                <c:pt idx="138">
                  <c:v>166.22239999999999</c:v>
                </c:pt>
                <c:pt idx="139">
                  <c:v>178.23339999999999</c:v>
                </c:pt>
                <c:pt idx="140">
                  <c:v>178.23339999999999</c:v>
                </c:pt>
                <c:pt idx="141">
                  <c:v>202.25539999999998</c:v>
                </c:pt>
                <c:pt idx="142">
                  <c:v>202.25539999999998</c:v>
                </c:pt>
                <c:pt idx="143">
                  <c:v>228.29327999999998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8B-48EA-958D-C9726B44B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scatterChart>
        <c:scatterStyle val="lineMarker"/>
        <c:varyColors val="0"/>
        <c:ser>
          <c:idx val="1"/>
          <c:order val="1"/>
          <c:tx>
            <c:v>SG</c:v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5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xVal>
            <c:numRef>
              <c:f>'API Data Book Values'!$CH$337:$CH$480</c:f>
              <c:numCache>
                <c:formatCode>0.00</c:formatCode>
                <c:ptCount val="144"/>
                <c:pt idx="0">
                  <c:v>635.85</c:v>
                </c:pt>
                <c:pt idx="1">
                  <c:v>690.79</c:v>
                </c:pt>
                <c:pt idx="2">
                  <c:v>736.8</c:v>
                </c:pt>
                <c:pt idx="3">
                  <c:v>751.6400000000001</c:v>
                </c:pt>
                <c:pt idx="4">
                  <c:v>742.09</c:v>
                </c:pt>
                <c:pt idx="5">
                  <c:v>740.72</c:v>
                </c:pt>
                <c:pt idx="6">
                  <c:v>778.31</c:v>
                </c:pt>
                <c:pt idx="7">
                  <c:v>766.01</c:v>
                </c:pt>
                <c:pt idx="8">
                  <c:v>788.99</c:v>
                </c:pt>
                <c:pt idx="9">
                  <c:v>782.06</c:v>
                </c:pt>
                <c:pt idx="10">
                  <c:v>783.3</c:v>
                </c:pt>
                <c:pt idx="11">
                  <c:v>808.68000000000006</c:v>
                </c:pt>
                <c:pt idx="12">
                  <c:v>796.55</c:v>
                </c:pt>
                <c:pt idx="13">
                  <c:v>788.21</c:v>
                </c:pt>
                <c:pt idx="14">
                  <c:v>821.56</c:v>
                </c:pt>
                <c:pt idx="15">
                  <c:v>802.69</c:v>
                </c:pt>
                <c:pt idx="16">
                  <c:v>803.62</c:v>
                </c:pt>
                <c:pt idx="17">
                  <c:v>796.08</c:v>
                </c:pt>
                <c:pt idx="18">
                  <c:v>824.54</c:v>
                </c:pt>
                <c:pt idx="19">
                  <c:v>819.23</c:v>
                </c:pt>
                <c:pt idx="20">
                  <c:v>821.75</c:v>
                </c:pt>
                <c:pt idx="21">
                  <c:v>812.34</c:v>
                </c:pt>
                <c:pt idx="22">
                  <c:v>806.76</c:v>
                </c:pt>
                <c:pt idx="23">
                  <c:v>810.45</c:v>
                </c:pt>
                <c:pt idx="24">
                  <c:v>821.83</c:v>
                </c:pt>
                <c:pt idx="25">
                  <c:v>817.65000000000009</c:v>
                </c:pt>
                <c:pt idx="26">
                  <c:v>822.42000000000007</c:v>
                </c:pt>
                <c:pt idx="27">
                  <c:v>840.71</c:v>
                </c:pt>
                <c:pt idx="28">
                  <c:v>832.73</c:v>
                </c:pt>
                <c:pt idx="29">
                  <c:v>833.85</c:v>
                </c:pt>
                <c:pt idx="30">
                  <c:v>830.43000000000006</c:v>
                </c:pt>
                <c:pt idx="31">
                  <c:v>822.11</c:v>
                </c:pt>
                <c:pt idx="32">
                  <c:v>827.96</c:v>
                </c:pt>
                <c:pt idx="33">
                  <c:v>860.74</c:v>
                </c:pt>
                <c:pt idx="34">
                  <c:v>848.06999999999994</c:v>
                </c:pt>
                <c:pt idx="35">
                  <c:v>845.91000000000008</c:v>
                </c:pt>
                <c:pt idx="36">
                  <c:v>861.3900000000001</c:v>
                </c:pt>
                <c:pt idx="37">
                  <c:v>898.65000000000009</c:v>
                </c:pt>
                <c:pt idx="38">
                  <c:v>934.65000000000009</c:v>
                </c:pt>
                <c:pt idx="39">
                  <c:v>967.59</c:v>
                </c:pt>
                <c:pt idx="40">
                  <c:v>999.27</c:v>
                </c:pt>
                <c:pt idx="41">
                  <c:v>1027.8700000000001</c:v>
                </c:pt>
                <c:pt idx="42">
                  <c:v>1055.43</c:v>
                </c:pt>
                <c:pt idx="43">
                  <c:v>1081.3499999999999</c:v>
                </c:pt>
                <c:pt idx="44">
                  <c:v>1106.01</c:v>
                </c:pt>
                <c:pt idx="45">
                  <c:v>1128.8700000000001</c:v>
                </c:pt>
                <c:pt idx="46">
                  <c:v>1150.47</c:v>
                </c:pt>
                <c:pt idx="47">
                  <c:v>1172.07</c:v>
                </c:pt>
                <c:pt idx="48">
                  <c:v>923.8900000000001</c:v>
                </c:pt>
                <c:pt idx="49">
                  <c:v>752.92000000000007</c:v>
                </c:pt>
                <c:pt idx="50">
                  <c:v>793.04</c:v>
                </c:pt>
                <c:pt idx="51">
                  <c:v>812.54</c:v>
                </c:pt>
                <c:pt idx="52">
                  <c:v>789.56999999999994</c:v>
                </c:pt>
                <c:pt idx="53">
                  <c:v>797.33</c:v>
                </c:pt>
                <c:pt idx="54">
                  <c:v>800.55</c:v>
                </c:pt>
                <c:pt idx="55">
                  <c:v>802.71</c:v>
                </c:pt>
                <c:pt idx="56">
                  <c:v>853.47</c:v>
                </c:pt>
                <c:pt idx="57">
                  <c:v>828.81</c:v>
                </c:pt>
                <c:pt idx="58">
                  <c:v>833.67000000000007</c:v>
                </c:pt>
                <c:pt idx="59">
                  <c:v>837.81</c:v>
                </c:pt>
                <c:pt idx="60">
                  <c:v>819.27</c:v>
                </c:pt>
                <c:pt idx="61">
                  <c:v>950.67000000000007</c:v>
                </c:pt>
                <c:pt idx="62">
                  <c:v>951.21</c:v>
                </c:pt>
                <c:pt idx="63">
                  <c:v>982.53</c:v>
                </c:pt>
                <c:pt idx="64">
                  <c:v>977.67000000000007</c:v>
                </c:pt>
                <c:pt idx="65">
                  <c:v>1000.6700000000001</c:v>
                </c:pt>
                <c:pt idx="66">
                  <c:v>1018.6700000000001</c:v>
                </c:pt>
                <c:pt idx="67">
                  <c:v>967.36</c:v>
                </c:pt>
                <c:pt idx="68">
                  <c:v>982.40000000000009</c:v>
                </c:pt>
                <c:pt idx="69">
                  <c:v>996.56999999999994</c:v>
                </c:pt>
                <c:pt idx="70">
                  <c:v>1001.47</c:v>
                </c:pt>
                <c:pt idx="71">
                  <c:v>1002.26</c:v>
                </c:pt>
                <c:pt idx="72">
                  <c:v>1021.3900000000001</c:v>
                </c:pt>
                <c:pt idx="73">
                  <c:v>1045.8700000000001</c:v>
                </c:pt>
                <c:pt idx="74">
                  <c:v>1069.52</c:v>
                </c:pt>
                <c:pt idx="75">
                  <c:v>1092.8700000000001</c:v>
                </c:pt>
                <c:pt idx="76">
                  <c:v>1114.47</c:v>
                </c:pt>
                <c:pt idx="77">
                  <c:v>1134.27</c:v>
                </c:pt>
                <c:pt idx="78">
                  <c:v>1152.27</c:v>
                </c:pt>
                <c:pt idx="79">
                  <c:v>1170.27</c:v>
                </c:pt>
                <c:pt idx="80">
                  <c:v>1186.47</c:v>
                </c:pt>
                <c:pt idx="81">
                  <c:v>1202.67</c:v>
                </c:pt>
                <c:pt idx="82">
                  <c:v>1217.07</c:v>
                </c:pt>
                <c:pt idx="83">
                  <c:v>1231.47</c:v>
                </c:pt>
                <c:pt idx="84">
                  <c:v>1244.07</c:v>
                </c:pt>
                <c:pt idx="85">
                  <c:v>963</c:v>
                </c:pt>
                <c:pt idx="86">
                  <c:v>1043.3700000000001</c:v>
                </c:pt>
                <c:pt idx="87">
                  <c:v>746.73</c:v>
                </c:pt>
                <c:pt idx="88">
                  <c:v>1031.4000000000001</c:v>
                </c:pt>
                <c:pt idx="89">
                  <c:v>1096.2</c:v>
                </c:pt>
                <c:pt idx="90">
                  <c:v>1170</c:v>
                </c:pt>
                <c:pt idx="91">
                  <c:v>1168.47</c:v>
                </c:pt>
                <c:pt idx="92">
                  <c:v>883.97</c:v>
                </c:pt>
                <c:pt idx="93">
                  <c:v>932.1</c:v>
                </c:pt>
                <c:pt idx="94">
                  <c:v>925.56</c:v>
                </c:pt>
                <c:pt idx="95">
                  <c:v>956.66000000000008</c:v>
                </c:pt>
                <c:pt idx="96">
                  <c:v>955.94</c:v>
                </c:pt>
                <c:pt idx="97">
                  <c:v>971.01</c:v>
                </c:pt>
                <c:pt idx="98">
                  <c:v>972.81</c:v>
                </c:pt>
                <c:pt idx="99">
                  <c:v>982.67000000000007</c:v>
                </c:pt>
                <c:pt idx="100">
                  <c:v>983.97</c:v>
                </c:pt>
                <c:pt idx="101">
                  <c:v>1012.5699999999999</c:v>
                </c:pt>
                <c:pt idx="102">
                  <c:v>1011.8700000000001</c:v>
                </c:pt>
                <c:pt idx="103">
                  <c:v>1042.47</c:v>
                </c:pt>
                <c:pt idx="104">
                  <c:v>1071.27</c:v>
                </c:pt>
                <c:pt idx="105">
                  <c:v>1073.07</c:v>
                </c:pt>
                <c:pt idx="106">
                  <c:v>1098.27</c:v>
                </c:pt>
                <c:pt idx="107">
                  <c:v>1125.27</c:v>
                </c:pt>
                <c:pt idx="108">
                  <c:v>1150.47</c:v>
                </c:pt>
                <c:pt idx="109">
                  <c:v>1155.8700000000001</c:v>
                </c:pt>
                <c:pt idx="110">
                  <c:v>1173.8700000000001</c:v>
                </c:pt>
                <c:pt idx="111">
                  <c:v>865.44</c:v>
                </c:pt>
                <c:pt idx="112">
                  <c:v>888.73</c:v>
                </c:pt>
                <c:pt idx="113">
                  <c:v>922.90000000000009</c:v>
                </c:pt>
                <c:pt idx="114">
                  <c:v>905.67000000000007</c:v>
                </c:pt>
                <c:pt idx="115">
                  <c:v>920.06999999999994</c:v>
                </c:pt>
                <c:pt idx="116">
                  <c:v>945.27</c:v>
                </c:pt>
                <c:pt idx="117">
                  <c:v>953.19</c:v>
                </c:pt>
                <c:pt idx="118">
                  <c:v>965.06999999999994</c:v>
                </c:pt>
                <c:pt idx="119">
                  <c:v>983.3</c:v>
                </c:pt>
                <c:pt idx="120">
                  <c:v>997.47</c:v>
                </c:pt>
                <c:pt idx="121">
                  <c:v>1013</c:v>
                </c:pt>
                <c:pt idx="122">
                  <c:v>1026.27</c:v>
                </c:pt>
                <c:pt idx="123">
                  <c:v>1040.67</c:v>
                </c:pt>
                <c:pt idx="124">
                  <c:v>1069.47</c:v>
                </c:pt>
                <c:pt idx="125">
                  <c:v>1094.67</c:v>
                </c:pt>
                <c:pt idx="126">
                  <c:v>1118.07</c:v>
                </c:pt>
                <c:pt idx="127">
                  <c:v>1141.47</c:v>
                </c:pt>
                <c:pt idx="128">
                  <c:v>819.99</c:v>
                </c:pt>
                <c:pt idx="129">
                  <c:v>848.97</c:v>
                </c:pt>
                <c:pt idx="130">
                  <c:v>824.67000000000007</c:v>
                </c:pt>
                <c:pt idx="131">
                  <c:v>811.8</c:v>
                </c:pt>
                <c:pt idx="132">
                  <c:v>834.75</c:v>
                </c:pt>
                <c:pt idx="133">
                  <c:v>836.19</c:v>
                </c:pt>
                <c:pt idx="134">
                  <c:v>855.27</c:v>
                </c:pt>
                <c:pt idx="135">
                  <c:v>861.56999999999994</c:v>
                </c:pt>
                <c:pt idx="136">
                  <c:v>977.76</c:v>
                </c:pt>
                <c:pt idx="137">
                  <c:v>990.97</c:v>
                </c:pt>
                <c:pt idx="138">
                  <c:v>1026.79</c:v>
                </c:pt>
                <c:pt idx="139">
                  <c:v>1105.83</c:v>
                </c:pt>
                <c:pt idx="140">
                  <c:v>1104.21</c:v>
                </c:pt>
                <c:pt idx="141">
                  <c:v>1202.31</c:v>
                </c:pt>
                <c:pt idx="142">
                  <c:v>1180.71</c:v>
                </c:pt>
                <c:pt idx="143">
                  <c:v>1285.47</c:v>
                </c:pt>
              </c:numCache>
            </c:numRef>
          </c:xVal>
          <c:yVal>
            <c:numRef>
              <c:f>'API Data Book Values'!$CQ$337:$CQ$480</c:f>
              <c:numCache>
                <c:formatCode>General</c:formatCode>
                <c:ptCount val="144"/>
                <c:pt idx="0">
                  <c:v>0.88290000000000002</c:v>
                </c:pt>
                <c:pt idx="1">
                  <c:v>0.87429999999999997</c:v>
                </c:pt>
                <c:pt idx="2">
                  <c:v>0.87439999999999996</c:v>
                </c:pt>
                <c:pt idx="3">
                  <c:v>0.88490000000000002</c:v>
                </c:pt>
                <c:pt idx="4">
                  <c:v>0.86939999999999995</c:v>
                </c:pt>
                <c:pt idx="5">
                  <c:v>0.86660000000000004</c:v>
                </c:pt>
                <c:pt idx="6">
                  <c:v>0.86829999999999996</c:v>
                </c:pt>
                <c:pt idx="7">
                  <c:v>0.86850000000000005</c:v>
                </c:pt>
                <c:pt idx="8">
                  <c:v>0.88470000000000004</c:v>
                </c:pt>
                <c:pt idx="9">
                  <c:v>0.86850000000000005</c:v>
                </c:pt>
                <c:pt idx="10">
                  <c:v>0.86519999999999997</c:v>
                </c:pt>
                <c:pt idx="11">
                  <c:v>0.89849999999999997</c:v>
                </c:pt>
                <c:pt idx="12">
                  <c:v>0.88060000000000005</c:v>
                </c:pt>
                <c:pt idx="13">
                  <c:v>0.86990000000000001</c:v>
                </c:pt>
                <c:pt idx="14">
                  <c:v>0.86599999999999999</c:v>
                </c:pt>
                <c:pt idx="15">
                  <c:v>0.85750000000000004</c:v>
                </c:pt>
                <c:pt idx="16">
                  <c:v>0.86619999999999997</c:v>
                </c:pt>
                <c:pt idx="17">
                  <c:v>0.87070000000000003</c:v>
                </c:pt>
                <c:pt idx="18">
                  <c:v>0.878</c:v>
                </c:pt>
                <c:pt idx="19">
                  <c:v>0.86529999999999996</c:v>
                </c:pt>
                <c:pt idx="20">
                  <c:v>0.8629</c:v>
                </c:pt>
                <c:pt idx="21">
                  <c:v>0.88070000000000004</c:v>
                </c:pt>
                <c:pt idx="22">
                  <c:v>0.86529999999999996</c:v>
                </c:pt>
                <c:pt idx="23">
                  <c:v>0.86070000000000002</c:v>
                </c:pt>
                <c:pt idx="24">
                  <c:v>0.88390000000000002</c:v>
                </c:pt>
                <c:pt idx="25">
                  <c:v>0.86829999999999996</c:v>
                </c:pt>
                <c:pt idx="26">
                  <c:v>0.86629999999999996</c:v>
                </c:pt>
                <c:pt idx="27">
                  <c:v>0.89659999999999995</c:v>
                </c:pt>
                <c:pt idx="28">
                  <c:v>0.87880000000000003</c:v>
                </c:pt>
                <c:pt idx="29">
                  <c:v>0.89480000000000004</c:v>
                </c:pt>
                <c:pt idx="30">
                  <c:v>0.88080000000000003</c:v>
                </c:pt>
                <c:pt idx="31">
                  <c:v>0.86919999999999997</c:v>
                </c:pt>
                <c:pt idx="32">
                  <c:v>0.88160000000000005</c:v>
                </c:pt>
                <c:pt idx="33">
                  <c:v>0.90939999999999999</c:v>
                </c:pt>
                <c:pt idx="34">
                  <c:v>0.89449999999999996</c:v>
                </c:pt>
                <c:pt idx="35">
                  <c:v>0.89180000000000004</c:v>
                </c:pt>
                <c:pt idx="36">
                  <c:v>0.8629</c:v>
                </c:pt>
                <c:pt idx="37">
                  <c:v>0.86209999999999998</c:v>
                </c:pt>
                <c:pt idx="38">
                  <c:v>0.86080000000000001</c:v>
                </c:pt>
                <c:pt idx="39">
                  <c:v>0.86019999999999996</c:v>
                </c:pt>
                <c:pt idx="40">
                  <c:v>0.8599</c:v>
                </c:pt>
                <c:pt idx="41">
                  <c:v>0.85929999999999995</c:v>
                </c:pt>
                <c:pt idx="42">
                  <c:v>0.85870000000000002</c:v>
                </c:pt>
                <c:pt idx="43">
                  <c:v>0.85529999999999995</c:v>
                </c:pt>
                <c:pt idx="44">
                  <c:v>0.8589</c:v>
                </c:pt>
                <c:pt idx="45">
                  <c:v>0.85870000000000002</c:v>
                </c:pt>
                <c:pt idx="46">
                  <c:v>0.85870000000000002</c:v>
                </c:pt>
                <c:pt idx="47">
                  <c:v>0.85860000000000003</c:v>
                </c:pt>
                <c:pt idx="48">
                  <c:v>0.94730000000000003</c:v>
                </c:pt>
                <c:pt idx="61">
                  <c:v>1.02</c:v>
                </c:pt>
                <c:pt idx="62">
                  <c:v>1.0159</c:v>
                </c:pt>
                <c:pt idx="63">
                  <c:v>1.0185</c:v>
                </c:pt>
                <c:pt idx="64">
                  <c:v>1.1009</c:v>
                </c:pt>
                <c:pt idx="65">
                  <c:v>1.0377000000000001</c:v>
                </c:pt>
                <c:pt idx="66">
                  <c:v>1.1220000000000001</c:v>
                </c:pt>
                <c:pt idx="67">
                  <c:v>1.0104</c:v>
                </c:pt>
                <c:pt idx="68">
                  <c:v>1.0041</c:v>
                </c:pt>
                <c:pt idx="70">
                  <c:v>0.99099999999999999</c:v>
                </c:pt>
                <c:pt idx="71">
                  <c:v>0.98170000000000002</c:v>
                </c:pt>
                <c:pt idx="72">
                  <c:v>0.97929999999999995</c:v>
                </c:pt>
                <c:pt idx="73">
                  <c:v>0.97</c:v>
                </c:pt>
                <c:pt idx="74">
                  <c:v>0.96050000000000002</c:v>
                </c:pt>
                <c:pt idx="75">
                  <c:v>0.95420000000000005</c:v>
                </c:pt>
                <c:pt idx="76">
                  <c:v>0.94679999999999997</c:v>
                </c:pt>
                <c:pt idx="77">
                  <c:v>0.94130000000000003</c:v>
                </c:pt>
                <c:pt idx="78">
                  <c:v>0.93640000000000001</c:v>
                </c:pt>
                <c:pt idx="79">
                  <c:v>0.93220000000000003</c:v>
                </c:pt>
                <c:pt idx="80">
                  <c:v>0.9284</c:v>
                </c:pt>
                <c:pt idx="81">
                  <c:v>0.92479999999999996</c:v>
                </c:pt>
                <c:pt idx="82">
                  <c:v>0.9224</c:v>
                </c:pt>
                <c:pt idx="83">
                  <c:v>0.91900000000000004</c:v>
                </c:pt>
                <c:pt idx="84">
                  <c:v>0.9173</c:v>
                </c:pt>
                <c:pt idx="85">
                  <c:v>1.0198</c:v>
                </c:pt>
                <c:pt idx="89">
                  <c:v>1.07</c:v>
                </c:pt>
                <c:pt idx="90">
                  <c:v>1.0900000000000001</c:v>
                </c:pt>
                <c:pt idx="91">
                  <c:v>1.1000000000000001</c:v>
                </c:pt>
                <c:pt idx="92">
                  <c:v>1.03</c:v>
                </c:pt>
                <c:pt idx="93">
                  <c:v>1.0249999999999999</c:v>
                </c:pt>
                <c:pt idx="94">
                  <c:v>0.99</c:v>
                </c:pt>
                <c:pt idx="95">
                  <c:v>1.0121</c:v>
                </c:pt>
                <c:pt idx="96">
                  <c:v>0.99629999999999996</c:v>
                </c:pt>
                <c:pt idx="97">
                  <c:v>1.0214000000000001</c:v>
                </c:pt>
                <c:pt idx="98">
                  <c:v>1.0177</c:v>
                </c:pt>
                <c:pt idx="99">
                  <c:v>0.99370000000000003</c:v>
                </c:pt>
                <c:pt idx="100">
                  <c:v>0.98080000000000001</c:v>
                </c:pt>
                <c:pt idx="101">
                  <c:v>0.98080000000000001</c:v>
                </c:pt>
                <c:pt idx="102">
                  <c:v>0.99339999999999995</c:v>
                </c:pt>
                <c:pt idx="103">
                  <c:v>0.97050000000000003</c:v>
                </c:pt>
                <c:pt idx="104">
                  <c:v>0.96140000000000003</c:v>
                </c:pt>
                <c:pt idx="105">
                  <c:v>0.95209999999999995</c:v>
                </c:pt>
                <c:pt idx="106">
                  <c:v>0.95369999999999999</c:v>
                </c:pt>
                <c:pt idx="107">
                  <c:v>0.94679999999999997</c:v>
                </c:pt>
                <c:pt idx="108">
                  <c:v>0.94110000000000005</c:v>
                </c:pt>
                <c:pt idx="109">
                  <c:v>0.94279999999999997</c:v>
                </c:pt>
                <c:pt idx="110">
                  <c:v>0.93540000000000001</c:v>
                </c:pt>
                <c:pt idx="111">
                  <c:v>0.9748</c:v>
                </c:pt>
                <c:pt idx="112">
                  <c:v>0.96230000000000004</c:v>
                </c:pt>
                <c:pt idx="113">
                  <c:v>0.95689999999999997</c:v>
                </c:pt>
                <c:pt idx="114">
                  <c:v>0.94040000000000001</c:v>
                </c:pt>
                <c:pt idx="115">
                  <c:v>0.94640000000000002</c:v>
                </c:pt>
                <c:pt idx="116">
                  <c:v>0.95840000000000003</c:v>
                </c:pt>
                <c:pt idx="117">
                  <c:v>0.94799999999999995</c:v>
                </c:pt>
                <c:pt idx="118">
                  <c:v>0.94010000000000005</c:v>
                </c:pt>
                <c:pt idx="119">
                  <c:v>0.93820000000000003</c:v>
                </c:pt>
                <c:pt idx="120">
                  <c:v>0.93679999999999997</c:v>
                </c:pt>
                <c:pt idx="121">
                  <c:v>0.93100000000000005</c:v>
                </c:pt>
                <c:pt idx="122">
                  <c:v>0.92910000000000004</c:v>
                </c:pt>
                <c:pt idx="123">
                  <c:v>0.92510000000000003</c:v>
                </c:pt>
                <c:pt idx="124">
                  <c:v>0.92030000000000001</c:v>
                </c:pt>
                <c:pt idx="125">
                  <c:v>0.91610000000000003</c:v>
                </c:pt>
                <c:pt idx="126">
                  <c:v>0.91239999999999999</c:v>
                </c:pt>
                <c:pt idx="127">
                  <c:v>0.9093</c:v>
                </c:pt>
                <c:pt idx="131">
                  <c:v>0.96889999999999998</c:v>
                </c:pt>
                <c:pt idx="132">
                  <c:v>0.94369999999999998</c:v>
                </c:pt>
                <c:pt idx="133">
                  <c:v>0.94640000000000002</c:v>
                </c:pt>
                <c:pt idx="134">
                  <c:v>0.96079999999999999</c:v>
                </c:pt>
                <c:pt idx="135">
                  <c:v>0.94950000000000001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8B-48EA-958D-C9726B44B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4160264"/>
        <c:axId val="758889648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MW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valAx>
        <c:axId val="7588896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66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>
                    <a:solidFill>
                      <a:srgbClr val="006600"/>
                    </a:solidFill>
                  </a:rPr>
                  <a:t>SG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66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66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4160264"/>
        <c:crosses val="max"/>
        <c:crossBetween val="midCat"/>
      </c:valAx>
      <c:valAx>
        <c:axId val="754160264"/>
        <c:scaling>
          <c:orientation val="minMax"/>
        </c:scaling>
        <c:delete val="1"/>
        <c:axPos val="b"/>
        <c:numFmt formatCode="0.00" sourceLinked="1"/>
        <c:majorTickMark val="out"/>
        <c:minorTickMark val="none"/>
        <c:tickLblPos val="nextTo"/>
        <c:crossAx val="758889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Paraffins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API Data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'API Data Book Values'!$CH$3:$CH$94</c:f>
              <c:numCache>
                <c:formatCode>0.00</c:formatCode>
                <c:ptCount val="92"/>
                <c:pt idx="0">
                  <c:v>200.94</c:v>
                </c:pt>
                <c:pt idx="1">
                  <c:v>332.18</c:v>
                </c:pt>
                <c:pt idx="2">
                  <c:v>415.92</c:v>
                </c:pt>
                <c:pt idx="3">
                  <c:v>490.75</c:v>
                </c:pt>
                <c:pt idx="4">
                  <c:v>556.59</c:v>
                </c:pt>
                <c:pt idx="5">
                  <c:v>615.39</c:v>
                </c:pt>
                <c:pt idx="6">
                  <c:v>668.83</c:v>
                </c:pt>
                <c:pt idx="7">
                  <c:v>717.88</c:v>
                </c:pt>
                <c:pt idx="8">
                  <c:v>763.1400000000001</c:v>
                </c:pt>
                <c:pt idx="9">
                  <c:v>805.15000000000009</c:v>
                </c:pt>
                <c:pt idx="10">
                  <c:v>844.27</c:v>
                </c:pt>
                <c:pt idx="11">
                  <c:v>881.05</c:v>
                </c:pt>
                <c:pt idx="12">
                  <c:v>915.51</c:v>
                </c:pt>
                <c:pt idx="13">
                  <c:v>948.11</c:v>
                </c:pt>
                <c:pt idx="14">
                  <c:v>978.90000000000009</c:v>
                </c:pt>
                <c:pt idx="15">
                  <c:v>1008.02</c:v>
                </c:pt>
                <c:pt idx="16">
                  <c:v>1035.31</c:v>
                </c:pt>
                <c:pt idx="17">
                  <c:v>1061.01</c:v>
                </c:pt>
                <c:pt idx="18">
                  <c:v>1095.67</c:v>
                </c:pt>
                <c:pt idx="19">
                  <c:v>1110.51</c:v>
                </c:pt>
                <c:pt idx="20">
                  <c:v>1133.3700000000001</c:v>
                </c:pt>
                <c:pt idx="21">
                  <c:v>1155.17</c:v>
                </c:pt>
                <c:pt idx="22">
                  <c:v>1176.07</c:v>
                </c:pt>
                <c:pt idx="23">
                  <c:v>1195.97</c:v>
                </c:pt>
                <c:pt idx="24">
                  <c:v>1215.07</c:v>
                </c:pt>
                <c:pt idx="25">
                  <c:v>1233.67</c:v>
                </c:pt>
                <c:pt idx="26">
                  <c:v>1251.55</c:v>
                </c:pt>
                <c:pt idx="27">
                  <c:v>1268.57</c:v>
                </c:pt>
                <c:pt idx="28">
                  <c:v>1285.07</c:v>
                </c:pt>
                <c:pt idx="29">
                  <c:v>1301.17</c:v>
                </c:pt>
                <c:pt idx="30">
                  <c:v>470.45</c:v>
                </c:pt>
                <c:pt idx="31">
                  <c:v>541.79</c:v>
                </c:pt>
                <c:pt idx="32">
                  <c:v>508.77000000000004</c:v>
                </c:pt>
                <c:pt idx="33">
                  <c:v>600.14</c:v>
                </c:pt>
                <c:pt idx="34">
                  <c:v>605.58000000000004</c:v>
                </c:pt>
                <c:pt idx="35">
                  <c:v>581.19000000000005</c:v>
                </c:pt>
                <c:pt idx="36">
                  <c:v>596.04999999999995</c:v>
                </c:pt>
                <c:pt idx="37">
                  <c:v>653.76</c:v>
                </c:pt>
                <c:pt idx="38">
                  <c:v>657</c:v>
                </c:pt>
                <c:pt idx="39">
                  <c:v>659.92000000000007</c:v>
                </c:pt>
                <c:pt idx="40">
                  <c:v>634.22</c:v>
                </c:pt>
                <c:pt idx="41">
                  <c:v>653.28</c:v>
                </c:pt>
                <c:pt idx="42">
                  <c:v>636.57000000000005</c:v>
                </c:pt>
                <c:pt idx="43">
                  <c:v>646.58000000000004</c:v>
                </c:pt>
                <c:pt idx="44">
                  <c:v>637.26</c:v>
                </c:pt>
                <c:pt idx="45">
                  <c:v>703.43000000000006</c:v>
                </c:pt>
                <c:pt idx="46">
                  <c:v>705.73</c:v>
                </c:pt>
                <c:pt idx="47">
                  <c:v>703.55</c:v>
                </c:pt>
                <c:pt idx="48">
                  <c:v>705.03</c:v>
                </c:pt>
                <c:pt idx="49">
                  <c:v>683.98</c:v>
                </c:pt>
                <c:pt idx="50">
                  <c:v>699.76</c:v>
                </c:pt>
                <c:pt idx="51">
                  <c:v>688.64</c:v>
                </c:pt>
                <c:pt idx="52">
                  <c:v>688.07</c:v>
                </c:pt>
                <c:pt idx="53">
                  <c:v>693.22</c:v>
                </c:pt>
                <c:pt idx="54">
                  <c:v>703.58</c:v>
                </c:pt>
                <c:pt idx="55">
                  <c:v>699.84</c:v>
                </c:pt>
                <c:pt idx="56">
                  <c:v>704.54</c:v>
                </c:pt>
                <c:pt idx="57">
                  <c:v>689.39</c:v>
                </c:pt>
                <c:pt idx="58">
                  <c:v>670.3</c:v>
                </c:pt>
                <c:pt idx="59">
                  <c:v>698.26</c:v>
                </c:pt>
                <c:pt idx="60">
                  <c:v>695.92000000000007</c:v>
                </c:pt>
                <c:pt idx="61">
                  <c:v>683.32</c:v>
                </c:pt>
                <c:pt idx="62">
                  <c:v>749.56999999999994</c:v>
                </c:pt>
                <c:pt idx="63">
                  <c:v>751.28</c:v>
                </c:pt>
                <c:pt idx="64">
                  <c:v>748.06</c:v>
                </c:pt>
                <c:pt idx="65">
                  <c:v>749.06999999999994</c:v>
                </c:pt>
                <c:pt idx="66">
                  <c:v>730.51</c:v>
                </c:pt>
                <c:pt idx="67">
                  <c:v>735.05</c:v>
                </c:pt>
                <c:pt idx="68">
                  <c:v>732.15000000000009</c:v>
                </c:pt>
                <c:pt idx="69">
                  <c:v>719.44</c:v>
                </c:pt>
                <c:pt idx="70">
                  <c:v>715.03</c:v>
                </c:pt>
                <c:pt idx="71">
                  <c:v>739.49</c:v>
                </c:pt>
                <c:pt idx="72">
                  <c:v>728.08</c:v>
                </c:pt>
                <c:pt idx="73">
                  <c:v>726.84</c:v>
                </c:pt>
                <c:pt idx="74">
                  <c:v>744.5</c:v>
                </c:pt>
                <c:pt idx="75">
                  <c:v>754.81</c:v>
                </c:pt>
                <c:pt idx="76">
                  <c:v>732.56</c:v>
                </c:pt>
                <c:pt idx="77">
                  <c:v>737.71</c:v>
                </c:pt>
                <c:pt idx="78">
                  <c:v>744.16000000000008</c:v>
                </c:pt>
                <c:pt idx="79">
                  <c:v>731.1</c:v>
                </c:pt>
                <c:pt idx="80">
                  <c:v>711.78</c:v>
                </c:pt>
                <c:pt idx="81">
                  <c:v>746.46</c:v>
                </c:pt>
                <c:pt idx="82">
                  <c:v>792.27</c:v>
                </c:pt>
                <c:pt idx="83">
                  <c:v>793.71</c:v>
                </c:pt>
                <c:pt idx="84">
                  <c:v>789.93000000000006</c:v>
                </c:pt>
                <c:pt idx="85">
                  <c:v>788.85</c:v>
                </c:pt>
                <c:pt idx="86">
                  <c:v>779.44</c:v>
                </c:pt>
                <c:pt idx="87">
                  <c:v>783.09</c:v>
                </c:pt>
                <c:pt idx="88">
                  <c:v>771.8900000000001</c:v>
                </c:pt>
                <c:pt idx="89">
                  <c:v>780.23</c:v>
                </c:pt>
                <c:pt idx="90">
                  <c:v>739.1</c:v>
                </c:pt>
                <c:pt idx="91">
                  <c:v>774.34</c:v>
                </c:pt>
              </c:numCache>
            </c:numRef>
          </c:xVal>
          <c:yVal>
            <c:numRef>
              <c:f>'API Data Book Values'!$CG$3:$CG$94</c:f>
              <c:numCache>
                <c:formatCode>General</c:formatCode>
                <c:ptCount val="9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4</c:v>
                </c:pt>
                <c:pt idx="31">
                  <c:v>5</c:v>
                </c:pt>
                <c:pt idx="32">
                  <c:v>5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6</c:v>
                </c:pt>
                <c:pt idx="37">
                  <c:v>7</c:v>
                </c:pt>
                <c:pt idx="38">
                  <c:v>7</c:v>
                </c:pt>
                <c:pt idx="39">
                  <c:v>7</c:v>
                </c:pt>
                <c:pt idx="40">
                  <c:v>7</c:v>
                </c:pt>
                <c:pt idx="41">
                  <c:v>7</c:v>
                </c:pt>
                <c:pt idx="42">
                  <c:v>7</c:v>
                </c:pt>
                <c:pt idx="43">
                  <c:v>7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9</c:v>
                </c:pt>
                <c:pt idx="63">
                  <c:v>9</c:v>
                </c:pt>
                <c:pt idx="64">
                  <c:v>9</c:v>
                </c:pt>
                <c:pt idx="65">
                  <c:v>9</c:v>
                </c:pt>
                <c:pt idx="66">
                  <c:v>9</c:v>
                </c:pt>
                <c:pt idx="67">
                  <c:v>9</c:v>
                </c:pt>
                <c:pt idx="68">
                  <c:v>9</c:v>
                </c:pt>
                <c:pt idx="69">
                  <c:v>9</c:v>
                </c:pt>
                <c:pt idx="70">
                  <c:v>9</c:v>
                </c:pt>
                <c:pt idx="71">
                  <c:v>9</c:v>
                </c:pt>
                <c:pt idx="72">
                  <c:v>9</c:v>
                </c:pt>
                <c:pt idx="73">
                  <c:v>9</c:v>
                </c:pt>
                <c:pt idx="74">
                  <c:v>9</c:v>
                </c:pt>
                <c:pt idx="75">
                  <c:v>9</c:v>
                </c:pt>
                <c:pt idx="76">
                  <c:v>9</c:v>
                </c:pt>
                <c:pt idx="77">
                  <c:v>9</c:v>
                </c:pt>
                <c:pt idx="78">
                  <c:v>9</c:v>
                </c:pt>
                <c:pt idx="79">
                  <c:v>9</c:v>
                </c:pt>
                <c:pt idx="80">
                  <c:v>9</c:v>
                </c:pt>
                <c:pt idx="81">
                  <c:v>9</c:v>
                </c:pt>
                <c:pt idx="82">
                  <c:v>10</c:v>
                </c:pt>
                <c:pt idx="83">
                  <c:v>10</c:v>
                </c:pt>
                <c:pt idx="84">
                  <c:v>10</c:v>
                </c:pt>
                <c:pt idx="85">
                  <c:v>10</c:v>
                </c:pt>
                <c:pt idx="86">
                  <c:v>10</c:v>
                </c:pt>
                <c:pt idx="87">
                  <c:v>10</c:v>
                </c:pt>
                <c:pt idx="88">
                  <c:v>10</c:v>
                </c:pt>
                <c:pt idx="89">
                  <c:v>10</c:v>
                </c:pt>
                <c:pt idx="90">
                  <c:v>10</c:v>
                </c:pt>
                <c:pt idx="9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EE-43C2-9A85-E6B88806E341}"/>
            </c:ext>
          </c:extLst>
        </c:ser>
        <c:ser>
          <c:idx val="2"/>
          <c:order val="1"/>
          <c:tx>
            <c:v>Model</c:v>
          </c:tx>
          <c:spPr>
            <a:ln w="25400" cap="rnd">
              <a:solidFill>
                <a:srgbClr val="0000FF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Values'!$DE$3:$DE$32</c:f>
              <c:numCache>
                <c:formatCode>General</c:formatCode>
                <c:ptCount val="30"/>
                <c:pt idx="0">
                  <c:v>216.12305631192373</c:v>
                </c:pt>
                <c:pt idx="1">
                  <c:v>314.4205353774168</c:v>
                </c:pt>
                <c:pt idx="2">
                  <c:v>397.76203644195107</c:v>
                </c:pt>
                <c:pt idx="3">
                  <c:v>470.1033698614379</c:v>
                </c:pt>
                <c:pt idx="4">
                  <c:v>534.01265302401964</c:v>
                </c:pt>
                <c:pt idx="5">
                  <c:v>591.25194769212044</c:v>
                </c:pt>
                <c:pt idx="6">
                  <c:v>643.08286446674049</c:v>
                </c:pt>
                <c:pt idx="7">
                  <c:v>690.43979347887989</c:v>
                </c:pt>
                <c:pt idx="8">
                  <c:v>734.03411438370097</c:v>
                </c:pt>
                <c:pt idx="9">
                  <c:v>774.41996376388329</c:v>
                </c:pt>
                <c:pt idx="10">
                  <c:v>812.03741435766256</c:v>
                </c:pt>
                <c:pt idx="11">
                  <c:v>847.24178032273903</c:v>
                </c:pt>
                <c:pt idx="12">
                  <c:v>880.32407646622937</c:v>
                </c:pt>
                <c:pt idx="13">
                  <c:v>911.52565411120736</c:v>
                </c:pt>
                <c:pt idx="14">
                  <c:v>941.04889594386884</c:v>
                </c:pt>
                <c:pt idx="15">
                  <c:v>969.06517847070165</c:v>
                </c:pt>
                <c:pt idx="16">
                  <c:v>995.72089922462942</c:v>
                </c:pt>
                <c:pt idx="17">
                  <c:v>1021.1421070795152</c:v>
                </c:pt>
                <c:pt idx="18">
                  <c:v>1045.4381070227334</c:v>
                </c:pt>
                <c:pt idx="19">
                  <c:v>1068.7043004326385</c:v>
                </c:pt>
                <c:pt idx="20">
                  <c:v>1091.0244475296186</c:v>
                </c:pt>
                <c:pt idx="21">
                  <c:v>1112.4724875664276</c:v>
                </c:pt>
                <c:pt idx="22">
                  <c:v>1133.1140166092248</c:v>
                </c:pt>
                <c:pt idx="23">
                  <c:v>1153.0074974104953</c:v>
                </c:pt>
                <c:pt idx="24">
                  <c:v>1172.2052576234182</c:v>
                </c:pt>
                <c:pt idx="25">
                  <c:v>1190.7543192934015</c:v>
                </c:pt>
                <c:pt idx="26">
                  <c:v>1208.6970927326686</c:v>
                </c:pt>
                <c:pt idx="27">
                  <c:v>1226.0719605446479</c:v>
                </c:pt>
                <c:pt idx="28">
                  <c:v>1242.9137720282763</c:v>
                </c:pt>
                <c:pt idx="29">
                  <c:v>1259.2542639749195</c:v>
                </c:pt>
              </c:numCache>
            </c:numRef>
          </c:xVal>
          <c:y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EE-43C2-9A85-E6B88806E3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valAx>
        <c:axId val="1167048224"/>
        <c:scaling>
          <c:orientation val="minMax"/>
          <c:max val="16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Napthenes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API Data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9525">
                <a:solidFill>
                  <a:srgbClr val="0000FF"/>
                </a:solidFill>
              </a:ln>
              <a:effectLst/>
            </c:spPr>
          </c:marker>
          <c:xVal>
            <c:numRef>
              <c:f>'API Data Book Values'!$CH$95:$CH$193</c:f>
              <c:numCache>
                <c:formatCode>0.00</c:formatCode>
                <c:ptCount val="99"/>
                <c:pt idx="0">
                  <c:v>432.63</c:v>
                </c:pt>
                <c:pt idx="1">
                  <c:v>492.98</c:v>
                </c:pt>
                <c:pt idx="2">
                  <c:v>556.34</c:v>
                </c:pt>
                <c:pt idx="3">
                  <c:v>558.32000000000005</c:v>
                </c:pt>
                <c:pt idx="4">
                  <c:v>542.45000000000005</c:v>
                </c:pt>
                <c:pt idx="5">
                  <c:v>514.19000000000005</c:v>
                </c:pt>
                <c:pt idx="6">
                  <c:v>557.01</c:v>
                </c:pt>
                <c:pt idx="7">
                  <c:v>618.75</c:v>
                </c:pt>
                <c:pt idx="8">
                  <c:v>580.34</c:v>
                </c:pt>
                <c:pt idx="9">
                  <c:v>620.93000000000006</c:v>
                </c:pt>
                <c:pt idx="10">
                  <c:v>677.91000000000008</c:v>
                </c:pt>
                <c:pt idx="11">
                  <c:v>649.79</c:v>
                </c:pt>
                <c:pt idx="12">
                  <c:v>670.83</c:v>
                </c:pt>
                <c:pt idx="13">
                  <c:v>657.03</c:v>
                </c:pt>
                <c:pt idx="14">
                  <c:v>655.05999999999995</c:v>
                </c:pt>
                <c:pt idx="15">
                  <c:v>656.77</c:v>
                </c:pt>
                <c:pt idx="16">
                  <c:v>727.38</c:v>
                </c:pt>
                <c:pt idx="17">
                  <c:v>719.22</c:v>
                </c:pt>
                <c:pt idx="18">
                  <c:v>710.41000000000008</c:v>
                </c:pt>
                <c:pt idx="19">
                  <c:v>722.16000000000008</c:v>
                </c:pt>
                <c:pt idx="20">
                  <c:v>709.83</c:v>
                </c:pt>
                <c:pt idx="21">
                  <c:v>709.83</c:v>
                </c:pt>
                <c:pt idx="22">
                  <c:v>709.83</c:v>
                </c:pt>
                <c:pt idx="23">
                  <c:v>696.38</c:v>
                </c:pt>
                <c:pt idx="24">
                  <c:v>680.48</c:v>
                </c:pt>
                <c:pt idx="25">
                  <c:v>713.07</c:v>
                </c:pt>
                <c:pt idx="26">
                  <c:v>703.17000000000007</c:v>
                </c:pt>
                <c:pt idx="27">
                  <c:v>690.03</c:v>
                </c:pt>
                <c:pt idx="28">
                  <c:v>702.27</c:v>
                </c:pt>
                <c:pt idx="29">
                  <c:v>701.79</c:v>
                </c:pt>
                <c:pt idx="30">
                  <c:v>688.39</c:v>
                </c:pt>
                <c:pt idx="31">
                  <c:v>773.55</c:v>
                </c:pt>
                <c:pt idx="32">
                  <c:v>757.98</c:v>
                </c:pt>
                <c:pt idx="33">
                  <c:v>754.47</c:v>
                </c:pt>
                <c:pt idx="34">
                  <c:v>762.56999999999994</c:v>
                </c:pt>
                <c:pt idx="35">
                  <c:v>768.08</c:v>
                </c:pt>
                <c:pt idx="36">
                  <c:v>740.06999999999994</c:v>
                </c:pt>
                <c:pt idx="37">
                  <c:v>816.56999999999994</c:v>
                </c:pt>
                <c:pt idx="38">
                  <c:v>856.8900000000001</c:v>
                </c:pt>
                <c:pt idx="39">
                  <c:v>894.69</c:v>
                </c:pt>
                <c:pt idx="40">
                  <c:v>929.97</c:v>
                </c:pt>
                <c:pt idx="41">
                  <c:v>963.27</c:v>
                </c:pt>
                <c:pt idx="42">
                  <c:v>994.55</c:v>
                </c:pt>
                <c:pt idx="43">
                  <c:v>1024.1100000000001</c:v>
                </c:pt>
                <c:pt idx="44">
                  <c:v>1051.83</c:v>
                </c:pt>
                <c:pt idx="45">
                  <c:v>1078.29</c:v>
                </c:pt>
                <c:pt idx="46">
                  <c:v>1103.67</c:v>
                </c:pt>
                <c:pt idx="47">
                  <c:v>1127.07</c:v>
                </c:pt>
                <c:pt idx="48">
                  <c:v>1150.47</c:v>
                </c:pt>
                <c:pt idx="49">
                  <c:v>1170.27</c:v>
                </c:pt>
                <c:pt idx="50">
                  <c:v>1191.8700000000001</c:v>
                </c:pt>
                <c:pt idx="51">
                  <c:v>1211.67</c:v>
                </c:pt>
                <c:pt idx="52">
                  <c:v>1229.67</c:v>
                </c:pt>
                <c:pt idx="53">
                  <c:v>637</c:v>
                </c:pt>
                <c:pt idx="54">
                  <c:v>673.35</c:v>
                </c:pt>
                <c:pt idx="55">
                  <c:v>728.88</c:v>
                </c:pt>
                <c:pt idx="56">
                  <c:v>706.85</c:v>
                </c:pt>
                <c:pt idx="57">
                  <c:v>725.18000000000006</c:v>
                </c:pt>
                <c:pt idx="58">
                  <c:v>715.68000000000006</c:v>
                </c:pt>
                <c:pt idx="59">
                  <c:v>707.83</c:v>
                </c:pt>
                <c:pt idx="60">
                  <c:v>715.68000000000006</c:v>
                </c:pt>
                <c:pt idx="61">
                  <c:v>715.45</c:v>
                </c:pt>
                <c:pt idx="62">
                  <c:v>706.5</c:v>
                </c:pt>
                <c:pt idx="63">
                  <c:v>773.77</c:v>
                </c:pt>
                <c:pt idx="64">
                  <c:v>770.24</c:v>
                </c:pt>
                <c:pt idx="65">
                  <c:v>817.37</c:v>
                </c:pt>
                <c:pt idx="66">
                  <c:v>799.99</c:v>
                </c:pt>
                <c:pt idx="67">
                  <c:v>814.37</c:v>
                </c:pt>
                <c:pt idx="68">
                  <c:v>800.5</c:v>
                </c:pt>
                <c:pt idx="69">
                  <c:v>798.97</c:v>
                </c:pt>
                <c:pt idx="70">
                  <c:v>858.28</c:v>
                </c:pt>
                <c:pt idx="71">
                  <c:v>896.13</c:v>
                </c:pt>
                <c:pt idx="72">
                  <c:v>932.49</c:v>
                </c:pt>
                <c:pt idx="73">
                  <c:v>966.15000000000009</c:v>
                </c:pt>
                <c:pt idx="74">
                  <c:v>998.37000000000012</c:v>
                </c:pt>
                <c:pt idx="75">
                  <c:v>1027.33</c:v>
                </c:pt>
                <c:pt idx="76">
                  <c:v>1055.43</c:v>
                </c:pt>
                <c:pt idx="77">
                  <c:v>1081.8900000000001</c:v>
                </c:pt>
                <c:pt idx="78">
                  <c:v>1107.0899999999999</c:v>
                </c:pt>
                <c:pt idx="79">
                  <c:v>1130.67</c:v>
                </c:pt>
                <c:pt idx="80">
                  <c:v>1154.07</c:v>
                </c:pt>
                <c:pt idx="81">
                  <c:v>1175.67</c:v>
                </c:pt>
                <c:pt idx="82">
                  <c:v>1195.47</c:v>
                </c:pt>
                <c:pt idx="83">
                  <c:v>1215.27</c:v>
                </c:pt>
                <c:pt idx="84">
                  <c:v>1233.27</c:v>
                </c:pt>
                <c:pt idx="85">
                  <c:v>1251.27</c:v>
                </c:pt>
                <c:pt idx="86">
                  <c:v>705.49</c:v>
                </c:pt>
                <c:pt idx="87">
                  <c:v>763.72</c:v>
                </c:pt>
                <c:pt idx="88">
                  <c:v>812.79</c:v>
                </c:pt>
                <c:pt idx="89">
                  <c:v>785.66000000000008</c:v>
                </c:pt>
                <c:pt idx="90">
                  <c:v>921.94</c:v>
                </c:pt>
                <c:pt idx="91">
                  <c:v>844.1400000000001</c:v>
                </c:pt>
                <c:pt idx="92">
                  <c:v>828.83</c:v>
                </c:pt>
                <c:pt idx="93">
                  <c:v>929.06999999999994</c:v>
                </c:pt>
                <c:pt idx="94">
                  <c:v>914.67000000000007</c:v>
                </c:pt>
                <c:pt idx="95">
                  <c:v>959.67000000000007</c:v>
                </c:pt>
                <c:pt idx="96">
                  <c:v>950.67000000000007</c:v>
                </c:pt>
                <c:pt idx="97">
                  <c:v>910.67000000000007</c:v>
                </c:pt>
                <c:pt idx="98">
                  <c:v>896.67000000000007</c:v>
                </c:pt>
              </c:numCache>
            </c:numRef>
          </c:xVal>
          <c:yVal>
            <c:numRef>
              <c:f>'API Data Book Values'!$CG$95:$CG$193</c:f>
              <c:numCache>
                <c:formatCode>General</c:formatCode>
                <c:ptCount val="99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5</c:v>
                </c:pt>
                <c:pt idx="7">
                  <c:v>6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10</c:v>
                </c:pt>
                <c:pt idx="38">
                  <c:v>11</c:v>
                </c:pt>
                <c:pt idx="39">
                  <c:v>12</c:v>
                </c:pt>
                <c:pt idx="40">
                  <c:v>13</c:v>
                </c:pt>
                <c:pt idx="41">
                  <c:v>14</c:v>
                </c:pt>
                <c:pt idx="42">
                  <c:v>15</c:v>
                </c:pt>
                <c:pt idx="43">
                  <c:v>16</c:v>
                </c:pt>
                <c:pt idx="44">
                  <c:v>17</c:v>
                </c:pt>
                <c:pt idx="45">
                  <c:v>18</c:v>
                </c:pt>
                <c:pt idx="46">
                  <c:v>19</c:v>
                </c:pt>
                <c:pt idx="47">
                  <c:v>20</c:v>
                </c:pt>
                <c:pt idx="48">
                  <c:v>21</c:v>
                </c:pt>
                <c:pt idx="49">
                  <c:v>22</c:v>
                </c:pt>
                <c:pt idx="50">
                  <c:v>23</c:v>
                </c:pt>
                <c:pt idx="51">
                  <c:v>24</c:v>
                </c:pt>
                <c:pt idx="52">
                  <c:v>25</c:v>
                </c:pt>
                <c:pt idx="53">
                  <c:v>6</c:v>
                </c:pt>
                <c:pt idx="54">
                  <c:v>7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9</c:v>
                </c:pt>
                <c:pt idx="64">
                  <c:v>9</c:v>
                </c:pt>
                <c:pt idx="65">
                  <c:v>10</c:v>
                </c:pt>
                <c:pt idx="66">
                  <c:v>10</c:v>
                </c:pt>
                <c:pt idx="67">
                  <c:v>10</c:v>
                </c:pt>
                <c:pt idx="68">
                  <c:v>10</c:v>
                </c:pt>
                <c:pt idx="69">
                  <c:v>10</c:v>
                </c:pt>
                <c:pt idx="70">
                  <c:v>11</c:v>
                </c:pt>
                <c:pt idx="71">
                  <c:v>12</c:v>
                </c:pt>
                <c:pt idx="72">
                  <c:v>13</c:v>
                </c:pt>
                <c:pt idx="73">
                  <c:v>14</c:v>
                </c:pt>
                <c:pt idx="74">
                  <c:v>15</c:v>
                </c:pt>
                <c:pt idx="75">
                  <c:v>16</c:v>
                </c:pt>
                <c:pt idx="76">
                  <c:v>17</c:v>
                </c:pt>
                <c:pt idx="77">
                  <c:v>18</c:v>
                </c:pt>
                <c:pt idx="78">
                  <c:v>19</c:v>
                </c:pt>
                <c:pt idx="79">
                  <c:v>20</c:v>
                </c:pt>
                <c:pt idx="80">
                  <c:v>21</c:v>
                </c:pt>
                <c:pt idx="81">
                  <c:v>22</c:v>
                </c:pt>
                <c:pt idx="82">
                  <c:v>23</c:v>
                </c:pt>
                <c:pt idx="83">
                  <c:v>24</c:v>
                </c:pt>
                <c:pt idx="84">
                  <c:v>25</c:v>
                </c:pt>
                <c:pt idx="85">
                  <c:v>26</c:v>
                </c:pt>
                <c:pt idx="86">
                  <c:v>7</c:v>
                </c:pt>
                <c:pt idx="87">
                  <c:v>8</c:v>
                </c:pt>
                <c:pt idx="88">
                  <c:v>9</c:v>
                </c:pt>
                <c:pt idx="89">
                  <c:v>9</c:v>
                </c:pt>
                <c:pt idx="90">
                  <c:v>12</c:v>
                </c:pt>
                <c:pt idx="91">
                  <c:v>10</c:v>
                </c:pt>
                <c:pt idx="92">
                  <c:v>10</c:v>
                </c:pt>
                <c:pt idx="93">
                  <c:v>11</c:v>
                </c:pt>
                <c:pt idx="94">
                  <c:v>11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85-4F33-B4CA-29CD3FADD8F7}"/>
            </c:ext>
          </c:extLst>
        </c:ser>
        <c:ser>
          <c:idx val="2"/>
          <c:order val="1"/>
          <c:tx>
            <c:v>Model</c:v>
          </c:tx>
          <c:spPr>
            <a:ln w="25400" cap="rnd">
              <a:solidFill>
                <a:srgbClr val="0000FF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'API Data Book Values'!$DF$3:$DF$32</c:f>
              <c:numCache>
                <c:formatCode>General</c:formatCode>
                <c:ptCount val="30"/>
                <c:pt idx="0">
                  <c:v>238.15327365756619</c:v>
                </c:pt>
                <c:pt idx="1">
                  <c:v>336.7820052426996</c:v>
                </c:pt>
                <c:pt idx="2">
                  <c:v>421.26874332815311</c:v>
                </c:pt>
                <c:pt idx="3">
                  <c:v>495.16506292819821</c:v>
                </c:pt>
                <c:pt idx="4">
                  <c:v>560.83267789727483</c:v>
                </c:pt>
                <c:pt idx="5">
                  <c:v>619.92195182931721</c:v>
                </c:pt>
                <c:pt idx="6">
                  <c:v>673.63168968197829</c:v>
                </c:pt>
                <c:pt idx="7">
                  <c:v>722.86019159959415</c:v>
                </c:pt>
                <c:pt idx="8">
                  <c:v>768.29799028636421</c:v>
                </c:pt>
                <c:pt idx="9">
                  <c:v>810.48736262142256</c:v>
                </c:pt>
                <c:pt idx="10">
                  <c:v>849.86195012543851</c:v>
                </c:pt>
                <c:pt idx="11">
                  <c:v>886.77396888721819</c:v>
                </c:pt>
                <c:pt idx="12">
                  <c:v>921.5134001007583</c:v>
                </c:pt>
                <c:pt idx="13">
                  <c:v>954.32184022255819</c:v>
                </c:pt>
                <c:pt idx="14">
                  <c:v>985.4027004723514</c:v>
                </c:pt>
                <c:pt idx="15">
                  <c:v>1014.9288527796316</c:v>
                </c:pt>
                <c:pt idx="16">
                  <c:v>1043.0484529028874</c:v>
                </c:pt>
                <c:pt idx="17">
                  <c:v>1069.8894385578049</c:v>
                </c:pt>
                <c:pt idx="18">
                  <c:v>1095.563048647027</c:v>
                </c:pt>
                <c:pt idx="19">
                  <c:v>1120.1666086019225</c:v>
                </c:pt>
                <c:pt idx="20">
                  <c:v>1143.7857581578503</c:v>
                </c:pt>
                <c:pt idx="21">
                  <c:v>1166.4962503585809</c:v>
                </c:pt>
                <c:pt idx="22">
                  <c:v>1188.3654171586593</c:v>
                </c:pt>
                <c:pt idx="23">
                  <c:v>1209.4533731269269</c:v>
                </c:pt>
                <c:pt idx="24">
                  <c:v>1229.8140114793453</c:v>
                </c:pt>
                <c:pt idx="25">
                  <c:v>1249.4958340053313</c:v>
                </c:pt>
                <c:pt idx="26">
                  <c:v>1268.5426470589691</c:v>
                </c:pt>
                <c:pt idx="27">
                  <c:v>1286.9941487437925</c:v>
                </c:pt>
                <c:pt idx="28">
                  <c:v>1304.8864270858348</c:v>
                </c:pt>
                <c:pt idx="29">
                  <c:v>1322.2523849116303</c:v>
                </c:pt>
              </c:numCache>
            </c:numRef>
          </c:xVal>
          <c:yVal>
            <c:numRef>
              <c:f>'API Data Book Values'!$CG$3:$CG$32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085-4F33-B4CA-29CD3FADD8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7048224"/>
        <c:axId val="1167050384"/>
      </c:scatterChart>
      <c:valAx>
        <c:axId val="1167048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Tbp (degR)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50384"/>
        <c:crosses val="autoZero"/>
        <c:crossBetween val="midCat"/>
      </c:valAx>
      <c:valAx>
        <c:axId val="1167050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nC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70482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0.17848</cdr:x>
      <cdr:y>0.56203</cdr:y>
    </cdr:from>
    <cdr:to>
      <cdr:x>0.33987</cdr:x>
      <cdr:y>0.70549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6C00A2B0-8F75-304D-6242-A16051260F13}"/>
            </a:ext>
          </a:extLst>
        </cdr:cNvPr>
        <cdr:cNvSpPr/>
      </cdr:nvSpPr>
      <cdr:spPr>
        <a:xfrm xmlns:a="http://schemas.openxmlformats.org/drawingml/2006/main">
          <a:off x="1088021" y="3854370"/>
          <a:ext cx="983848" cy="983848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>
          <a:solidFill>
            <a:schemeClr val="tx1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AU" kern="1200"/>
        </a:p>
      </cdr:txBody>
    </cdr:sp>
  </cdr:relSizeAnchor>
  <cdr:relSizeAnchor xmlns:cdr="http://schemas.openxmlformats.org/drawingml/2006/chartDrawing">
    <cdr:from>
      <cdr:x>0.32722</cdr:x>
      <cdr:y>0.51042</cdr:y>
    </cdr:from>
    <cdr:to>
      <cdr:x>0.42405</cdr:x>
      <cdr:y>0.59649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919B25C9-B7C3-0B65-2035-0E7BDD86E074}"/>
            </a:ext>
          </a:extLst>
        </cdr:cNvPr>
        <cdr:cNvCxnSpPr/>
      </cdr:nvCxnSpPr>
      <cdr:spPr>
        <a:xfrm xmlns:a="http://schemas.openxmlformats.org/drawingml/2006/main" flipH="1">
          <a:off x="1994704" y="3500438"/>
          <a:ext cx="590309" cy="590309"/>
        </a:xfrm>
        <a:prstGeom xmlns:a="http://schemas.openxmlformats.org/drawingml/2006/main" prst="straightConnector1">
          <a:avLst/>
        </a:prstGeom>
        <a:ln xmlns:a="http://schemas.openxmlformats.org/drawingml/2006/main" w="19050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6E902-5EF2-483D-936E-8D99D2FEC797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5A668-3C76-40AF-BC59-2EC0841A5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123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5A668-3C76-40AF-BC59-2EC0841A590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13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607A-BBC0-0CD7-5B52-0C01998DD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F74E1-91ED-BA60-5882-E65E2A0FE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97A6-7698-9589-7720-22760F85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25927-4612-46C6-7425-B873291F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ACF7-D3B5-F9CC-7515-AD06C4C2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348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7961-3E5D-2AFC-8C6E-3032C8FC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B90C1-C0E7-89FF-0A66-F592FD3CA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E7869-A554-3B30-052D-156C5EB8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899E6-6CCA-4D65-C507-6EA0E5F0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E9F3-9DBD-6110-9EEA-7B2A27CD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2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5A24B-D0D4-5C53-4465-E95CECBC1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BB76-68E6-1FC9-B90C-CECC54977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CF91C-421E-A01B-BF32-09265D7F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E5E7-F738-4784-B8BC-417D4AD1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A3A9-425D-2614-6E79-9FBB0E8F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5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D68E-9DF7-5A0A-7C45-2AE9982A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2082-E38A-CD86-F661-64FF22AF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8DE7-0169-B5A5-FDA0-D5083574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0F5A6-F28C-FB42-C372-A423EF6F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ECD9-F8EB-05E7-AC6F-C8B6CF90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16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DB7C-188A-F0AE-0F5B-2F962011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AF627-3CC6-5CF5-0EBD-2B713C0A3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BB3B-D123-6B49-FA77-BCB8CB82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7A2E-C8E1-D796-E47B-5F5EAEA0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417E-333E-85B3-55C6-01AAB332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14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7F7A-72C0-45CF-A661-CB2B9A5F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F5C0-1ECC-CE18-5D97-E9F2EE33E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157FB-C761-F99B-B0A9-A9601182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69B15-7CDE-C3D1-A50B-D2F73545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F94AE-9010-0715-26D0-F947A260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EABFB-C734-55D3-C454-D31BD34E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4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F554-756C-F223-F49A-FE63A0EA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547D3-4F9C-9BCA-85A3-0E7A25C6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4C66-C13A-5B58-1872-692519D32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0BC78-242D-CACC-7E98-16DE2D3BC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CE95B-CA37-0EA9-41C3-150BD7328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62E91-133A-2E65-DCFC-598F57C5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EEDCA-970A-3375-CFC3-536E0B1F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72EDB-7C87-5B60-B83C-AE7636EA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02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58DB-5FD0-C221-A5C7-A2FCD036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485EF-9AAD-70D5-E02F-8EB15A47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C741-871C-65D2-A592-D98246B0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EA0A8-C440-851C-651B-0DE61113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46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C12D1-6F92-E58D-FB02-36179205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B3C21-3F9A-1F45-F9B3-CAF65C55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B03B2-8D09-8896-FD1B-2419FC77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37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DFB2-65A3-7480-A839-997B2BB9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DA2A-A0FB-4C02-2E9A-D002413B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D474A-E3BE-5770-9B7B-E3ABC5336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5CE29-495C-4AF0-DC44-530816D0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0D0B0-DBC3-FD70-ABA5-BDBD58D4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3DCFB-8DC0-6040-8F27-21F90965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57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E5A0-133A-BE8A-355C-A8331051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D11FD-487E-CA6B-074C-BD3EEAB53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774F5-090E-6F98-FFE8-EFEC7DE5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4FB99-B975-20C2-FEEB-42809346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8601E-6565-FCA3-CAE5-6F31443B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653FD-1CDC-4B8A-5E2D-4B079AB5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07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57F11-9DB6-F7A6-69D5-F69BDB0E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17E6-143D-A3B7-A577-55D72088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E6F5-4A6F-D268-0F22-5D6A5FFCC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871C2-E1E2-4868-9E66-FEFE29AC3DBE}" type="datetimeFigureOut">
              <a:rPr lang="en-AU" smtClean="0"/>
              <a:t>1/12/2024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1523-593D-CD5F-35A9-09B7D3DEB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CAF5-38F9-EED4-8D2B-2B2F7B171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5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27AF6F1-FB63-ADBF-FC36-8D09312A94C0}"/>
              </a:ext>
            </a:extLst>
          </p:cNvPr>
          <p:cNvGrpSpPr/>
          <p:nvPr/>
        </p:nvGrpSpPr>
        <p:grpSpPr>
          <a:xfrm>
            <a:off x="136532" y="642797"/>
            <a:ext cx="5837246" cy="5385316"/>
            <a:chOff x="2642831" y="116200"/>
            <a:chExt cx="6950961" cy="660800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E5057D1-4FD0-25E7-E366-CD0A5F548596}"/>
                </a:ext>
              </a:extLst>
            </p:cNvPr>
            <p:cNvCxnSpPr/>
            <p:nvPr/>
          </p:nvCxnSpPr>
          <p:spPr>
            <a:xfrm flipV="1">
              <a:off x="3233057" y="489857"/>
              <a:ext cx="3354355" cy="41987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A6E32F-2939-43F5-B9D3-E0DE9358C908}"/>
                </a:ext>
              </a:extLst>
            </p:cNvPr>
            <p:cNvCxnSpPr>
              <a:cxnSpLocks/>
            </p:cNvCxnSpPr>
            <p:nvPr/>
          </p:nvCxnSpPr>
          <p:spPr>
            <a:xfrm>
              <a:off x="6587412" y="489857"/>
              <a:ext cx="2372873" cy="35059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BE13E4-119C-CBE7-AE39-975390406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057" y="3995803"/>
              <a:ext cx="5727228" cy="6928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5BD9BD-1ED2-97AD-6455-E9C19A91903B}"/>
                </a:ext>
              </a:extLst>
            </p:cNvPr>
            <p:cNvCxnSpPr>
              <a:cxnSpLocks/>
            </p:cNvCxnSpPr>
            <p:nvPr/>
          </p:nvCxnSpPr>
          <p:spPr>
            <a:xfrm>
              <a:off x="3233057" y="4688633"/>
              <a:ext cx="4391118" cy="16683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1BF8A0-046A-7D19-5B76-B6002D1F2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175" y="3995803"/>
              <a:ext cx="1336110" cy="23723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7E1E05-4198-9310-D62D-431A47CABB8F}"/>
                </a:ext>
              </a:extLst>
            </p:cNvPr>
            <p:cNvCxnSpPr>
              <a:cxnSpLocks/>
            </p:cNvCxnSpPr>
            <p:nvPr/>
          </p:nvCxnSpPr>
          <p:spPr>
            <a:xfrm>
              <a:off x="6587412" y="489857"/>
              <a:ext cx="1036763" cy="58782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C3E4BF-64B8-F19F-97E1-F14742E42DAB}"/>
                </a:ext>
              </a:extLst>
            </p:cNvPr>
            <p:cNvSpPr txBox="1"/>
            <p:nvPr/>
          </p:nvSpPr>
          <p:spPr>
            <a:xfrm>
              <a:off x="6261040" y="116200"/>
              <a:ext cx="652743" cy="36933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0000FF"/>
                  </a:solidFill>
                </a:defRPr>
              </a:lvl1pPr>
            </a:lstStyle>
            <a:p>
              <a:r>
                <a:rPr lang="en-AU" dirty="0"/>
                <a:t>SCN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67BB40-B84C-7668-C964-9B943E4C198B}"/>
                </a:ext>
              </a:extLst>
            </p:cNvPr>
            <p:cNvSpPr txBox="1"/>
            <p:nvPr/>
          </p:nvSpPr>
          <p:spPr>
            <a:xfrm>
              <a:off x="8960285" y="3811137"/>
              <a:ext cx="633507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0000FF"/>
                  </a:solidFill>
                </a:defRPr>
              </a:lvl1pPr>
            </a:lstStyle>
            <a:p>
              <a:pPr algn="l"/>
              <a:r>
                <a:rPr lang="en-AU" dirty="0"/>
                <a:t>PNA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7C3F6D-C98F-0139-DDB7-7F7261457089}"/>
                </a:ext>
              </a:extLst>
            </p:cNvPr>
            <p:cNvSpPr txBox="1"/>
            <p:nvPr/>
          </p:nvSpPr>
          <p:spPr>
            <a:xfrm>
              <a:off x="7380358" y="6354871"/>
              <a:ext cx="487634" cy="369332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en-AU" b="1" dirty="0">
                  <a:solidFill>
                    <a:srgbClr val="0000FF"/>
                  </a:solidFill>
                </a:rPr>
                <a:t>SG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5DBCC8-1855-A9D4-DEBE-8CB8C0FB6606}"/>
                </a:ext>
              </a:extLst>
            </p:cNvPr>
            <p:cNvSpPr txBox="1"/>
            <p:nvPr/>
          </p:nvSpPr>
          <p:spPr>
            <a:xfrm>
              <a:off x="2642831" y="4492783"/>
              <a:ext cx="590226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0000FF"/>
                  </a:solidFill>
                </a:defRPr>
              </a:lvl1pPr>
            </a:lstStyle>
            <a:p>
              <a:pPr algn="r"/>
              <a:r>
                <a:rPr lang="en-AU" dirty="0"/>
                <a:t>MW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CF5FC6F-6F5B-C37C-541B-B4729F573B60}"/>
                </a:ext>
              </a:extLst>
            </p:cNvPr>
            <p:cNvSpPr/>
            <p:nvPr/>
          </p:nvSpPr>
          <p:spPr>
            <a:xfrm>
              <a:off x="6498748" y="399032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CD9054-6BF7-9D77-26E1-97F5D4869555}"/>
                </a:ext>
              </a:extLst>
            </p:cNvPr>
            <p:cNvSpPr/>
            <p:nvPr/>
          </p:nvSpPr>
          <p:spPr>
            <a:xfrm>
              <a:off x="8871622" y="3907140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AF26BAA-3664-110B-C227-8D64A67DC70E}"/>
                </a:ext>
              </a:extLst>
            </p:cNvPr>
            <p:cNvSpPr/>
            <p:nvPr/>
          </p:nvSpPr>
          <p:spPr>
            <a:xfrm>
              <a:off x="7535514" y="6273889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57ACB67-F637-86DF-F9AD-25F58E4A2F5F}"/>
                </a:ext>
              </a:extLst>
            </p:cNvPr>
            <p:cNvSpPr/>
            <p:nvPr/>
          </p:nvSpPr>
          <p:spPr>
            <a:xfrm>
              <a:off x="3148684" y="4599971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43CF173-A6D0-317C-883A-EB8F4EF709B1}"/>
              </a:ext>
            </a:extLst>
          </p:cNvPr>
          <p:cNvGrpSpPr/>
          <p:nvPr/>
        </p:nvGrpSpPr>
        <p:grpSpPr>
          <a:xfrm>
            <a:off x="5641395" y="642797"/>
            <a:ext cx="7025203" cy="5758003"/>
            <a:chOff x="7181000" y="279149"/>
            <a:chExt cx="3891777" cy="318978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2B2E44D-8814-42C4-D660-C3AA4355712F}"/>
                </a:ext>
              </a:extLst>
            </p:cNvPr>
            <p:cNvGrpSpPr/>
            <p:nvPr/>
          </p:nvGrpSpPr>
          <p:grpSpPr>
            <a:xfrm>
              <a:off x="7181000" y="279149"/>
              <a:ext cx="3891777" cy="3189782"/>
              <a:chOff x="1966076" y="116200"/>
              <a:chExt cx="8354096" cy="7055612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4BB693E-B310-5154-F998-F8F04CFABD50}"/>
                  </a:ext>
                </a:extLst>
              </p:cNvPr>
              <p:cNvCxnSpPr/>
              <p:nvPr/>
            </p:nvCxnSpPr>
            <p:spPr>
              <a:xfrm flipV="1">
                <a:off x="3233057" y="489857"/>
                <a:ext cx="3354355" cy="419877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7DEF1F2-C88B-C28C-568A-2F1EE1ACF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7412" y="489857"/>
                <a:ext cx="2372873" cy="35059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AC7E81E-DD61-94D7-60FB-8E7B719712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3057" y="3995803"/>
                <a:ext cx="5727228" cy="69283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4A18F84-F718-46C0-58DA-4A87375F6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3057" y="4688633"/>
                <a:ext cx="4391118" cy="166832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618637-0744-2643-B66C-4E022DECC5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4175" y="3995803"/>
                <a:ext cx="1336110" cy="23723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A7681E9-5E6E-E4CC-F413-29ACB7C88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7412" y="489857"/>
                <a:ext cx="1036763" cy="587828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F8C8F03-8F50-1ED8-A8CE-F0D5CDAD0185}"/>
                  </a:ext>
                </a:extLst>
              </p:cNvPr>
              <p:cNvSpPr txBox="1"/>
              <p:nvPr/>
            </p:nvSpPr>
            <p:spPr>
              <a:xfrm>
                <a:off x="6261040" y="1162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0000FF"/>
                    </a:solidFill>
                  </a:defRPr>
                </a:lvl1pPr>
              </a:lstStyle>
              <a:p>
                <a:r>
                  <a:rPr lang="en-AU" dirty="0"/>
                  <a:t>SCN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FCF32D-D0B3-8E9D-065B-7594F34BFB75}"/>
                  </a:ext>
                </a:extLst>
              </p:cNvPr>
              <p:cNvSpPr txBox="1"/>
              <p:nvPr/>
            </p:nvSpPr>
            <p:spPr>
              <a:xfrm>
                <a:off x="8960285" y="3587334"/>
                <a:ext cx="1359887" cy="816941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0000FF"/>
                    </a:solidFill>
                  </a:defRPr>
                </a:lvl1pPr>
              </a:lstStyle>
              <a:p>
                <a:pPr algn="l"/>
                <a:r>
                  <a:rPr lang="en-AU" dirty="0">
                    <a:solidFill>
                      <a:schemeClr val="bg1">
                        <a:lumMod val="75000"/>
                      </a:schemeClr>
                    </a:solidFill>
                  </a:rPr>
                  <a:t>PNA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A00F31-E6BD-087D-039F-2E5699DAAF9C}"/>
                  </a:ext>
                </a:extLst>
              </p:cNvPr>
              <p:cNvSpPr txBox="1"/>
              <p:nvPr/>
            </p:nvSpPr>
            <p:spPr>
              <a:xfrm>
                <a:off x="7100797" y="6354871"/>
                <a:ext cx="1046756" cy="816941"/>
              </a:xfrm>
              <a:prstGeom prst="rect">
                <a:avLst/>
              </a:prstGeom>
              <a:noFill/>
            </p:spPr>
            <p:txBody>
              <a:bodyPr wrap="none" rtlCol="0" anchor="t" anchorCtr="0">
                <a:spAutoFit/>
              </a:bodyPr>
              <a:lstStyle/>
              <a:p>
                <a:pPr algn="ctr"/>
                <a:r>
                  <a:rPr lang="en-AU" b="1" dirty="0">
                    <a:solidFill>
                      <a:srgbClr val="FF0000"/>
                    </a:solidFill>
                  </a:rPr>
                  <a:t>SG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031424-577A-43F7-586F-F75403286F65}"/>
                  </a:ext>
                </a:extLst>
              </p:cNvPr>
              <p:cNvSpPr txBox="1"/>
              <p:nvPr/>
            </p:nvSpPr>
            <p:spPr>
              <a:xfrm>
                <a:off x="1966076" y="4268979"/>
                <a:ext cx="1266980" cy="816941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0000FF"/>
                    </a:solidFill>
                  </a:defRPr>
                </a:lvl1pPr>
              </a:lstStyle>
              <a:p>
                <a:pPr algn="r"/>
                <a:r>
                  <a:rPr lang="en-AU" dirty="0">
                    <a:solidFill>
                      <a:srgbClr val="FF0000"/>
                    </a:solidFill>
                  </a:rPr>
                  <a:t>MW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71D6E6C-7C5E-E28E-EBED-241E7A12691A}"/>
                  </a:ext>
                </a:extLst>
              </p:cNvPr>
              <p:cNvSpPr/>
              <p:nvPr/>
            </p:nvSpPr>
            <p:spPr>
              <a:xfrm>
                <a:off x="6483881" y="384168"/>
                <a:ext cx="207057" cy="20705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ED89A0E-574B-4BD4-40D1-BD30A38030AF}"/>
                  </a:ext>
                </a:extLst>
              </p:cNvPr>
              <p:cNvSpPr/>
              <p:nvPr/>
            </p:nvSpPr>
            <p:spPr>
              <a:xfrm>
                <a:off x="8856756" y="3892277"/>
                <a:ext cx="207057" cy="2070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E0BAAE9-3778-E849-732A-B84823735F77}"/>
                  </a:ext>
                </a:extLst>
              </p:cNvPr>
              <p:cNvSpPr/>
              <p:nvPr/>
            </p:nvSpPr>
            <p:spPr>
              <a:xfrm>
                <a:off x="7520647" y="6259025"/>
                <a:ext cx="207057" cy="2070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F375596-053B-A92D-B5C6-4D84C58F1033}"/>
                  </a:ext>
                </a:extLst>
              </p:cNvPr>
              <p:cNvSpPr/>
              <p:nvPr/>
            </p:nvSpPr>
            <p:spPr>
              <a:xfrm>
                <a:off x="3133817" y="4585105"/>
                <a:ext cx="207057" cy="2070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B600E0A-FEC4-E260-AB33-D4DC3F203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3018" y="1741277"/>
              <a:ext cx="349582" cy="440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DEE9F3A-BF57-BC3B-49E1-F2022D3A8C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5049" y="2945252"/>
              <a:ext cx="492072" cy="1840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C8F9AE3-183F-1421-3C36-FAC46D13A950}"/>
                </a:ext>
              </a:extLst>
            </p:cNvPr>
            <p:cNvCxnSpPr>
              <a:cxnSpLocks/>
            </p:cNvCxnSpPr>
            <p:nvPr/>
          </p:nvCxnSpPr>
          <p:spPr>
            <a:xfrm>
              <a:off x="7788823" y="2478755"/>
              <a:ext cx="461097" cy="1780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606013B-1C15-7ACA-90D5-AADC0C05FB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1554" y="2341251"/>
              <a:ext cx="89703" cy="5256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94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3F9A42-146B-4FB5-A25F-66C2745204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720477"/>
              </p:ext>
            </p:extLst>
          </p:nvPr>
        </p:nvGraphicFramePr>
        <p:xfrm>
          <a:off x="5771585" y="0"/>
          <a:ext cx="642041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E7C419F-73AD-33A1-4A59-A67485901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49" y="1365335"/>
            <a:ext cx="4522848" cy="5374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97FF73-D16F-EDC8-63BC-7BB1AD149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02" y="43178"/>
            <a:ext cx="5092077" cy="1196125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9787BA4-D6A4-4EE0-987F-6D0EB05AE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066171"/>
              </p:ext>
            </p:extLst>
          </p:nvPr>
        </p:nvGraphicFramePr>
        <p:xfrm>
          <a:off x="5771585" y="3436574"/>
          <a:ext cx="6314918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3252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787BA4-D6A4-4EE0-987F-6D0EB05AE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58019"/>
              </p:ext>
            </p:extLst>
          </p:nvPr>
        </p:nvGraphicFramePr>
        <p:xfrm>
          <a:off x="0" y="0"/>
          <a:ext cx="609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B6A7521-D272-44E4-B121-F23837D35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53011"/>
              </p:ext>
            </p:extLst>
          </p:nvPr>
        </p:nvGraphicFramePr>
        <p:xfrm>
          <a:off x="6096000" y="0"/>
          <a:ext cx="6096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3EFFE3-E9B1-D6C9-2DE5-64352F73A90F}"/>
              </a:ext>
            </a:extLst>
          </p:cNvPr>
          <p:cNvSpPr txBox="1"/>
          <p:nvPr/>
        </p:nvSpPr>
        <p:spPr>
          <a:xfrm>
            <a:off x="2673752" y="3315772"/>
            <a:ext cx="15039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/>
              <a:t>Discontinuity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E6DAD4F-22EC-ADA0-F660-CCC842C323B7}"/>
              </a:ext>
            </a:extLst>
          </p:cNvPr>
          <p:cNvSpPr/>
          <p:nvPr/>
        </p:nvSpPr>
        <p:spPr>
          <a:xfrm rot="5400000">
            <a:off x="9250877" y="3692326"/>
            <a:ext cx="194065" cy="31625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6BB604-07B7-1608-F232-D60AEF5C08C0}"/>
              </a:ext>
            </a:extLst>
          </p:cNvPr>
          <p:cNvSpPr txBox="1"/>
          <p:nvPr/>
        </p:nvSpPr>
        <p:spPr>
          <a:xfrm>
            <a:off x="7613914" y="5423239"/>
            <a:ext cx="346800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Updated regression for MW &gt; 250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8FE6D4-06D8-0B55-3144-40191CBAC89B}"/>
              </a:ext>
            </a:extLst>
          </p:cNvPr>
          <p:cNvSpPr/>
          <p:nvPr/>
        </p:nvSpPr>
        <p:spPr>
          <a:xfrm>
            <a:off x="8014310" y="3862510"/>
            <a:ext cx="990600" cy="990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420E15-0AA6-8328-D3E7-36E70789F478}"/>
              </a:ext>
            </a:extLst>
          </p:cNvPr>
          <p:cNvCxnSpPr>
            <a:cxnSpLocks/>
          </p:cNvCxnSpPr>
          <p:nvPr/>
        </p:nvCxnSpPr>
        <p:spPr>
          <a:xfrm>
            <a:off x="8509610" y="2825736"/>
            <a:ext cx="0" cy="103677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5610EA-D6C4-09C0-CDD9-EE2E2BC24594}"/>
              </a:ext>
            </a:extLst>
          </p:cNvPr>
          <p:cNvSpPr txBox="1"/>
          <p:nvPr/>
        </p:nvSpPr>
        <p:spPr>
          <a:xfrm>
            <a:off x="7623439" y="2179405"/>
            <a:ext cx="44066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Small discontinuity at SCN = 22 from original Katz-</a:t>
            </a:r>
            <a:r>
              <a:rPr lang="en-AU" dirty="0" err="1"/>
              <a:t>Firoozabadi</a:t>
            </a:r>
            <a:r>
              <a:rPr lang="en-AU" dirty="0"/>
              <a:t> dataset transition</a:t>
            </a:r>
          </a:p>
        </p:txBody>
      </p:sp>
    </p:spTree>
    <p:extLst>
      <p:ext uri="{BB962C8B-B14F-4D97-AF65-F5344CB8AC3E}">
        <p14:creationId xmlns:p14="http://schemas.microsoft.com/office/powerpoint/2010/main" val="292232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8385B5F-695E-4177-B3FF-3E097886A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9952528"/>
              </p:ext>
            </p:extLst>
          </p:nvPr>
        </p:nvGraphicFramePr>
        <p:xfrm>
          <a:off x="0" y="0"/>
          <a:ext cx="6096000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9C55A19-A1F9-4FA1-B56E-7D94DADEC8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504356"/>
              </p:ext>
            </p:extLst>
          </p:nvPr>
        </p:nvGraphicFramePr>
        <p:xfrm>
          <a:off x="6096000" y="0"/>
          <a:ext cx="6096000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57D6A2-1B3B-4C54-B494-9B4224D72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504845"/>
              </p:ext>
            </p:extLst>
          </p:nvPr>
        </p:nvGraphicFramePr>
        <p:xfrm>
          <a:off x="1" y="3500438"/>
          <a:ext cx="6096000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04CA02-1378-0C4C-D50D-901F3633FC65}"/>
              </a:ext>
            </a:extLst>
          </p:cNvPr>
          <p:cNvSpPr txBox="1"/>
          <p:nvPr/>
        </p:nvSpPr>
        <p:spPr>
          <a:xfrm>
            <a:off x="6493397" y="3748061"/>
            <a:ext cx="530120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AU" dirty="0"/>
              <a:t>Database of properties for pure compounds used to build new relationships. Total of 319 compounds used.</a:t>
            </a:r>
          </a:p>
          <a:p>
            <a:endParaRPr lang="en-AU" dirty="0"/>
          </a:p>
          <a:p>
            <a:r>
              <a:rPr lang="en-AU" dirty="0"/>
              <a:t>Not every single possible compound exists in the database, and there are limited compounds for higher single carbon numbers &gt; ~12. Approach used has been to ensure that relationships do not violate the dataset, rather than using a mathematical regression such as least squares optimisation.</a:t>
            </a:r>
          </a:p>
        </p:txBody>
      </p:sp>
    </p:spTree>
    <p:extLst>
      <p:ext uri="{BB962C8B-B14F-4D97-AF65-F5344CB8AC3E}">
        <p14:creationId xmlns:p14="http://schemas.microsoft.com/office/powerpoint/2010/main" val="342851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BD4BC-00D7-D6F0-C40F-E1B0D1E9A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4D8657-30D5-B526-A4CD-BC698DF25071}"/>
              </a:ext>
            </a:extLst>
          </p:cNvPr>
          <p:cNvSpPr txBox="1"/>
          <p:nvPr/>
        </p:nvSpPr>
        <p:spPr>
          <a:xfrm>
            <a:off x="6493397" y="3886563"/>
            <a:ext cx="5301205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AU" dirty="0"/>
              <a:t>Single carbon number (SCN) used to designate a distillation cut is based on the number of carbon atoms for normal paraffins.</a:t>
            </a:r>
          </a:p>
          <a:p>
            <a:endParaRPr lang="en-AU" dirty="0"/>
          </a:p>
          <a:p>
            <a:r>
              <a:rPr lang="en-AU" dirty="0"/>
              <a:t>To determine an equivalent number of carbon atoms (</a:t>
            </a:r>
            <a:r>
              <a:rPr lang="en-AU" dirty="0" err="1"/>
              <a:t>nC</a:t>
            </a:r>
            <a:r>
              <a:rPr lang="en-AU" dirty="0"/>
              <a:t>) for </a:t>
            </a:r>
            <a:r>
              <a:rPr lang="en-AU" dirty="0" err="1"/>
              <a:t>naphthenes</a:t>
            </a:r>
            <a:r>
              <a:rPr lang="en-AU" dirty="0"/>
              <a:t> and aromatics, we must determine the boiling point for the paraffins, and from this obtain the estimated number of carbon atoms for the associated </a:t>
            </a:r>
            <a:r>
              <a:rPr lang="en-AU" dirty="0" err="1"/>
              <a:t>napthenes</a:t>
            </a:r>
            <a:r>
              <a:rPr lang="en-AU" dirty="0"/>
              <a:t> and aromatics.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BAF67A-8C12-11E9-254F-983A543965F1}"/>
              </a:ext>
            </a:extLst>
          </p:cNvPr>
          <p:cNvGrpSpPr/>
          <p:nvPr/>
        </p:nvGrpSpPr>
        <p:grpSpPr>
          <a:xfrm>
            <a:off x="0" y="-2"/>
            <a:ext cx="12192000" cy="3500440"/>
            <a:chOff x="0" y="-2"/>
            <a:chExt cx="12743727" cy="3500440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DABE6D09-21EA-46E3-A352-01241ABF0B6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14436359"/>
                </p:ext>
              </p:extLst>
            </p:nvPr>
          </p:nvGraphicFramePr>
          <p:xfrm>
            <a:off x="0" y="-2"/>
            <a:ext cx="4247909" cy="35004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BC1E9FBD-2C09-4970-AD44-5EBD88C8A60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13094762"/>
                </p:ext>
              </p:extLst>
            </p:nvPr>
          </p:nvGraphicFramePr>
          <p:xfrm>
            <a:off x="4247909" y="-2"/>
            <a:ext cx="4247909" cy="35004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FC4CF59C-183E-4A8C-8552-00C168D5F6E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20272062"/>
                </p:ext>
              </p:extLst>
            </p:nvPr>
          </p:nvGraphicFramePr>
          <p:xfrm>
            <a:off x="8495818" y="-2"/>
            <a:ext cx="4247909" cy="35004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B8404FD-01D3-42AA-92DF-E43DD59B24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603051"/>
              </p:ext>
            </p:extLst>
          </p:nvPr>
        </p:nvGraphicFramePr>
        <p:xfrm>
          <a:off x="0" y="3500438"/>
          <a:ext cx="6096000" cy="3374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3F1312-F61B-B1D6-1A49-23B89D3CF511}"/>
              </a:ext>
            </a:extLst>
          </p:cNvPr>
          <p:cNvCxnSpPr/>
          <p:nvPr/>
        </p:nvCxnSpPr>
        <p:spPr>
          <a:xfrm>
            <a:off x="590309" y="4965539"/>
            <a:ext cx="2731625" cy="0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14E684-9FD4-A3A1-A2CA-5057807425BA}"/>
              </a:ext>
            </a:extLst>
          </p:cNvPr>
          <p:cNvCxnSpPr/>
          <p:nvPr/>
        </p:nvCxnSpPr>
        <p:spPr>
          <a:xfrm>
            <a:off x="3321934" y="4965539"/>
            <a:ext cx="0" cy="2922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59DC88-5D70-578F-3869-6061B5863D4E}"/>
              </a:ext>
            </a:extLst>
          </p:cNvPr>
          <p:cNvCxnSpPr/>
          <p:nvPr/>
        </p:nvCxnSpPr>
        <p:spPr>
          <a:xfrm flipH="1">
            <a:off x="590309" y="5257800"/>
            <a:ext cx="2731625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65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6A9AFC8-31AC-48EF-85DC-21B66DDD5C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458659"/>
              </p:ext>
            </p:extLst>
          </p:nvPr>
        </p:nvGraphicFramePr>
        <p:xfrm>
          <a:off x="1" y="0"/>
          <a:ext cx="6096000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C763771-CFA1-4C21-BCB4-71A806B95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104330"/>
              </p:ext>
            </p:extLst>
          </p:nvPr>
        </p:nvGraphicFramePr>
        <p:xfrm>
          <a:off x="6096000" y="1"/>
          <a:ext cx="6096000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AE568C-35A7-4301-A186-CF8A87509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446852"/>
              </p:ext>
            </p:extLst>
          </p:nvPr>
        </p:nvGraphicFramePr>
        <p:xfrm>
          <a:off x="1" y="3500437"/>
          <a:ext cx="6096000" cy="3357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CF7FEE-EC44-9EE6-BCE8-ACCFAA91FAD0}"/>
              </a:ext>
            </a:extLst>
          </p:cNvPr>
          <p:cNvSpPr txBox="1"/>
          <p:nvPr/>
        </p:nvSpPr>
        <p:spPr>
          <a:xfrm>
            <a:off x="6493397" y="4163564"/>
            <a:ext cx="530120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AU" dirty="0"/>
              <a:t>Plot of MW and </a:t>
            </a:r>
            <a:r>
              <a:rPr lang="en-AU" dirty="0" err="1"/>
              <a:t>nC</a:t>
            </a:r>
            <a:r>
              <a:rPr lang="en-AU" dirty="0"/>
              <a:t>/SG versus </a:t>
            </a:r>
            <a:r>
              <a:rPr lang="en-AU" dirty="0" err="1"/>
              <a:t>nC</a:t>
            </a:r>
            <a:r>
              <a:rPr lang="en-AU" dirty="0"/>
              <a:t> show roughly linear relationships.</a:t>
            </a:r>
          </a:p>
          <a:p>
            <a:endParaRPr lang="en-AU" dirty="0"/>
          </a:p>
          <a:p>
            <a:r>
              <a:rPr lang="en-AU" dirty="0"/>
              <a:t>MW vs </a:t>
            </a:r>
            <a:r>
              <a:rPr lang="en-AU" dirty="0" err="1"/>
              <a:t>nC</a:t>
            </a:r>
            <a:r>
              <a:rPr lang="en-AU" dirty="0"/>
              <a:t> relationship is least squares regression.</a:t>
            </a:r>
          </a:p>
          <a:p>
            <a:endParaRPr lang="en-AU" dirty="0"/>
          </a:p>
          <a:p>
            <a:r>
              <a:rPr lang="en-AU" dirty="0" err="1"/>
              <a:t>nC</a:t>
            </a:r>
            <a:r>
              <a:rPr lang="en-AU" dirty="0"/>
              <a:t>/SG vs </a:t>
            </a:r>
            <a:r>
              <a:rPr lang="en-AU" dirty="0" err="1"/>
              <a:t>nC</a:t>
            </a:r>
            <a:r>
              <a:rPr lang="en-AU" dirty="0"/>
              <a:t> relationship is tuned to match Volve dataset.</a:t>
            </a:r>
          </a:p>
        </p:txBody>
      </p:sp>
    </p:spTree>
    <p:extLst>
      <p:ext uri="{BB962C8B-B14F-4D97-AF65-F5344CB8AC3E}">
        <p14:creationId xmlns:p14="http://schemas.microsoft.com/office/powerpoint/2010/main" val="3398208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A432C95-6582-DC0E-B41A-FA73047DBB0E}"/>
              </a:ext>
            </a:extLst>
          </p:cNvPr>
          <p:cNvGrpSpPr/>
          <p:nvPr/>
        </p:nvGrpSpPr>
        <p:grpSpPr>
          <a:xfrm>
            <a:off x="0" y="76200"/>
            <a:ext cx="8804366" cy="6705600"/>
            <a:chOff x="0" y="92511"/>
            <a:chExt cx="6487430" cy="40704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288DF6-2DB2-1E06-6C90-E25F7A5CC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222"/>
            <a:stretch/>
          </p:blipFill>
          <p:spPr>
            <a:xfrm>
              <a:off x="0" y="92511"/>
              <a:ext cx="6487430" cy="4070495"/>
            </a:xfrm>
            <a:prstGeom prst="rect">
              <a:avLst/>
            </a:prstGeom>
          </p:spPr>
        </p:pic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93A96888-4929-F9C4-5761-5FC7F60AE10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29897227"/>
                </p:ext>
              </p:extLst>
            </p:nvPr>
          </p:nvGraphicFramePr>
          <p:xfrm>
            <a:off x="255270" y="529590"/>
            <a:ext cx="6069330" cy="31432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DF1F538-8DD7-E857-9782-90BA8F146478}"/>
              </a:ext>
            </a:extLst>
          </p:cNvPr>
          <p:cNvSpPr txBox="1"/>
          <p:nvPr/>
        </p:nvSpPr>
        <p:spPr>
          <a:xfrm>
            <a:off x="346438" y="5940086"/>
            <a:ext cx="8236944" cy="91791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AU" dirty="0"/>
              <a:t>Variation of composition of petroleum fractions with boiling point from Speight (1998). Equations for lines superimposed. Ranges used for synthetic hydrocarbon mixtures shown in table loosely based on this figure.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9F22F7-3A67-A9A3-41D2-56B3D6944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59650"/>
              </p:ext>
            </p:extLst>
          </p:nvPr>
        </p:nvGraphicFramePr>
        <p:xfrm>
          <a:off x="8804366" y="225801"/>
          <a:ext cx="3210849" cy="64084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70283">
                  <a:extLst>
                    <a:ext uri="{9D8B030D-6E8A-4147-A177-3AD203B41FA5}">
                      <a16:colId xmlns:a16="http://schemas.microsoft.com/office/drawing/2014/main" val="3173617503"/>
                    </a:ext>
                  </a:extLst>
                </a:gridCol>
                <a:gridCol w="1070283">
                  <a:extLst>
                    <a:ext uri="{9D8B030D-6E8A-4147-A177-3AD203B41FA5}">
                      <a16:colId xmlns:a16="http://schemas.microsoft.com/office/drawing/2014/main" val="2740902393"/>
                    </a:ext>
                  </a:extLst>
                </a:gridCol>
                <a:gridCol w="1070283">
                  <a:extLst>
                    <a:ext uri="{9D8B030D-6E8A-4147-A177-3AD203B41FA5}">
                      <a16:colId xmlns:a16="http://schemas.microsoft.com/office/drawing/2014/main" val="3955607703"/>
                    </a:ext>
                  </a:extLst>
                </a:gridCol>
              </a:tblGrid>
              <a:tr h="139756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SCN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Paraffin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Aromatic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74420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0.302 → 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 → 0.047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688225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0.277 → 0.991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0.119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1299625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0.254 → 0.973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0.184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7326840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0.233 → 0.956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0.244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2191731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0.213 → 0.940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0.025 → 0.300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9430939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0.195 → 0.925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0.055 → 0.351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4134075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0.178 → 0.912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0.082 → 0.400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6758154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0.162 → 0.899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0.109 → 0.445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4772223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0.147 → 0.887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0.134 → 0.488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2865220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0.133 → 0.875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0.157 → 0.529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427217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0.119 → 0.864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0.179 → 0.568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422375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0.106 → 0.854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0.200 → 0.604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8350965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0.094 → 0.844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0.221 → 0.639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590068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0.082 → 0.835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0.240 → 0.673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8314306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0.071 → 0.826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0.258 → 0.705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2100374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0.060 → 0.817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0.276 → 0.736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2894836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0.050→ 0.809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0.293 → 0.765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7837713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0.040→ 0.801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0.310 → 0.794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2767331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0.030 → 0.793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0.325 → 0.821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9273579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0.021 → 0.785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0.341 → 0.848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5145604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0.012 → 0.778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0.355 → 0.873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1618250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0.003 → 0.771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0.370 → 0.898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8027948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0.764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0.378 → 0.917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8618928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0.758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0.384 → 0.932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02390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0.751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0.389 → 0.947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926705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0.745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0.394 → 0.961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8642183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0.739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0.399 → 0.975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2312191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0.733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0.403 → 0.988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047219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0.728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0.408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3987391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0.722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0.412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9037596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0.717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0.416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5156657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0.712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0.421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1740124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0.706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0.425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5583912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0.701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0.429 → 1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63239991"/>
                  </a:ext>
                </a:extLst>
              </a:tr>
              <a:tr h="139756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 → 0.697</a:t>
                      </a:r>
                      <a:endParaRPr lang="en-AU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0.433 → 1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0072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00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DC1D573-A29D-488E-BC66-9CE1ED6C82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076652"/>
              </p:ext>
            </p:extLst>
          </p:nvPr>
        </p:nvGraphicFramePr>
        <p:xfrm>
          <a:off x="731134" y="3500438"/>
          <a:ext cx="4884516" cy="3357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B6A7521-D272-44E4-B121-F23837D35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186693"/>
              </p:ext>
            </p:extLst>
          </p:nvPr>
        </p:nvGraphicFramePr>
        <p:xfrm>
          <a:off x="731133" y="0"/>
          <a:ext cx="9850057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B6DAAF-4641-550C-342A-061487DCAF8D}"/>
              </a:ext>
            </a:extLst>
          </p:cNvPr>
          <p:cNvSpPr txBox="1"/>
          <p:nvPr/>
        </p:nvSpPr>
        <p:spPr>
          <a:xfrm>
            <a:off x="5926237" y="4163556"/>
            <a:ext cx="556985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Updated </a:t>
            </a:r>
            <a:r>
              <a:rPr lang="en-AU" dirty="0" err="1"/>
              <a:t>Riazi</a:t>
            </a:r>
            <a:r>
              <a:rPr lang="en-AU" dirty="0"/>
              <a:t>-Daubert PNA is used as a starting point. Constrained multi-variate optimiser is used to adjust PNA and improve match to MW and SG.</a:t>
            </a:r>
          </a:p>
          <a:p>
            <a:endParaRPr lang="en-AU" dirty="0"/>
          </a:p>
          <a:p>
            <a:r>
              <a:rPr lang="en-AU" dirty="0"/>
              <a:t>Method exhibits good match between predicted and measured aromatics for the Volve dataset.</a:t>
            </a:r>
          </a:p>
        </p:txBody>
      </p:sp>
    </p:spTree>
    <p:extLst>
      <p:ext uri="{BB962C8B-B14F-4D97-AF65-F5344CB8AC3E}">
        <p14:creationId xmlns:p14="http://schemas.microsoft.com/office/powerpoint/2010/main" val="196204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6AF11-84FA-B106-DC27-D13D65811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3A8E4-CF4C-F8F4-E451-60002CA4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12" b="-1"/>
          <a:stretch/>
        </p:blipFill>
        <p:spPr>
          <a:xfrm>
            <a:off x="7249885" y="1036320"/>
            <a:ext cx="4812058" cy="559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650B9-A14F-006C-4817-DD71C5A45F46}"/>
              </a:ext>
            </a:extLst>
          </p:cNvPr>
          <p:cNvSpPr txBox="1"/>
          <p:nvPr/>
        </p:nvSpPr>
        <p:spPr>
          <a:xfrm>
            <a:off x="7524205" y="223520"/>
            <a:ext cx="426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Example Gas Chromatograph Mass Spectrometer Output</a:t>
            </a:r>
          </a:p>
        </p:txBody>
      </p:sp>
    </p:spTree>
    <p:extLst>
      <p:ext uri="{BB962C8B-B14F-4D97-AF65-F5344CB8AC3E}">
        <p14:creationId xmlns:p14="http://schemas.microsoft.com/office/powerpoint/2010/main" val="315150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711</Words>
  <Application>Microsoft Office PowerPoint</Application>
  <PresentationFormat>Widescreen</PresentationFormat>
  <Paragraphs>191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Kirkham</dc:creator>
  <cp:lastModifiedBy>Peter Kirkham</cp:lastModifiedBy>
  <cp:revision>9</cp:revision>
  <dcterms:created xsi:type="dcterms:W3CDTF">2024-11-15T04:31:05Z</dcterms:created>
  <dcterms:modified xsi:type="dcterms:W3CDTF">2024-12-02T23:43:06Z</dcterms:modified>
</cp:coreProperties>
</file>