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CS142</a:t>
            </a:r>
            <a:r>
              <a:rPr lang="en-US"/>
              <a:t>: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7F22-E120-C34D-85C6-F52D4634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32D6-CA38-D447-BA79-00DD2C01E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46393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condition: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22951-BEE7-F042-9142-47A3CB0D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4313" y="1825625"/>
            <a:ext cx="4321037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Java: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(condition)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F0C32-44DC-D849-907A-4F16EDE17136}"/>
              </a:ext>
            </a:extLst>
          </p:cNvPr>
          <p:cNvSpPr txBox="1">
            <a:spLocks/>
          </p:cNvSpPr>
          <p:nvPr/>
        </p:nvSpPr>
        <p:spPr>
          <a:xfrm>
            <a:off x="628650" y="1043609"/>
            <a:ext cx="7886700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Work the same as in Python; only difference is syntax.</a:t>
            </a:r>
          </a:p>
        </p:txBody>
      </p:sp>
    </p:spTree>
    <p:extLst>
      <p:ext uri="{BB962C8B-B14F-4D97-AF65-F5344CB8AC3E}">
        <p14:creationId xmlns:p14="http://schemas.microsoft.com/office/powerpoint/2010/main" val="42319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7F22-E120-C34D-85C6-F52D4634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 fontScale="90000"/>
          </a:bodyPr>
          <a:lstStyle/>
          <a:p>
            <a:r>
              <a:rPr lang="en-US" dirty="0"/>
              <a:t>Do-While 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22951-BEE7-F042-9142-47A3CB0D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1" y="2733261"/>
            <a:ext cx="7886700" cy="344370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 (condition);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notice the semicolon at the end!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F0C32-44DC-D849-907A-4F16EDE17136}"/>
              </a:ext>
            </a:extLst>
          </p:cNvPr>
          <p:cNvSpPr txBox="1">
            <a:spLocks/>
          </p:cNvSpPr>
          <p:nvPr/>
        </p:nvSpPr>
        <p:spPr>
          <a:xfrm>
            <a:off x="628650" y="1252330"/>
            <a:ext cx="7886700" cy="161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don't exist in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 the same as a while loop, except the </a:t>
            </a:r>
            <a:r>
              <a:rPr lang="en-US" sz="2800" b="1" dirty="0"/>
              <a:t>first</a:t>
            </a:r>
            <a:r>
              <a:rPr lang="en-US" sz="2800" dirty="0"/>
              <a:t> time through the loop, the condition is not checked.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985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7F22-E120-C34D-85C6-F52D4634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true 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22951-BEE7-F042-9142-47A3CB0D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1" y="2966720"/>
            <a:ext cx="7886700" cy="352615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(true)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...statements...;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(condition)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...more statements...;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F0C32-44DC-D849-907A-4F16EDE17136}"/>
              </a:ext>
            </a:extLst>
          </p:cNvPr>
          <p:cNvSpPr txBox="1">
            <a:spLocks/>
          </p:cNvSpPr>
          <p:nvPr/>
        </p:nvSpPr>
        <p:spPr>
          <a:xfrm>
            <a:off x="628650" y="1252330"/>
            <a:ext cx="7886700" cy="161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Same as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Useful when the loop exit needs to happen in the middle of the loop body, or in multiple locations in the loop.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19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7F22-E120-C34D-85C6-F52D4634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22951-BEE7-F042-9142-47A3CB0D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040" y="1930813"/>
            <a:ext cx="8829040" cy="21132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(initialization; condition; increment)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F0C32-44DC-D849-907A-4F16EDE17136}"/>
              </a:ext>
            </a:extLst>
          </p:cNvPr>
          <p:cNvSpPr txBox="1">
            <a:spLocks/>
          </p:cNvSpPr>
          <p:nvPr/>
        </p:nvSpPr>
        <p:spPr>
          <a:xfrm>
            <a:off x="628650" y="1252330"/>
            <a:ext cx="7886700" cy="678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Same concept as Python, but syntax is very different.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0430F-407A-C548-9EF2-AD28868BC88D}"/>
              </a:ext>
            </a:extLst>
          </p:cNvPr>
          <p:cNvSpPr txBox="1">
            <a:spLocks/>
          </p:cNvSpPr>
          <p:nvPr/>
        </p:nvSpPr>
        <p:spPr>
          <a:xfrm>
            <a:off x="516890" y="4257041"/>
            <a:ext cx="7886700" cy="211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What Java does:</a:t>
            </a:r>
            <a:br>
              <a:rPr lang="en-US" i="1" dirty="0"/>
            </a:br>
            <a:r>
              <a:rPr lang="en-US" i="1" dirty="0"/>
              <a:t>1. Runs the initialization.</a:t>
            </a:r>
            <a:br>
              <a:rPr lang="en-US" i="1" dirty="0"/>
            </a:br>
            <a:r>
              <a:rPr lang="en-US" i="1" dirty="0"/>
              <a:t>2. Tests the condition.  If condition is true, runs the body.  If false, ends the loop.</a:t>
            </a:r>
            <a:br>
              <a:rPr lang="en-US" i="1" dirty="0"/>
            </a:br>
            <a:r>
              <a:rPr lang="en-US" i="1" dirty="0"/>
              <a:t>3. Runs the increment.</a:t>
            </a:r>
            <a:br>
              <a:rPr lang="en-US" i="1" dirty="0"/>
            </a:br>
            <a:r>
              <a:rPr lang="en-US" i="1" dirty="0"/>
              <a:t>4. Goes back to step 2.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20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7F22-E120-C34D-85C6-F52D4634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0F0C32-44DC-D849-907A-4F16EDE17136}"/>
              </a:ext>
            </a:extLst>
          </p:cNvPr>
          <p:cNvSpPr txBox="1">
            <a:spLocks/>
          </p:cNvSpPr>
          <p:nvPr/>
        </p:nvSpPr>
        <p:spPr>
          <a:xfrm>
            <a:off x="628650" y="1252330"/>
            <a:ext cx="7886700" cy="1968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900" dirty="0"/>
          </a:p>
          <a:p>
            <a:endParaRPr lang="en-US" sz="2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FD77-2C94-8347-81F3-387BB69C2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" y="1252330"/>
            <a:ext cx="8007350" cy="4924633"/>
          </a:xfrm>
        </p:spPr>
        <p:txBody>
          <a:bodyPr/>
          <a:lstStyle/>
          <a:p>
            <a:pPr marL="457200" indent="-457200"/>
            <a:r>
              <a:rPr lang="en-US" dirty="0"/>
              <a:t>Mostly the same as Python lists</a:t>
            </a:r>
          </a:p>
          <a:p>
            <a:pPr marL="457200" indent="-457200"/>
            <a:r>
              <a:rPr lang="en-US" dirty="0"/>
              <a:t>Biggest differences compared to Python:</a:t>
            </a:r>
          </a:p>
          <a:p>
            <a:pPr marL="914400" lvl="1" indent="-457200"/>
            <a:r>
              <a:rPr lang="en-US" dirty="0"/>
              <a:t>Every list can only hold a single data type (e.g., you can  have a list of integers, a list of doubles, a list of Strings,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914400" lvl="1" indent="-457200"/>
            <a:r>
              <a:rPr lang="en-US" dirty="0"/>
              <a:t>Like all variables in Java, you must tell Java when declaring an array variable what data type the array will hold.</a:t>
            </a:r>
          </a:p>
          <a:p>
            <a:pPr marL="914400" lvl="1" indent="-457200"/>
            <a:r>
              <a:rPr lang="en-US" dirty="0"/>
              <a:t>Arrays cannot grow or shrink in size after they are initialized.  An array in Java will always have the same size throughout the program.</a:t>
            </a:r>
          </a:p>
          <a:p>
            <a:pPr marL="1371600" lvl="2" indent="-457200"/>
            <a:r>
              <a:rPr lang="en-US" dirty="0"/>
              <a:t>In Python we could "append" to a list to grow it by one spot; not so in Java!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92DC-1608-884C-896E-A60FC31B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9279"/>
          </a:xfrm>
        </p:spPr>
        <p:txBody>
          <a:bodyPr/>
          <a:lstStyle/>
          <a:p>
            <a:r>
              <a:rPr lang="en-US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0E64-82A6-4249-8A6B-13D4F429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45561"/>
            <a:ext cx="8047990" cy="9376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Often called "methods" in Java (will explain that term later).</a:t>
            </a:r>
          </a:p>
          <a:p>
            <a:r>
              <a:rPr lang="en-US" dirty="0"/>
              <a:t>Defining: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DD73114-EE4B-9C45-903C-EB3C39E730E3}"/>
              </a:ext>
            </a:extLst>
          </p:cNvPr>
          <p:cNvSpPr txBox="1">
            <a:spLocks/>
          </p:cNvSpPr>
          <p:nvPr/>
        </p:nvSpPr>
        <p:spPr>
          <a:xfrm>
            <a:off x="201881" y="1829389"/>
            <a:ext cx="8752113" cy="1913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Python: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param1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param2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...):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EDFC89A-434B-4E41-8F62-8190DE2C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881" y="3895106"/>
            <a:ext cx="8752113" cy="259776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Java: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param1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param2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...)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statement;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01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442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CS142: Loops</vt:lpstr>
      <vt:lpstr>While loops</vt:lpstr>
      <vt:lpstr>Do-While loops</vt:lpstr>
      <vt:lpstr>While true loops</vt:lpstr>
      <vt:lpstr>For loops</vt:lpstr>
      <vt:lpstr>Arrays</vt:lpstr>
      <vt:lpstr>Functions!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CS142: Intro Part 3</dc:title>
  <dc:creator>Kirlin_Phillip</dc:creator>
  <cp:lastModifiedBy>Kirlin_Phillip</cp:lastModifiedBy>
  <cp:revision>2</cp:revision>
  <dcterms:created xsi:type="dcterms:W3CDTF">2021-09-01T15:11:42Z</dcterms:created>
  <dcterms:modified xsi:type="dcterms:W3CDTF">2022-08-26T14:20:17Z</dcterms:modified>
</cp:coreProperties>
</file>