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99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5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6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07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7257"/>
            <a:ext cx="7886700" cy="48997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1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5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9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7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9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94EDD-C6B1-F54A-9FB8-529A9C70E247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9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8F72-D028-0F49-939A-D83F879FB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357" y="238539"/>
            <a:ext cx="8627165" cy="62417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your Cat class, add the ability for the cat to have some amount of energy (an int). The cat’s energy can never go below zero. </a:t>
            </a:r>
          </a:p>
          <a:p>
            <a:r>
              <a:rPr lang="en-US" dirty="0"/>
              <a:t>Edit </a:t>
            </a:r>
            <a:r>
              <a:rPr lang="en-US" dirty="0" err="1"/>
              <a:t>toString</a:t>
            </a:r>
            <a:r>
              <a:rPr lang="en-US" dirty="0"/>
              <a:t>() so it displays energy as well.</a:t>
            </a:r>
          </a:p>
          <a:p>
            <a:r>
              <a:rPr lang="en-US" dirty="0"/>
              <a:t>Add a getter and a setter called </a:t>
            </a:r>
            <a:r>
              <a:rPr lang="en-US" dirty="0" err="1"/>
              <a:t>getEnergy</a:t>
            </a:r>
            <a:r>
              <a:rPr lang="en-US" dirty="0"/>
              <a:t>() and </a:t>
            </a:r>
            <a:r>
              <a:rPr lang="en-US" dirty="0" err="1"/>
              <a:t>setEnergy</a:t>
            </a:r>
            <a:r>
              <a:rPr lang="en-US" dirty="0"/>
              <a:t>(int </a:t>
            </a:r>
            <a:r>
              <a:rPr lang="en-US" dirty="0" err="1"/>
              <a:t>newEnergy</a:t>
            </a:r>
            <a:r>
              <a:rPr lang="en-US" dirty="0"/>
              <a:t>). Test your code.</a:t>
            </a:r>
          </a:p>
          <a:p>
            <a:r>
              <a:rPr lang="en-US" dirty="0"/>
              <a:t>Add a method for the cat to play(). Playing fetch tires the cat out, so it lowers the cat’s energy by 1. Test your code. </a:t>
            </a:r>
          </a:p>
          <a:p>
            <a:r>
              <a:rPr lang="en-US" dirty="0"/>
              <a:t>Add a method for the cat to sleep for a certain number of hours. The cat’s energy should be raised proportionally to the number of hours it sleeps. Test your code.</a:t>
            </a:r>
          </a:p>
          <a:p>
            <a:r>
              <a:rPr lang="en-US" dirty="0"/>
              <a:t>Bonus: add a method called </a:t>
            </a:r>
            <a:r>
              <a:rPr lang="en-US" dirty="0" err="1"/>
              <a:t>playWith</a:t>
            </a:r>
            <a:r>
              <a:rPr lang="en-US" dirty="0"/>
              <a:t>(Cat friend) to allow a cat to play with another cat. Playing with another cat lowers </a:t>
            </a:r>
            <a:r>
              <a:rPr lang="en-US"/>
              <a:t>both cats’ </a:t>
            </a:r>
            <a:r>
              <a:rPr lang="en-US" dirty="0"/>
              <a:t>energies. Test your code.</a:t>
            </a:r>
          </a:p>
        </p:txBody>
      </p:sp>
    </p:spTree>
    <p:extLst>
      <p:ext uri="{BB962C8B-B14F-4D97-AF65-F5344CB8AC3E}">
        <p14:creationId xmlns:p14="http://schemas.microsoft.com/office/powerpoint/2010/main" val="240583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EFB9C46-A326-BF42-92F9-F24613B26610}" vid="{46889DD6-648C-F149-A3C7-0DF3AA5641C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1949</TotalTime>
  <Words>157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Kirlin_Phillip</dc:creator>
  <cp:lastModifiedBy>Kirlin_Phillip</cp:lastModifiedBy>
  <cp:revision>2</cp:revision>
  <dcterms:created xsi:type="dcterms:W3CDTF">2021-09-21T22:13:29Z</dcterms:created>
  <dcterms:modified xsi:type="dcterms:W3CDTF">2022-09-23T14:44:10Z</dcterms:modified>
</cp:coreProperties>
</file>