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2" r:id="rId7"/>
    <p:sldId id="266" r:id="rId8"/>
    <p:sldId id="265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7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6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3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62A5-2D85-0E49-AB99-3DDFFF91638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9408-EC1C-2D47-8051-E3A6DF77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en-US" dirty="0"/>
              <a:t>Comp Sci 142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0C7EC-A8D3-FFDB-2057-A93B0E26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954212"/>
            <a:ext cx="4457700" cy="44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039"/>
            <a:ext cx="8229600" cy="62832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a program where the computer picks a number from 1 to 100 and you have to guess what it is.</a:t>
            </a:r>
          </a:p>
          <a:p>
            <a:pPr lvl="1"/>
            <a:r>
              <a:rPr lang="en-US" dirty="0"/>
              <a:t>The computer will report whether each guess is too high, too low, or correct.</a:t>
            </a:r>
          </a:p>
          <a:p>
            <a:pPr lvl="1"/>
            <a:r>
              <a:rPr lang="en-US" dirty="0"/>
              <a:t>Report the number of guesses it takes to get it right.</a:t>
            </a:r>
          </a:p>
          <a:p>
            <a:r>
              <a:rPr lang="en-US" dirty="0"/>
              <a:t>Write a program to simulate </a:t>
            </a:r>
            <a:r>
              <a:rPr lang="en-US" b="1" i="1" dirty="0"/>
              <a:t>a single turn </a:t>
            </a:r>
            <a:r>
              <a:rPr lang="en-US" dirty="0"/>
              <a:t>of the game "One is Zero:"</a:t>
            </a:r>
          </a:p>
          <a:p>
            <a:pPr lvl="1"/>
            <a:r>
              <a:rPr lang="en-US" dirty="0"/>
              <a:t>During a turn, you roll a six-sided die.</a:t>
            </a:r>
          </a:p>
          <a:p>
            <a:pPr lvl="1"/>
            <a:r>
              <a:rPr lang="en-US" dirty="0"/>
              <a:t>If you roll 2-6, you get that number of points and may roll again to get more points, or you may choose to end your turn.</a:t>
            </a:r>
          </a:p>
          <a:p>
            <a:pPr lvl="1"/>
            <a:r>
              <a:rPr lang="en-US" dirty="0"/>
              <a:t>As soon as you roll a 1, your turn ends, you lose any points you already received for that turn, and get zero points for the turn.</a:t>
            </a:r>
          </a:p>
          <a:p>
            <a:pPr lvl="1"/>
            <a:r>
              <a:rPr lang="en-US" dirty="0"/>
              <a:t>Print the total points you receive for that turn at the end.</a:t>
            </a:r>
          </a:p>
          <a:p>
            <a:pPr lvl="1"/>
            <a:r>
              <a:rPr lang="en-US" dirty="0"/>
              <a:t>If time, allow two players to alternate taking turns (points accumulate for each turn), and after 5 turns each, the game ends.</a:t>
            </a:r>
          </a:p>
        </p:txBody>
      </p:sp>
    </p:spTree>
    <p:extLst>
      <p:ext uri="{BB962C8B-B14F-4D97-AF65-F5344CB8AC3E}">
        <p14:creationId xmlns:p14="http://schemas.microsoft.com/office/powerpoint/2010/main" val="105881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284"/>
            <a:ext cx="8229600" cy="51710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Learning more complex programming concepts, especially object-oriented programming.</a:t>
            </a:r>
          </a:p>
          <a:p>
            <a:r>
              <a:rPr lang="en-US" dirty="0"/>
              <a:t>Topics</a:t>
            </a:r>
          </a:p>
          <a:p>
            <a:pPr lvl="1"/>
            <a:r>
              <a:rPr lang="en-US" dirty="0"/>
              <a:t>Python to Java introduction</a:t>
            </a:r>
          </a:p>
          <a:p>
            <a:pPr lvl="1"/>
            <a:r>
              <a:rPr lang="en-US" dirty="0"/>
              <a:t>New Java concepts &amp; OOP</a:t>
            </a:r>
          </a:p>
          <a:p>
            <a:r>
              <a:rPr lang="en-US" dirty="0"/>
              <a:t>Is this the right class for me?  Yes, if:</a:t>
            </a:r>
          </a:p>
          <a:p>
            <a:pPr lvl="1"/>
            <a:r>
              <a:rPr lang="en-US" dirty="0"/>
              <a:t>You took COMP 141 here</a:t>
            </a:r>
          </a:p>
          <a:p>
            <a:pPr lvl="1"/>
            <a:r>
              <a:rPr lang="en-US" dirty="0"/>
              <a:t>You have programming experience in a language like Python, Java, C, or C++, and feel comfortable implementing simple algorithms in that language.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5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textbook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027233" cy="4525963"/>
          </a:xfrm>
        </p:spPr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/>
              <a:t>Interactive textbook (</a:t>
            </a:r>
            <a:r>
              <a:rPr lang="en-US" dirty="0" err="1"/>
              <a:t>zyBook</a:t>
            </a:r>
            <a:r>
              <a:rPr lang="en-US" dirty="0"/>
              <a:t>).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Sign-up at </a:t>
            </a:r>
            <a:r>
              <a:rPr lang="en-US" dirty="0" err="1"/>
              <a:t>zybooks.com</a:t>
            </a:r>
            <a:endParaRPr lang="en-US" dirty="0"/>
          </a:p>
          <a:p>
            <a:pPr lvl="1" defTabSz="914400">
              <a:spcBef>
                <a:spcPts val="0"/>
              </a:spcBef>
            </a:pPr>
            <a:r>
              <a:rPr lang="en-US" b="1" i="1" dirty="0"/>
              <a:t>Must sign up with special code from class website.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Cost is $67.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Includes examples, quizzes, and programming exercises.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1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9403" cy="4525963"/>
          </a:xfrm>
        </p:spPr>
        <p:txBody>
          <a:bodyPr/>
          <a:lstStyle/>
          <a:p>
            <a:r>
              <a:rPr lang="en-US" dirty="0"/>
              <a:t>Programming projects – 35%</a:t>
            </a:r>
          </a:p>
          <a:p>
            <a:r>
              <a:rPr lang="en-US" dirty="0"/>
              <a:t>Labs/Homework – 15%</a:t>
            </a:r>
          </a:p>
          <a:p>
            <a:r>
              <a:rPr lang="en-US" dirty="0"/>
              <a:t>Midterm 1 – 15%</a:t>
            </a:r>
          </a:p>
          <a:p>
            <a:r>
              <a:rPr lang="en-US" dirty="0"/>
              <a:t>Midterm 2 – 15%</a:t>
            </a:r>
          </a:p>
          <a:p>
            <a:r>
              <a:rPr lang="en-US" dirty="0"/>
              <a:t>Final exam – 20%</a:t>
            </a:r>
          </a:p>
        </p:txBody>
      </p:sp>
    </p:spTree>
    <p:extLst>
      <p:ext uri="{BB962C8B-B14F-4D97-AF65-F5344CB8AC3E}">
        <p14:creationId xmlns:p14="http://schemas.microsoft.com/office/powerpoint/2010/main" val="117659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53B1-5D38-004F-A9A1-CE72A790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independently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F56D-C7DD-DB4C-8F45-EE80B6BE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Out-of-class assignments must be done </a:t>
            </a:r>
            <a:r>
              <a:rPr lang="en-US" i="1" dirty="0"/>
              <a:t>independently</a:t>
            </a:r>
            <a:r>
              <a:rPr lang="en-US" dirty="0"/>
              <a:t>, however, you may ask others for help.</a:t>
            </a:r>
          </a:p>
          <a:p>
            <a:r>
              <a:rPr lang="en-US" dirty="0"/>
              <a:t>Rule 1: Do not look at anyone else's code for the same project or a similar project.</a:t>
            </a:r>
          </a:p>
          <a:p>
            <a:r>
              <a:rPr lang="en-US" dirty="0"/>
              <a:t>Rule 2: Do not write code or pseudocode with anyone else.</a:t>
            </a:r>
          </a:p>
        </p:txBody>
      </p:sp>
    </p:spTree>
    <p:extLst>
      <p:ext uri="{BB962C8B-B14F-4D97-AF65-F5344CB8AC3E}">
        <p14:creationId xmlns:p14="http://schemas.microsoft.com/office/powerpoint/2010/main" val="94123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Respect each other during class time.</a:t>
            </a:r>
          </a:p>
          <a:p>
            <a:pPr lvl="1"/>
            <a:r>
              <a:rPr lang="en-US" dirty="0"/>
              <a:t>Pay attention in class, no phones, turn off your screen when asked to do so.</a:t>
            </a:r>
          </a:p>
          <a:p>
            <a:pPr lvl="1"/>
            <a:r>
              <a:rPr lang="en-US" dirty="0"/>
              <a:t>Please don't be late.</a:t>
            </a:r>
          </a:p>
          <a:p>
            <a:pPr lvl="1"/>
            <a:r>
              <a:rPr lang="en-US" dirty="0"/>
              <a:t>Please raise your hand; don</a:t>
            </a:r>
            <a:r>
              <a:rPr lang="mr-IN" dirty="0"/>
              <a:t>’</a:t>
            </a:r>
            <a:r>
              <a:rPr lang="en-US" dirty="0"/>
              <a:t>t call things out unless I ask you to.</a:t>
            </a:r>
          </a:p>
          <a:p>
            <a:r>
              <a:rPr lang="en-US" dirty="0"/>
              <a:t>Masks?</a:t>
            </a:r>
          </a:p>
        </p:txBody>
      </p:sp>
    </p:spTree>
    <p:extLst>
      <p:ext uri="{BB962C8B-B14F-4D97-AF65-F5344CB8AC3E}">
        <p14:creationId xmlns:p14="http://schemas.microsoft.com/office/powerpoint/2010/main" val="291688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141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142 is more than just a continuation of 141</a:t>
            </a:r>
          </a:p>
          <a:p>
            <a:r>
              <a:rPr lang="en-US" dirty="0"/>
              <a:t>Moves faster</a:t>
            </a:r>
          </a:p>
          <a:p>
            <a:r>
              <a:rPr lang="en-US" dirty="0"/>
              <a:t>Material is more complicated</a:t>
            </a:r>
          </a:p>
          <a:p>
            <a:r>
              <a:rPr lang="en-US" dirty="0"/>
              <a:t>Less “hand-hold-y:” you will need to do more reading on your own and look things up more (I will give you these resources).</a:t>
            </a:r>
          </a:p>
          <a:p>
            <a:r>
              <a:rPr lang="en-US" dirty="0"/>
              <a:t>More fun (hopefully)!</a:t>
            </a:r>
          </a:p>
        </p:txBody>
      </p:sp>
    </p:spTree>
    <p:extLst>
      <p:ext uri="{BB962C8B-B14F-4D97-AF65-F5344CB8AC3E}">
        <p14:creationId xmlns:p14="http://schemas.microsoft.com/office/powerpoint/2010/main" val="87801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COMP 142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projects early</a:t>
            </a:r>
          </a:p>
          <a:p>
            <a:pPr lvl="1"/>
            <a:r>
              <a:rPr lang="en-US" dirty="0"/>
              <a:t>They will take longer than 141 projects.</a:t>
            </a:r>
          </a:p>
          <a:p>
            <a:pPr lvl="1"/>
            <a:r>
              <a:rPr lang="en-US" dirty="0"/>
              <a:t>Bonus points for turning them in early.</a:t>
            </a:r>
          </a:p>
          <a:p>
            <a:pPr lvl="1"/>
            <a:r>
              <a:rPr lang="en-US" dirty="0"/>
              <a:t>Night before may no longer work.</a:t>
            </a:r>
          </a:p>
          <a:p>
            <a:r>
              <a:rPr lang="en-US" dirty="0"/>
              <a:t>Stay current with class material; don't fall behind.</a:t>
            </a:r>
          </a:p>
          <a:p>
            <a:r>
              <a:rPr lang="en-US" dirty="0"/>
              <a:t>Ask questions in class.</a:t>
            </a:r>
          </a:p>
          <a:p>
            <a:r>
              <a:rPr lang="en-US" dirty="0"/>
              <a:t>See tutors and me for help.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8DE8-8C9D-621B-1E7E-82CB4309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0759-B3D1-CF2D-0035-680DCFF87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DF0140-C1F2-7FE8-6ABB-598CF1666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9" y="418274"/>
            <a:ext cx="7966842" cy="60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4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518</Words>
  <Application>Microsoft Macintosh PowerPoint</Application>
  <PresentationFormat>On-screen Show (4:3)</PresentationFormat>
  <Paragraphs>54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Comp Sci 142</vt:lpstr>
      <vt:lpstr>What is this class about?</vt:lpstr>
      <vt:lpstr>Online textbook</vt:lpstr>
      <vt:lpstr>Grading</vt:lpstr>
      <vt:lpstr>Working independently</vt:lpstr>
      <vt:lpstr>Classroom guidelines</vt:lpstr>
      <vt:lpstr>Differences from 141</vt:lpstr>
      <vt:lpstr>How to succeed in COMP 142</vt:lpstr>
      <vt:lpstr>PowerPoint Presentation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Kirlin</dc:creator>
  <cp:lastModifiedBy>Kirlin_Phillip</cp:lastModifiedBy>
  <cp:revision>15</cp:revision>
  <dcterms:created xsi:type="dcterms:W3CDTF">2014-01-08T15:29:46Z</dcterms:created>
  <dcterms:modified xsi:type="dcterms:W3CDTF">2024-08-29T21:51:46Z</dcterms:modified>
</cp:coreProperties>
</file>