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91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  <p:sldId id="284" r:id="rId23"/>
    <p:sldId id="261" r:id="rId24"/>
    <p:sldId id="285" r:id="rId25"/>
    <p:sldId id="260" r:id="rId26"/>
    <p:sldId id="278" r:id="rId27"/>
    <p:sldId id="286" r:id="rId28"/>
    <p:sldId id="287" r:id="rId29"/>
    <p:sldId id="288" r:id="rId30"/>
    <p:sldId id="289" r:id="rId31"/>
    <p:sldId id="279" r:id="rId32"/>
    <p:sldId id="280" r:id="rId33"/>
    <p:sldId id="281" r:id="rId34"/>
    <p:sldId id="282" r:id="rId35"/>
    <p:sldId id="283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7"/>
    <p:restoredTop sz="94663"/>
  </p:normalViewPr>
  <p:slideViewPr>
    <p:cSldViewPr snapToGrid="0" snapToObjects="1">
      <p:cViewPr varScale="1">
        <p:scale>
          <a:sx n="128" d="100"/>
          <a:sy n="128" d="100"/>
        </p:scale>
        <p:origin x="1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irlin" userId="257411893_tp_box" providerId="OAuth2" clId="{1DD88F0E-524E-6541-954A-DD59467CB3A8}"/>
    <pc:docChg chg="custSel modSld">
      <pc:chgData name="Phillip Kirlin" userId="257411893_tp_box" providerId="OAuth2" clId="{1DD88F0E-524E-6541-954A-DD59467CB3A8}" dt="2020-09-15T15:49:22.535" v="2" actId="7634"/>
      <pc:docMkLst>
        <pc:docMk/>
      </pc:docMkLst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2263014375" sldId="257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2263014375" sldId="257"/>
            <ac:inkMk id="4" creationId="{B45E5B4C-2639-D04E-9EF5-399BE9F68341}"/>
          </ac:inkMkLst>
        </pc:inkChg>
      </pc:sldChg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1558538312" sldId="258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1558538312" sldId="258"/>
            <ac:inkMk id="4" creationId="{ABC4BB9F-C6AD-384C-97F7-767EE63FFCC6}"/>
          </ac:inkMkLst>
        </pc:inkChg>
      </pc:sldChg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3299615713" sldId="259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3299615713" sldId="259"/>
            <ac:inkMk id="2" creationId="{05347E00-04A7-D34B-80D6-5F6A5A6FB66F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2851547035" sldId="261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2851547035" sldId="261"/>
            <ac:inkMk id="4" creationId="{B5683E31-B2A8-2B48-AEFB-D053EA422A7D}"/>
          </ac:inkMkLst>
        </pc:inkChg>
      </pc:sldChg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98908397" sldId="262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98908397" sldId="262"/>
            <ac:inkMk id="4" creationId="{CB5590B3-6E70-8D47-A2D8-ADC47F8F7256}"/>
          </ac:inkMkLst>
        </pc:inkChg>
      </pc:sldChg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3179933254" sldId="263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3179933254" sldId="263"/>
            <ac:inkMk id="4" creationId="{EB9C7F0D-2DFE-6146-A4A9-19DE50BD8A98}"/>
          </ac:inkMkLst>
        </pc:inkChg>
      </pc:sldChg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2946482390" sldId="264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2946482390" sldId="264"/>
            <ac:inkMk id="3" creationId="{27C06B75-88DB-7648-A885-D373697DE39E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1785388418" sldId="265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1785388418" sldId="265"/>
            <ac:inkMk id="4" creationId="{9CE171C1-007E-FA4E-8970-48360862048F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3114197777" sldId="266"/>
        </pc:sldMkLst>
        <pc:inkChg chg="add">
          <ac:chgData name="Phillip Kirlin" userId="257411893_tp_box" providerId="OAuth2" clId="{1DD88F0E-524E-6541-954A-DD59467CB3A8}" dt="2020-09-15T14:41:18.839" v="1" actId="7634"/>
          <ac:inkMkLst>
            <pc:docMk/>
            <pc:sldMk cId="3114197777" sldId="266"/>
            <ac:inkMk id="4" creationId="{226152F8-7AC0-CE4D-8CB9-C3FA8319ACEA}"/>
          </ac:inkMkLst>
        </pc:inkChg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3114197777" sldId="266"/>
            <ac:inkMk id="5" creationId="{24AAFC41-BFAC-1644-9A34-8478082F1D38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4265771413" sldId="268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4265771413" sldId="268"/>
            <ac:inkMk id="4" creationId="{E47BEBC7-5F61-CF4C-8AD3-3DD2AB845675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461592311" sldId="269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461592311" sldId="269"/>
            <ac:inkMk id="4" creationId="{1364B41B-929B-4447-B0F3-DC6EE4A539AE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858948013" sldId="270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858948013" sldId="270"/>
            <ac:inkMk id="4" creationId="{9647B2D1-F80E-D44F-B4EB-62427C80AC5A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1222190100" sldId="272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1222190100" sldId="272"/>
            <ac:inkMk id="4" creationId="{15AA8C7F-4D2C-6249-981F-ED093E326759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300880913" sldId="273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300880913" sldId="273"/>
            <ac:inkMk id="4" creationId="{C6010F6A-C1A8-8D4C-9487-8C68C978BC84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2907376804" sldId="274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2907376804" sldId="274"/>
            <ac:inkMk id="4" creationId="{A8D5723A-B618-1E44-AFDB-9B103A4BB215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3561715340" sldId="275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3561715340" sldId="275"/>
            <ac:inkMk id="5" creationId="{B0AD6DA7-5D56-6540-B70B-DFAB501CA833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327525483" sldId="276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327525483" sldId="276"/>
            <ac:inkMk id="2" creationId="{77B7E07B-DBFB-0749-934E-2221E086E946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1765809354" sldId="277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1765809354" sldId="277"/>
            <ac:inkMk id="4" creationId="{EA33B593-73CD-5C41-9642-81555C890D16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113325962" sldId="284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113325962" sldId="284"/>
            <ac:inkMk id="4" creationId="{EA6F8DFE-76FB-B544-800E-26539EC88BC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13706 1853 8179,'-24'-4'357,"2"3"1,7-2-1,1 3 1,3 4 0,0 4-1092,3 3 1546,1 6 1,2-6-541,2 5-231,2-5 0,2 3 31,2-5 0,3-1-188,6-2 1,0-1 4,3-5 1,1-1 0,2-4-29,1-4 0,-4-4 57,1-6 72,-5 0-22,7-3 1,-8-2 531,3-4-268,-3 0 237,-1-4-77,-3 3 0,-2-7-102,-4 2 0,-1 2 194,-2 1 1,-7 6-3,-5 3 0,-4 7 0,-3 6 171,-2 5 0,-4 5-30,-3 5-337,2 9 1,-8 10-1286,3 6 965,-2 2 17,19-13 0,1 1 139,0 0 1,0 1-267,2 3 1,0 0 150,0-1 1,0 0-1,1 4 1,0 2-77,2-2 1,0 0 0,2 0 0,1 0-435,3-1 1,1-1 311,-1 2 0,0-1 0,0 22-188,3-23 0,1 0 82,4 19 62,-2 0 0,10-8-501,-1-3 1,2-2-671,1-4 1,1-1 255,5-2-948,-1-3 1480,5-3 0,-2-5-398,4-1 1016,-5-3 0,6-2 0,-4-1 0,-1-4 0,-2-2 0,0-1 0</inkml:trace>
  <inkml:trace contextRef="#ctx0" brushRef="#br0">13901 2263 8179,'-5'-10'3276,"-3"1"-2087,7 4 0,-8 1 11,3 4-773,-2 4 1,2 1-86,-1 4 1,1 4-262,-3-1 1,4 5-509,2-2 1,2 3 320,1 0 0,0 1-593,0 0 0,7-2 487,2-1 0,7 0-283,-1-3 1,3-2 231,0-5 0,4 1 1,0-3-10,-1-2 0,-5-2 361,0-3 1,-5-3-73,1-3 0,-4-1 1106,-2-3-583,-4 3 0,2-7-36,-4 5 1,-4-4-396,-2 4 0,-3-3-644,0 2 496,0 1 96,0-2 1,2 4-1165,1-2 1,0 1-43,-3 2 0,0 3-54,3-1-680,-2 5 1883,3-2 0,-1 0 0,2-1 0</inkml:trace>
  <inkml:trace contextRef="#ctx0" brushRef="#br0">14152 2272 8179,'-8'-6'0,"2"-1"2679,-2 5-1755,7-2 1,-4 1 1511,1 0-1173,3 0-1094,-3 3 1,4 1 30,0 2 1,0 2-338,0 5 1,0-1-85,0 0 1,4 0-94,3 1 0,1-1 0,1 0-532,0 1 1,1-1 304,-1 0 0,4 1-649,-1-1 699,0-4 0,1 0-122,-1-2 1,4-2-111,-4 3 585,1-3 0,-4-1-290,0 0 298,0-5 1,1 0-61,-1-4 0,-4 0-41,-2-1 1,2 1-1,-2 0 1,0-1 177,-3 1 1,0 3-158,0 0 254,0 4 1,1-3-39,2 5 128,-2 0 1,3 5 26,-4 1 1,3 2-69,0 1 1,1 1 444,-1-1-342,-1 0 1,3 4 120,-2-1 1,-2 1 101,2-4 0,1 0 444,-1 1-425,0-1 1,-3 0 117,0 0 1,1-3 102,2-3 75,-2-2-477,4-1 1,-4-4-14,2-3 1,-1-1 7,4-1 1,-3-5-29,3-1 0,1-3 0,2 0 17,0-1 1,0 0 59,1 1 0,0-1 0,3 1 0,0 3-262,2 3 12,3 1 0,-8 3 82,3 2 0,0 2-157,0 4 0,-4 1 2,-3 2 1,-4 5-539,1 5-19,-2 3 1,-1-1 279,0 3 0,0 1-139,0-1 0,0 1-909,0 0 914,5-5-222,-4 4 1,4-7-1220,-2 5 373,-2-5 660,7 7 841,-7-8 0,7 3 0,-2-3 0</inkml:trace>
  <inkml:trace contextRef="#ctx0" brushRef="#br0">15056 1853 8179,'0'-28'0,"0"7"1638,0 3 0,0 8 0,0 1 0,-4 6 1638,-3 0-1638,3 2 0,-4 6-794,2 4 1,1 6-149,-2 6-1040,1 3 306,-3 8 0,1 0-1015,1 3 1,0 2 754,4 0 1,0-3-516,3 3 1,0-1 438,0 1 0,0 0-1265,0 0 1,4-4-1,2-2 1,-1-3-1639,2-3 3277,-5-2 0,5-4 0,-4-1 0,-1 1 0,-1-1 0</inkml:trace>
  <inkml:trace contextRef="#ctx0" brushRef="#br0">14758 2160 8179,'-13'-12'0,"1"-1"0,-1 2 1638,4 5 0,4-3 0,2 3 0,3 2 0,3 1 0,7-1 1532,9 1-2987,4-5 1,6 4 183,2-2-1056,2-2 1,7 7-374,1-2 1114,3 2 1,-3-2-1692,3-1 1,1 1-1,-1 3 1,-1 0-1639,4 0 2698,-7 0 0,10 5 1,-8 0-1</inkml:trace>
  <inkml:trace contextRef="#ctx0" brushRef="#br0">16350 1713 8179,'0'-18'3276,"0"-1"-750,0 4-1559,-4 2 1,0 9-461,-3 4 1,-4 12 327,2 10 1,-7 9-562,1 6 0,-4 6 0,9-19 0,-1 0-169,1 1 1,-1 0 0,-1 2-1,1 1-1019,0 0 0,0 0 897,1-3 0,0 1 1,-1 4-1,0-1 110,1-2 1,1-1 0,0 0 0,0 0-48,2 1 1,-1-1-1,-9 18-2125,5 0 986,0-9 1,3-4 0,2-5-2185,1-2 3277,4-7 0,-4 6 0,-1-11 0,-3-1 0</inkml:trace>
  <inkml:trace contextRef="#ctx0" brushRef="#br0">16499 1676 8179,'0'-5'2009,"0"-3"1267,0 1-946,0 3-1734,-4 0 0,-1 5-122,-5 2 0,-3 6 1203,-3 7-1075,-1 10 0,-6 7-239,-2 10-487,13-18 1,1 0 0,0 0 0,0 0-272,1 2 0,1 2 0,0-3 1,0 1-1,1 3 0,1-1 244,0 0 1,1-1 0,0 24-1489,3-2 1,2-7-1,1-3 1,0-2-1,0-4 1,0-3-1023,0-6 2661,0-3 0,3-3 0,0 0 0,0-1 0</inkml:trace>
  <inkml:trace contextRef="#ctx0" brushRef="#br0">15931 2039 8179,'-4'-10'3276,"-2"-3"-657,1 3-2027,1-3 0,5 4-10,2 3 0,8-2 23,7 2 0,6-2-706,7 2 0,3-1 167,7 4 1,5 0-515,7 3 0,-25 0 0,0 1 448,1 0 0,1 1 1,-2 0-1,0 1-820,0 1 1,0 1 0,0 2 0,0 0-820,22 8 1,-3 0 991,-13 0 0,-2-3 1,-4 1-1</inkml:trace>
  <inkml:trace contextRef="#ctx0" brushRef="#br0">15912 2356 8179,'-13'0'0,"3"-1"3276,1-2-2350,4 1 0,6-5-303,2 4 0,6-3-599,7 3 1,6-4 68,3 0 0,7-1-691,5-1 0,4 1 0,7 0 476,1 2 1,-21 3-1,0 1-1517,3-1 1,0 0 1440,1-2 0,1 1 1,-1 2-1,1-1 1,-1-1-1,1-1 1</inkml:trace>
  <inkml:trace contextRef="#ctx0" brushRef="#br0">17206 2179 8179,'-9'0'3276,"-1"-3"0,-3 0-2656,3-1 1,-3 4 492,3 0 1,1 0-486,0 0 1,-1 1-546,1 3 0,3 1-54,0 4 0,4 3 0,-3 2-286,1 0 0,3 1-893,-2 0 874,2 3 1,5-4-45,2 5 1,3-3-966,0-1 814,0-3 120,5 1 1,-3-5-62,5-2 1,-4 2 419,4-5 1,-4 0-148,4-3 0,-5-5 665,1-5 1,-2 0 640,-4-5-848,-2 3 0,-5-9-285,-2 3 1,-2-3-571,-5 3 293,1-5 422,-4 3-3047,2-3 1990,-2 5 0,0-1-637,1 0 1,0 2 1514,2 1 0,-1 2 0,2 1 0,1-1 0</inkml:trace>
  <inkml:trace contextRef="#ctx0" brushRef="#br0">17812 1825 8179,'0'-27'1638,"0"2"0,-3 2 0,-1 5 0,-2 3 1638,3 3-2182,-4 2 0,2 1-177,-5 3-550,1 2-247,0 8 1,-1 2 123,1 7 1,3 2-334,0 7 1,0 3-1,-4 7-1331,1 5 1,3 0 819,0 4 0,3-3-1039,0-1 1,-1 0 18,1 1 1,0-1-1658,3 0 2472,-4-4 0,-1 2 805,-5-3 0,2 0 0,0-3 0,-1 1 0,-5 0 0,-2 1 0</inkml:trace>
  <inkml:trace contextRef="#ctx0" brushRef="#br0">17439 2235 8179,'-4'-18'3276,"3"7"-2184,-2-5 0,2 2 0,2 0-44,2 0 1,3 2-483,7 0-321,1-3 0,5 5-408,4-3 1,2 3-884,10 1 930,-1 0-801,11-1 1,-1 2-71,5 2 1,-21 2 0,0 0-653,3 0 1,0 1 1339,1 2 0,0-2 1,3-3-1,0 0 1,0 1-1,0 0 0</inkml:trace>
  <inkml:trace contextRef="#ctx0" brushRef="#br0">18659 1648 8179,'-9'-19'0,"-1"1"3276,1 3-1638,4 6 0,1 10-985,4 8 1,0 6-562,0 7 0,0 5 0,0 9 14,0 3 0,-1 3-308,-2 5 0,2-1-2564,-3 1 2387,3 0 1,-2-4-83,0 0 0,-1-3-457,1 0 0,-1-7 483,-2-5 0,-2-5-436,5-8 830,-4-1-133,6-9 652,-3-5 0,4-5 365,0-4 1,4-4-24,2 1 1,6-4 30,0 4 0,0-4 0,-1 4-247,1 1 1,-2 0-158,3 2 0,-3 0-207,0-1 1,-1 5-62,0 2 0,1 2-8,-1 1-61,-4 0 135,3 0-208,-3 4 0,2 1-150,-1 5 1,-4 0 184,1 2 0,-2-1-491,-1 1 1,0 2-429,0-2 0,-4 1 446,-2 0 1,-3-3-350,0 3 0,0-4 259,-1-3 1,1 2-851,0-1 1,3-2 401,-1 1 0,5-3 939,-1 3 0,-2-4 0,0 2 0</inkml:trace>
  <inkml:trace contextRef="#ctx0" brushRef="#br0">19180 2095 8179,'0'-9'1092,"0"-1"0,1 0 0,1-1 447,2-2 1,-1 1 823,-3 2-1620,0 1 28,0 0 0,0 0 248,0-1-538,0 1-444,-4 0 0,1 3 73,-3 3 1,3 2-360,-3 1 0,3 0 1,-3 1 276,-2 2 0,0 3-1163,-1 3 550,-1 0-991,1 1 1021,-4 3 1,2-3 23,-1 3 1,2 0-422,0 0 353,1-1 327,0 1 1,2-2-194,1 1 0,4-1 146,-1-2 0,2-3 74,1 0 1,0-3 459,0 4 1,1-5 0,2 1 1365,3-2-1142,3-1 0,0-3-143,0 0 1756,1-5-820,-1 3-722,0-4 0,-3 3-140,1-1 1,-4 5 118,3-1-1715,-4 2 1,6 1 750,-1 0 0,1 0 1,1 0-447,0 0 0,2 0 335,1 0 394,3 0-37,3 0 0,1 0 439,0 0-187,-1-4 0,4-4 821,0-5 1,2-3-458,-2 0 0,0 2 774,-3-2 0,-5 1-390,-2-4 1,1 2 122,-4 1 0,1 3-468,-6 3-306,-1 5 0,-3 2-577,0 6 383,0 2 0,3 6-200,0 1 237,0 3 1,-3 3 0,0 1-367,0-1 1,3 1 115,0 0 0,0 2 0,-3 1 1,-3 1 314,0-1 0,-4-3-122,1 3 27,-3-2 1,-1-5-1,-2 1 17,1-5 0,-2-1-6,4-3-1910,3-1 899,-2-1-1587,7-1 1072,-7-4 1404,7 0 0,9-4 0,8-1 1</inkml:trace>
  <inkml:trace contextRef="#ctx0" brushRef="#br0">19795 2011 8179,'-9'-1'0,"-1"-2"3276,5-2 0,-3 0-1638,3 1 0,-5 4 0,1 0 0,1 4 1138,2 2-2494,-3 6 0,7 3-286,-4 3 124,4 1-578,-6 4 0,7-3-1370,-3 5 1524,3-4 297,1 6 0,-3-6-1632,0 3 1,0-3-1,3 1 1,0-3-1639,0 0 2457,0-4 1,-4 6 0,-1-1 0</inkml:trace>
  <inkml:trace contextRef="#ctx0" brushRef="#br0">19823 1806 8428,'-5'-9'271,"-4"0"-1257,8-1 174,-3 1 407,4 4 1,4 1 404,3 4 0,2 4 0,3 2 0,3 7 0,3 1 0</inkml:trace>
  <inkml:trace contextRef="#ctx0" brushRef="#br0">20093 1974 7975,'5'0'3276,"-1"0"-1638,-4 0 0,-1 3 0,-2 0 0,-2 0-793,-4-3 0,-5 4 0,-1 3-289,-3 1 1,-1 5-495,1 3-7,-1 1 0,5 2 22,1 0 0,4 2-209,3 1 1,2 3-883,4-3 727,4-1 270,5-2 0,5-3-1523,5-1 0,1-4 633,1 2 0,3-6-732,4-1 1,4-3-1639,2 4 3060,3-5 0,4 2 1,1-4-1</inkml:trace>
  <inkml:trace contextRef="#ctx0" brushRef="#br0">20698 2132 7975,'0'-9'3276,"0"0"0,0 3-138,0-2-2497,0 7-361,0-3-1205,-4 4 575,3 0 287,-3 4-78,4 1 0,0 9-145,0 1 1,0 2 326,0-2 1,1 3-1147,2-3 0,5 3 348,5 1 0,0-5 0,-1-1 183,4-3 0,-2-2 848,2-2-250,-1-2 1415,0-4-1068,-2 0 1,-4-2-268,-3-4 1,-2-4 485,-4-9 0,-5-4-202,-4-1 0,-2 0-28,-4-1 0,-1 0-507,-2-3 1,-1 1 0,1 3 239,3 2 0,-2 3-2252,5 4 1058,4-3-538,-1 8 1,8-1-1365,-2 5 3003,2 4 0,5-2 0,1 4 0</inkml:trace>
  <inkml:trace contextRef="#ctx0" brushRef="#br0">20949 2430 7975,'-4'17'-69,"-2"1"1,1-5-36,-1 2 1,4-3 366,-1-3 107,-3 0 102,1-4 1,-1 0-70,0-5 1,4-6-1,-2-2 96,-1-3 0,4-6 436,-2 2-566,2-7 1,1 0 94,0-6 0,3 1-202,0-7 0,5 3 0,-2-4 317,2-3-355,1 0-879,5-3 960,0 4 1,2 1-68,-1 2 0,1 1 76,3 6 1,-2 7-68,-1 4 0,-2 6 274,-1 4-550,-3 2 1,2 8 92,-5 2 0,-3 5-29,-4 2 1,0 3 0,0 0 390,0 1 0,-4 2-752,-3 0 265,3-1 0,-4 1-499,2 0 0,-3-1-241,0 1 0,0-2 0,0 0 212,-1-2 0,1 0-1464,0 0 1168,-1-1 0,1-5-54,0 1 1,-1-1 297,1 0 641,0-4 0,-1 4 0,1-4 0</inkml:trace>
  <inkml:trace contextRef="#ctx0" brushRef="#br0">21117 2235 7975,'9'-9'913,"1"3"0,0-2-367,2 2 1,0-3 233,3 0 1,1 0 1407,2-1-1456,5 1 0,-3 0 963,2-1-1131,-3-3-170,0 3 490,-5-8 0,3 5 2,-5-3-369,-3-1 1,-2 6-1,-4-2 18,-1-1 1,-5 5-344,-3 0 1,-3 0 143,0 6-932,-4 0 466,2-1 149,-6 3-1058,2-3 1,0 5 658,-1 2 1,5 2-714,-2 5 1,1 0 0,2 1-2185,1 2 1638,6 3 1,-1-1 189,4 3 0,0 2 619,0 2 1,4 1 829,2 5 0,7 0 0,1 0 0</inkml:trace>
  <inkml:trace contextRef="#ctx0" brushRef="#br0">21452 2356 7975,'0'-19'2011,"0"2"-1403,0-1 1,0 1-26,0-4 871,0-3-810,4 4 1,2-8-58,3 0 0,4-3-247,3-3 1,1 2-725,2 4 1,5 0-1256,4 0 1,0 9 647,3 3 274,-2 9 899,3 3 0,-3 5-1061,2 2 0,-2 5 879,-1 4 0,0 5 0,-1-2 0</inkml:trace>
  <inkml:trace contextRef="#ctx0" brushRef="#br0">22020 2123 7975,'-9'-4'932,"-4"1"-699,1-7 0,-1 3 2074,0-5-1688,3 1 1,-4 2-1,4 0 646,-2-1 0,1 1-582,-1 0 0,0 4 1,1 0 233,-1 1-716,-1 3 0,0-2 27,-3 6 1,2 2-466,-2 5 1,4 0 259,-4 3 17,1 1-250,0 5 0,1-1 245,1 1 0,4-1-1009,0 1 0,1 0 194,4-1 0,-2 0-24,3-3 0,1 0 416,5-3 1,3-2 163,7-1 0,1-4-112,5-5 520,0 0-228,3-4 1,-1-1 44,4-4 1,-3-4-1,1 0 969,0-2-644,-1 4 1,-5-7-121,-1 3 0,0 0 886,-3 0 0,-4 3 0,-4 0 1573,0 2-1433,2 0-982,-6 1 1,-1 4 142,-6 2-225,1 2 0,-3 5-604,2 2 363,2 6 0,-3 2 180,3 1 1,1 3-128,3-3 0,0 3-1073,0 1 1,1-1 0,3 1-2185,2 0 0,2-5 0,-3 4 331,3-8 2946,-2 8 0,7-8 0,2 3 0</inkml:trace>
  <inkml:trace contextRef="#ctx0" brushRef="#br0">22514 1639 8068,'-5'-47'1638,"4"9"0,-7 4 1638,2 12-2796,2 0 1,-4 12 493,1-2 0,2 5 118,-1 4 0,3 3 0,-2 3 108,1 4-811,-4 9-618,3 4 0,-4 13 0,0 4 47,-1 6 0,4 3 0,1 3-2170,1 0 1302,-4 1 0,6 0-1020,-4-1 1015,5-22 0,0 0 235,-1 1 1,0 0 0,0-2 0,1 1-748,0-1 0,-1 0 926,-5 23 641,-3-2 0,-1-5 0,-3-2 0,2-1 0,1-2 0,-2 0 0</inkml:trace>
  <inkml:trace contextRef="#ctx0" brushRef="#br0">22141 2244 8068,'-9'-23'1650,"1"3"-1460,1-1 0,3 1 1118,4 1 1,4 2-537,3 1 1,5-1 1008,4 1-1195,1 3 1,6-1 70,2 5 1,0 0 0,0 0 339,1 3 1,2-1-427,-6 4 1,0 0-22,-4 3 1,1 0-260,0 0 0,-5 4 108,-2 2-231,-1 2 1,-2 2 0,-1-1-466,-1 0 1,0 4-943,-4-1 1,0 5 793,-3-2 1,0 3-261,0 0 1,0-2-376,0 0 0,0-2 0,0 3-804,0-2 1405,-4-4 1,2 6-1161,-4-5 1,2 2-192,-2-2 1830,4-1 0,-6 6 0,3-2 0</inkml:trace>
  <inkml:trace contextRef="#ctx0" brushRef="#br0">22597 1834 8104,'-9'-33'0,"4"1"1724,1 8-744,4 2-371,0 7-678,0 2 0,1 4-83,2 3 1,-1 2-822,4 4 829,0 8 144,4 3 0,-1 11 0,0 2 0</inkml:trace>
  <inkml:trace contextRef="#ctx0" brushRef="#br0">22700 2095 8104,'-9'9'0,"-1"-4"1712,5 4-1095,-3-4 0,4 4-80,-3 0 1,0 4-211,4-1 0,0 2-890,3-2 440,0-1 0,0 5-270,0-3 0,0 2 1,0-3-362,0 0 562,4-2 0,0-1 96,2 1 1,3-4-25,-3 0 1,-1-4 239,1 1 0,-3-2 736,4-1-368,-1-4 0,-1-1 1244,-2-4-1234,2-1 457,-4-3 1,3-1-1,-4-5-83,0 0 0,2 1 172,1-1-635,-2-4-131,7 4 1,-6-5-75,4 2 0,-3 2-25,4-1 0,-1 2 120,3 4-62,0-3-115,1 4 56,-1-1 0,0 3-113,1 5-3,-5 3 1,3 4 381,-2 0-904,-2 0 0,2 8 67,-3 1 0,-2 6-150,2 1 1,-2 1 19,-1 2 1,0 3 44,0 0-611,0-1 646,0-2 1,0-1-3,0 1 0,-1-1-142,-2-3 275,2 3 1,-3-8 254,4 3 504,0-7 74,0-2 1,0-5-112,0-2 0,4-5-30,2-5 838,2-3-747,1 1 1,4-4 4,-1 1 0,1-3 658,-4 2-716,4-1-150,-2 5 1,1 1 318,-6 1-118,3 3-417,-8 5-223,3 1 1,-4 5-302,0 2 1,0 3 211,0 7 1,0 0-110,0 2 0,0 3 228,0-2 1,0 1-1505,0 2 1174,0-1 0,0-2 0,1-2-567,2 0 651,2-2 271,4-2 1,1-2 425,-1-2-381,5-2 863,0-4 0,6-1-349,1-2 1,-1-3 401,2-7-685,2-1 0,-4-5 401,5 1 0,-1-5 1007,1-2-1147,-2-2 1,-2-1 162,1 0 1,0 4 140,-4-1-506,1 8-61,-5-5 0,1 12 0,-4-2 165,2 1-296,-1 6-481,-3 1 1,-2 4-1,-2 1 756,-1 2 1,2 5-702,-3 5 274,0 3 1,0 0 0,1 6-687,-2 2 1,-1 1 215,-1 3 1,0-2-442,0 5 636,0-2-608,0-1 673,0 0 0,3 0-21,0 0 453,0 0 1,-3-5-199,0-5 1,-4 0-1,-2-6 226,-3 0 502,-4-6 1,-2-2 339,-3-4 0,-1-1 1,1-2 335,-1-3-964,-4-3 0,4-1-1587,-3-2 0,3 1 798,4-1 1,-2 1 867,5 2-3695,3 0 0,1-1 3107,7 5 0,-7-3 1,3 3-1</inkml:trace>
  <inkml:trace contextRef="#ctx0" brushRef="#br0">17812 1099 8158,'-10'-19'2533,"2"1"-1802,2 3 0,-1 2 1663,4 3-1694,-5 1 0,7 5-251,-2 4 1,2 5-342,1 7 1,4 0 93,2 3 0,3 1 0,1 2-579,2 1 1,0 3 11,3-1 0,0 1-565,0-3 51,3-5 1,-5 4-2172,3-3 2404,2 3 1,-5-4-274,2-1 919,-1-3 0,-5 0 0,1-1 0</inkml:trace>
  <inkml:trace contextRef="#ctx0" brushRef="#br0">18035 1127 8158,'0'-10'1189,"0"1"1309,0 0-1721,0 4 490,0 0-300,0 1-347,0 3-646,0 5 1,1 4-489,2 7 447,2-4 1,5 6-553,-1-5 1,0 5-808,1-1 1,3 0 1425,3 0 0,1 1 0,2-2 0</inkml:trace>
  <inkml:trace contextRef="#ctx0" brushRef="#br0">24087 1369 8221,'9'-23'211,"-2"7"79,-1 1 0,-1 4 218,1 1 433,3 1 1149,-4 4-1316,0 1-114,-1 4-309,-4 0-300,0 4 1,-4 2-233,-2 6 0,-3-1 0,0 1 239,0-2 1,-1 1-1438,1 1 916,0-1 0,-3 2 155,3-4 1,-2 4-94,5-1 401,-3 1 0,0 0 0,0 1 0</inkml:trace>
  <inkml:trace contextRef="#ctx0" brushRef="#br0">24283 1378 8322,'0'-13'2831,"0"5"-2006,0-1 0,0 5-1385,0-2 511,0 4 0,-1-3 1046,-2 5-405,2 5-497,-8 0 17,4 8 0,-3-2 163,2 1 0,-6 2-925,3 2 1,-2 2-1,1 0-2627,1 1 3249,0-1 1,-5 5-1,0 1 1</inkml:trace>
  <inkml:trace contextRef="#ctx0" brushRef="#br0">18454 2672 8046,'-23'0'0,"4"0"554,-3 0 1,3 0-332,4 0 1,-2 0-371,5 0 0,-1 3-25,4 0 0,1 5 167,2-2 1,2 2-65,4 1 1,0 1 111,0-1 0,7-3 125,2 0 0,8 0-4,1 0 0,5-2-54,5-4 1,3 0-41,0 0 1,7 0 162,0 0 1,2 0-485,0 0 0,3 3 339,3 0 1,-19-1-1,1-1-88,1 0 1,1-2 0,2 1 0,0 0-267,2 0 1,0 0-1,3 0 1,1-1 248,2 0 1,1-1-1,3 2 1,1-1 23,-1 0 0,2-1 1,-1 1-1,1 1-322,-3 0 1,1 0-1,-2 0 1,1-1 341,2-1 1,0 1 0,0 0-1,-1 1-1,1-2 0,0 1 0,0 0 0,-2 1-4,-1 0 1,0 0-1,0 0 1,0 0 4,0 0 0,0 0 0,1 1 0,0 1 43,-2-1 1,1 1-1,3 0 1,-1-1-42,-2-1 1,0 0 0,1 0 0,1 0-23,-1 0 0,1 0 0,0 0 0,1 0 28,1 0 1,1 0 0,-2 0 0,0 0-1,0 0 0,0 0 0,2 0 0,0 0-4,3 0 1,-1 0 0,3 0 0,0 0-4,-1 0 0,0 0 0,1 0 0,0 0-300,-4 0 0,0 0 0,2 0 0,-1 0 302,-1 0 0,1 0 0,0 0 0,0 1-52,-2 1 0,-1-1 0,0 0 0,0 0 49,-2 2 0,-1 0 0,-1-1 0,1 0-169,0 1 1,1 0 0,-1-2-1,-1 1 138,-1 1 0,-1 0 0,2-1 0,0-1-6,-5 2 0,0 0 1,2-1-1,-1-1 11,-1 3 1,1-1 0,0-2-1,1 0-4,0 0 0,0 1 1,-2 0-1,0 0 61,-1 0 0,0-1 1,-2 1-1,1 0-54,2 0 1,0-1 0,-5 0 0,-1 0 101,1 2 0,-1 1 1,-3-3-1,0 1-81,22 4 0,-3-3 205,-4 3 1,-11-4-612,-1 1 1,-8 2 547,-1-2 0,-7 1-604,-2-1 0,-6-2 678,-1 2-241,-4 2 0,2 0 0,-4 5 0</inkml:trace>
  <inkml:trace contextRef="#ctx0" brushRef="#br0">18715 3194 8220,'-4'-11'0,"-3"-1"0,-1 3 954,-1-1 0,-4 2-497,1 5 1,-6-3 713,0 3 0,-2-1-507,-5 4 0,4 5-207,-4 1 1,3 2-180,-3 1 1,9 1-66,0-1 0,6 3-207,4 1 1,1 2 78,5-2 0,8 3-81,1 0 0,10 1 100,-1 2 0,7 3-263,0-1 1,-1 4 17,1-3 1,-5 1-39,2-1 0,-3-2 85,-4 5 1,-2-4 67,-7 0 0,-2-1-6,-4-1 1,-1-2 29,-2-1 0,-7-3-183,-5-3 1,-7-1 94,-3 0 0,2 1-714,-2-1 1,1-4 350,-1-2 1,-1-2-986,5-1 1,0 0 670,5 0 0,6-4-749,4-2 1516,4-7 0,2-1 0,5-5 0</inkml:trace>
  <inkml:trace contextRef="#ctx0" brushRef="#br0">18789 3426 8220,'5'-9'1668,"1"1"544,-3 2-993,-2-3 408,3 8-1102,-4-3 1,-1 8-12,-2 2 1,1 3-179,-4 0 0,3 3-460,0 1 0,2 2 27,1-2 1,0 2-523,0-2 0,4 0-364,3 0 1,2-3 537,3 2 1,3-1-95,3-2 0,1-3 45,0 0 0,-4-3 400,1 0 0,-5-3-108,2-3 1,-7 0 649,-3-3 1,-2-3-141,-1-3 1,-2-2 80,-4 2 0,-2-2-557,-7-1 1,2-3 93,-2 3 0,3 0 178,-4 0 0,4 2-24,-4-2 0,5 3-90,-2 0 1,6 2-36,1 0 45,4 1 0,-7 0 0,4-1 0</inkml:trace>
  <inkml:trace contextRef="#ctx0" brushRef="#br0">19059 3501 8220,'10'9'-268,"-1"1"0,0-1 285,1 0 0,-1 0 509,0 1 0,-3-1 627,1 0-336,-5 1-377,6-1 88,-7-4 376,3-1-502,-4-4 0,0-4-192,0-2 0,0-2 38,0-2 1,0 0 55,0-2 0,0 0 133,0-3 0,1 2-126,2-2 1,-1 3 186,5 0 1,-4 2-119,3 0 0,-3 1 402,3 0-503,0-1 1,4 2-250,-1 2 0,-3 2 66,0 4 0,-3 0 64,4 0-557,-1 4 0,0 4 283,0 5 0,-4 0-407,1-1 0,-1 0 275,-2 3 1,0-2-306,0 2 0,0-3 119,0 0 1,0-2 95,0 0 1,0-1 178,0 0 1,-2-2-44,-1-1 914,2-4-575,-3 2 0,4-11 179,0-3 0,0-2-143,0 0 1,1 0 406,2-3 1,-1-1-184,5-2 1,-2 2 46,1 1 0,2 2-97,-2-2 1,3 3 26,0 0 0,0 2-277,1 4 0,-4-1 114,0 4 0,0 0-342,4 3 1,-1 3 130,0 0 0,-3 5-438,1 2 0,-1-1 226,3 3 1,4-1-410,-1-2 1,1 3 234,0 1 1,1-1 5,5-2 1,0-2 311,-1-2 0,1 1-132,-1-4 0,-1 4 154,2-4 1,-6 0-81,6-3 0,-6-1 549,3-2 0,-4-2-196,4-5 0,-8 1 555,1 0 0,-3-2-144,1-1 1,-2 0 80,-2-3 1,-2 2-33,2-2 1,-3 5-229,-3 0 0,1 1 267,-4 3-480,-1 2 1,-2 0-214,0 4 0,0 1 92,-1 2 0,1 2-317,0 4 0,2 4-166,1-1 1,4 3-393,-1-2 0,2 2-618,1-2 0,0 2 580,0-2 0,1 2-787,2-2 1,2 2 773,5-2 1,3-1-153,3-3 1,4 0 373,2-3 1,7-1-745,-1-2 0,3-2 1321,0 2 0,2-6 0,4-2 0</inkml:trace>
  <inkml:trace contextRef="#ctx0" brushRef="#br0">20177 3249 8220,'0'-22'1604,"-1"-1"34,-3-2 0,3 7 0,-2 5 0,-1 3-29,1 0 0,-1 5-579,1 2 1,1 3-430,-4 3 0,2 7-657,-2 5 0,1 4 101,-1 2 1,-1 3-475,4 4 0,-2 0-331,2 0 0,2 3-858,-2 0 0,2 0-21,1-3 1,0 0-1,0 0 1,0 3 1164,0 0 0,-4 0 1,-1-3-1</inkml:trace>
  <inkml:trace contextRef="#ctx0" brushRef="#br0">19972 3501 8220,'0'-9'0,"0"-1"0,-3 1 1255,0 0 0,-1-1-540,4 1 1,0 3 340,0 0 0,5 0-444,1 0 0,5-2-334,2 2 1,3 1-57,0-2 0,2 2 42,4-1 1,-1-2-17,4 1 1,-5 0 15,2 1 0,-2-2 448,-2 2 0,0-3-240,-3 0 0,0 0 480,-3-1 1,-3-2-320,3 0 1,-7 0 422,4 6-779,-1-2 1,-2 4 250,0-3-715,-4 3 0,2 5 234,-4 2 0,0 4-183,0 5 0,0 1 155,0 3 0,0 1-368,0-1 0,0 2-149,0 0 1,0 1-287,0-1 1,3 1 51,0 0 1,1-4 248,-4 1 0,1-1-373,2 4 0,-1-5 313,4-1 0,-4-2-289,1 2 1,1-6 326,-1 2 1,5-6-310,-2 0 0,-1-2 184,1-1 1,1-2 6,6-4 0,-3 0 243,3-7 0,1-1 116,2-2 0,-2 0 291,2 0 1,-4-1-126,4 1 0,-5 2 891,1-2 0,-1 5-477,-2-2 1,-3 6 2959,0 1-643,-3 4-1585,1-2 1,-1 5-424,0 2 1,0 2-223,-3 4 0,0 2-322,0 1 0,0 2 143,0 1 0,3 2-797,0-5 0,1 5 451,-1-2 1,-1 0-1518,5 0 1,-2 0-1,1 0 1,2-1-1639,-1-5 2950,1 0 0,1 1 0,0-1 1</inkml:trace>
  <inkml:trace contextRef="#ctx0" brushRef="#br0">20745 3408 8220,'-1'-13'1511,"-3"1"0,3 0-320,-2 2 1,-1 4 225,1 0 97,-4 4-556,6-2-998,-3 4 1,4 4-580,0 2 1,0 5 497,0 2 0,0 0-853,0 0 1,3-2 553,0 4 0,1-2-752,-1 2 1,-2-2 408,2 2 0,-2 0-3,-1 0 0,0 0 284,0-3 1,3-1 52,0 1 1,1 1 428,-4 0 0,0-4 0,0-3 0,0 1 0,0 2 0</inkml:trace>
  <inkml:trace contextRef="#ctx0" brushRef="#br0">20698 3296 8220,'0'-10'1445,"0"-3"0,-1 3-615,-2-2 1,2 1 462,-2 2 1,2 0-611,1-1 1,0 4-691,0 0 0,0 3 152,0-3-1370,0 3 0,4 0 826,2 6 0,2 3-1240,2 3 1,-2 3-560,-2 1 2198,2 3 0,-2 3 0,3 5 0</inkml:trace>
  <inkml:trace contextRef="#ctx0" brushRef="#br0">20782 3575 8220,'0'10'234,"-1"-4"943,-2 0-215,2-4 691,-3 6-618,4-7-471,0 4 1,1-13-188,2-1 0,2-3-55,4-1 1,0-1-10,1-5 1,-4-1-72,0-1 1,3 1 30,4-2 0,-1 0-196,-2 0 0,-1 0 114,0 4 1,1 3 8,-1 3-30,0 1 1,0 6-327,1 2 0,-4 6 97,0 3 0,-3 7-109,4 2 1,-5 3-825,1 0 1,-2 1 482,-1 0 0,0-1-1130,0 1 1,3 0 549,0-1 0,1 0 578,-1-3 1,3 3 510,7-3 0,1-1 0,5-1 0</inkml:trace>
  <inkml:trace contextRef="#ctx0" brushRef="#br0">21266 3510 8220,'0'-15'1638,"0"-1"0,-3 2-256,0-2 0,-3 0 13,2 3 0,-3-2-662,1 2 0,-2 1 540,-2 3 0,2 2-182,2 1-1096,-2 4 1,4-1-1135,-3 6 0,3 3 803,4 7 0,1 4-532,2 5 1,2 4 452,5-1 0,-1 5-328,0 1 1,1 4 178,-1-1 1,0 2 288,1 1 0,-1-2 173,0-1 0,-4 0 202,-1 3 0,-3-1 764,-1-2 1,-6-2-457,-3-8 1,-4-1 982,-6-4 1,-3-6-601,1-4 0,-4-3-424,3-6 1,0-1-945,4-2 0,4-3-1062,5-3 1,4-1-1,5-3 1,4-1-478,2-5 2116,7 1 0,1-1 0,5 0 0</inkml:trace>
  <inkml:trace contextRef="#ctx0" brushRef="#br0">21834 3175 8220,'-4'-19'0,"0"1"3276,-3-1-1638,-1 5 0,6 4 0,-4 7 0,4 3 0,-1 3 0,-1 7-1208,0 5 0,0 5-650,1 5 1,2 1 265,-2 8 0,2 3-1603,1 3 0,0 1 728,0-4 0,0 4-810,0 3 1,0 3-1,0 0 1,0 0 1458,0-6 0,-8-1 0,-3-3 0</inkml:trace>
  <inkml:trace contextRef="#ctx0" brushRef="#br0">21573 3557 8692,'10'-10'283,"-4"0"391,0-2 0,1 1-151,6-1 1,4-2 140,5 2 0,4-3-196,-1 2 1,3-3 263,3 0 1,-2-2-21,2 0 1,-3 0 171,-4 3 1,2-3 74,-4 3 0,0-2-195,-4 2 1,-3 1 1367,-3 5-860,-1-1-356,-2 5-298,-4 1-974,-1 4 1,-4 4 63,0 3 0,-3 6-103,0 6 1,-1 0-590,1 6 0,1-1 459,-5 1 1,5 2-873,-1-3 0,-1 3 604,1 1 0,0-1-122,3-2 0,-1-2 347,-2-5 1,2 0-376,-2-3 526,2-1 602,1-9 0,0-2 288,0-6 1,3-3 604,0-7 0,3-1 432,-3-5 0,3 1-669,-3-1 0,4 1-18,-4-1 0,3 4-332,-3 3 1,3 1-445,-3-2 0,2 6-325,-2-2 24,2 6 0,4-2-741,0 5 1,4 1 516,-1 3 0,5 1-740,-2 4 1,3 0 472,1 1 1,-1-1 163,1 0 1,2 1 172,1-1 1,0-1 700,-3-2 1,-4-1 169,1-5-164,-5 0 0,1-2 1339,-5-1 0,-3-2-492,-4-4 0,-1 0 104,-2-1 0,-3 4-615,-3 0 0,0 1-378,-1-2 1,-2 3 22,0 4 0,-1 0-828,4 0 0,1 1-102,1 2 0,0 3-497,4 3 0,-3 3-208,3 1 0,0 0 510,3 0 1,0 0-795,0 3 1,5 1 344,4-1 1,2-2 599,4 2 694,5-5 0,8 7 0,5-4 0</inkml:trace>
  <inkml:trace contextRef="#ctx0" brushRef="#br0">22886 3492 8220,'0'-10'1168,"0"-3"1,-1 2 469,-2-1 0,1 2 0,-4 0 0,3 4 1638,-4 0-1638,1 4 0,-3-2-1096,0 4 1,-1 4-1003,1 2 1,-4 5 384,1 2 1,1 7-877,4-2 0,-1 4 179,2 0 0,2-2-663,1 5 0,2-4-21,1 1 1,0-3 704,0 0 0,5-4 306,4 1 0,2-5 196,4 2 1,-3-7 180,4-3 1,3-2-132,2-1 0,1-2 835,-3-4 1,-4 0 239,1-7 0,-4 0 762,4 0 0,-6-2 0,-1 2 0,1-2-684,-4 2 0,-2 1-363,-1 3 1,-2-1 221,-1 1-923,0 4 183,0 1 0,0 5-817,0 2 0,0 3 118,0 7 0,1-2-358,2 4 1,-1 1 8,5 3 0,-1-2 375,3-1 0,1 1 216,3-1 0,-2-2 135,5 2 0,-4-5 482,4 2 0,-1-6-249,4-1 0,-5-4 440,-1 1 1,-4-6 280,-3-3 0,-2-3 664,-4-4 1,0-1-553,0-5 1,-1 0-316,-2 1 0,-1-1-1186,-2 1 0,-2-1 484,1 0 1,3 2-1440,1 1 1,-1-1-1,1 1 1,0 3-1,3 0 1,0 6 1441,0 1 0,4 4 0,1-2 0</inkml:trace>
  <inkml:trace contextRef="#ctx0" brushRef="#br0">23212 3622 8220,'0'9'226,"0"1"1,0-1 25,0 0 1,0 0 254,0 1 0,0-1-58,0 0 1,0 1-122,0-1 0,0 0-503,0 1 0,3-1 71,0 0 23,0 1 138,-3-1 0,1-4 1566,2-2-877,-2-2 0,7-6 113,-5-4 0,4-2-327,-1-4 1,3-1-124,0-2 1,1-1-11,3 0 0,-3 1-101,2-1 1,-1 4-95,-2-1 1,2 5 43,-1-2 1,1 4-500,-5 3 1,3 2-100,0 4 1,-3 0-472,0 0 0,-3 0 124,4 0 1,-4 4-110,3 2 86,-4 2 0,3 2 169,-2-1 1,-2-3 428,2 0 0,-2-2-2,-1 2 0,4-3 66,-1 3 1,0 0 95,-3 4 0,3-4 172,0 0 0,1 1 397,-1 6 1,-2-3-294,2 2 0,-1 2-18,1-2 1,-1 5-67,1-2 1,1 0 61,-1 0 0,0-2-30,-3 2 1,3-3-208,0 0 1,0-1 98,-3 2-335,0-3 1,0 4-167,0-5 0,0-3 64,0 0 103,0 1 91,0-2 0,0 0 686,0-2-257,0-2 2833,0 3-2606,0-12 0,0 5-515,0-7 1,0 3 45,0-2 1,3 0-85,0-1 1,4 1 90,-4 0 1,1-1 195,-1 1 1,-2 0-209,2-1 0,1 0 185,-1-2 0,2 1-54,-2-1 1,-2 1-18,2-2 1,1 2-185,-1-5 0,1 4 126,-1-4 1,-1 2-41,5-2 1,-4-1 79,3 1 0,0-1-211,3-2 1,0 3 20,-3 1 1,2 4-338,-2-2 1,2 3 76,-2 1 0,2 3-49,-2 3 1,-1 2-766,2 1 754,-1 0 0,3 4-255,0 3 0,1 2 198,-1 3 0,-3 0 225,1 3 1,-1 0-70,3 0 0,-4 3 138,-2-3 1,1 3 146,0 0 1,0 1 280,-1 0 0,-2-1 11,2 1 0,-2 0-184,-1-1 1,-3 0 5,0-3 0,-3 2-80,2-5 1,-2 1 29,3-4 0,-3 0-42,3 1 0,-3-4 166,3 0 37,-5 0 283,3-1-713,0 0 234,-3-1-1445,7-3 716,-4 3-2405,5-4 2200,0-4 1,0 2-798,0-5 1,2 5 1255,1-1 0,2-6 0,4-1 0</inkml:trace>
  <inkml:trace contextRef="#ctx0" brushRef="#br0">23873 3752 7907,'0'-6'3276,"0"0"0,0 4-2818,0-2 0,0 5 177,0 2 0,-3 2-284,0 4 0,-1 5-134,1 1 1,1 3-165,-5 0 0,5 1 57,-1 0 1,-1-4-630,1 1 0,0-5 376,3 2 1,-3-3-546,0-1 1,-1-3-204,4 1 1131,0-5 1,0 1-188,0-6 0,1-4 30,3-5 0,1-2 153,4-5 1,-3 0-73,1 1 0,-1-1 43,3 0 1,1 1 11,3-1 0,-5 2-72,4 1 0,-6 3-41,3 3 0,-2 5-208,3 2 0,-4 3 2,0 3 1,-4 6 122,1 7 1,-2 6 137,-1 3 1,-1 6-73,-2 3 0,-2 2-191,-4 1 0,-1 4 85,1-1 1,0 0-144,-1-3 1,1 0 211,0-3 1,-1-3-454,1-6 0,3-4-115,0-5-65,4-7 1047,-3-5 0,5-8-263,0-2 1,0-7-55,0-6 0,0-4-5,0-5 1,2 0-88,5 0 1,-1-4 77,6-2 0,3-5-241,0-1 0,4-5-280,3 2 0,-2-3 301,5 0 1,2 1 200,1 5 0,-2 5-103,-8 10 1,0 10 512,-2 9-319,-3 4 0,-8 3-18,-2 2 1,-2 2-71,-1 5 1,0 3 21,0 3 0,-1 1 384,-2 2 0,-2 0-250,-4 3 0,-1 1-569,1 2 1,0-3 177,-1-3 0,-2 0-1093,0-1 1,-4 3 601,4-2 1,-1 1-1033,4-4 1,0-3-917,-1 0 2555,1 1 0,0-3 0,-1 2 0</inkml:trace>
  <inkml:trace contextRef="#ctx0" brushRef="#br0">24236 3827 7905,'-3'-10'0,"0"1"0,-1 3 3276,1 0-2038,2 4 1,-5-2 220,3 4-1036,2 0 1,-4 1-646,2 2 0,2 6 205,-2 6 1,2 0-605,1 0 1,0 1 90,0 3 0,0-1-293,0 1 1,0-5 149,0-1 0,1 0 174,2 0 1,-1-2 610,4-5 0,1 1-139,2-3 0,-3-1-166,0-3 1,0-4 524,4-3 1,-1-2 1305,0-3 0,1-3 0,-1-4 0,3 0-353,1-3 1,-1 1-863,-2-3 1,-1 2-145,0-3 1,4 3-143,-1-3 0,1 5 80,0-2 1,-3 3-152,3 4 0,-3-2 92,-1 5 0,1 1-158,-1 4-141,-4 3-406,3 4 18,-7 0 1,4 4 253,-5 3 1,0 1 77,0 1 0,0 5 90,0 1 0,-4 3-134,1 0 1,-3 4 112,3 0 1,-3 0-457,3-4 0,-1 1 97,0-1 0,3 1 57,-2 0 0,2-2 341,1-1 0,0 0-195,0-3 232,0 3 0,4-5-110,3 1 0,1-6 612,1-3 0,4-2-235,-1-1 0,4-1 586,-4-2 0,5-2 410,-2-4 1,2-2-583,-2-1 1,2 1 322,-5-5 1,4 1-371,-4-4 1,0 1-9,-2 3 1,-2-2-184,-2 5 0,1-1-50,-3 4 1,-1 0-65,-3 0-235,0 3-276,0-2 1,-1 8-548,-2 0 1,-3 1-386,-3 5 1,0 4 533,-1 2 0,1 4-431,0-4 1,1 5 484,1-2 1,-1 0-17,2 0 1,2-3 113,1 4 1,-2-5 33,2 2 1,0-3 399,3-1 0,1-3 355,2-3 0,3-2 705,3-1 0,1 0-627,3 0 1,-2-4 1243,5-3 0,-5-1-699,1-1 0,-1-1-403,-2 1 0,0 3-200,1 0 1,-1 4-421,0-1 0,1 2-468,-1 1 1,0 0-567,0 0 0,1 3-514,-1 0 1,0 4-1,1-1 1,-2 2-1,-2 2 1,2-4-287,-1 0-121,-3 0 2046,0 0 0,-8-2 0,-1-4 0</inkml:trace>
  <inkml:trace contextRef="#ctx0" brushRef="#br0">24413 3668 7905,'-19'-9'3276,"1"0"0,3 0 0,6 3-1638,5 2 0,9 4-690,4 0 1,6 1-15,7 2 0,2-1-384,7 5 1,3-4-468,3 3 0,0-4 42,0 1 1,1 1-1246,-1-1 0,0 2-519,0-2 1,0-1-1,1 4 1,-1-3 972,0 3 0,0-4 1,1 2-1</inkml:trace>
  <inkml:trace contextRef="#ctx0" brushRef="#br0">20558 4506 7944,'-8'-17'1043,"2"1"1,-2 0-414,1 3 0,2 0 151,-1 1 0,-3 1-309,-4-1 1,0 6 229,0 2 1,-1 3-260,-5 1 1,-2 5-369,-1 1 0,-3 9-39,3 4 1,0 7-18,0 2 1,6 0-859,1 3 1,4-1 542,5 1 0,2-2-1037,4 2 1,1-6 500,2-4 1,3-2 106,7-4 1,1-1 302,5-5 0,0-5 471,-1-4 0,1-8 96,-1-8 0,4-2 102,0-4 1,0-3 31,-4-6 1,1-2-350,-1-4 1,1-4 951,0-3 1,-5-2-646,-1-4 0,-3 2 653,-1-1 1,0 2-365,-3 4 1,-2 10 198,-4 8 1,0 8 449,0 5-591,0 6 0,-3 2-614,0 8 0,-5 6 255,2 9 1,1 0-279,-1 6 1,3 3 109,-3 3 0,3 4-631,0-1 1,2-1 289,1 2 1,0-5-749,0 1 1,4 1 182,3-1 1,4-1 446,1-6 0,5-4 196,-1-4 0,0-9-43,0-1 1,3-4 229,-3-2 0,-1-5-81,-5-4 0,-2-2 884,-2-4 1,1-1-427,-4-2 0,0 2 1034,-7 1 0,-1 3-385,-4 0 1,0 2-282,-1 0 0,1 5-592,0 2 1,3-1 48,-1 1 0,2 1-657,-1 5 1,-1 0 395,4 6 1,-1-1-254,4 8 1,2-1 116,1 4 0,3 0-791,6-1 0,3 1 200,3 0 0,1-4 33,0 1 0,-1-5 462,1 1 1,-1-2 74,1-4 1,-4-2 465,-3-4 1,-2-1-241,0-2 0,-4-2 244,0-5 0,-4-3-187,1-3 1,-6-1 974,-3-2 1,-2-2-198,-2-1 0,-2-1 46,-1 1 1,-2 3-356,3-3 1,-4 2-161,4 2 0,-4 3-383,4 3 214,-1 1-892,4 6 640,0 1 1,3 8-327,3 2 1,5 7-54,2 2 1,4 0-256,1 0 1,5 1-76,4 3 0,2-4 267,2 1 1,-2-4 115,5 3 1,-3-4 116,3-2 1,-1-1 388,4-4 1,-3-1-163,0-3 1,-4-6 308,0-3 1,-2-1 333,-3-6 0,-4 1 668,-6-4 1,1 1 99,-3-1 1,-1 0-673,-3 1 1,-1 3-226,-2 3 1,0-2 158,-3 2-455,0-1 181,-3 4-843,-1 4 45,5 1 57,1 4 0,4 4-364,0 2 0,3 6 316,0 0 0,4 0-117,-4-2 1,4 2 89,-1 1 0,2 2 13,2-3 0,-4 4 170,0-4 0,0 4-84,4-4 1,-2 2 239,-2-2 0,2-1 146,-1 1 0,1-2-6,1 0 1,-1-1-99,-1 0 0,1 1 489,-2-1 1,-1-3 2,2 0 172,-1 0-190,-1 4 67,3-1-83,-7 0-39,3 1-48,-4-1 1,-3-3-126,0 0 0,-4-2 285,1 2 0,-3-4-104,0 1 1,-3 1 58,-1-1 0,0 1-91,0-1 0,3-2-78,-2 3 0,-2-3-516,2-1-333,-1 0 0,4-1-1025,0-3 1,4 2 601,1-4 1,3 0-311,1-3 0,5 2 637,1 1 1,6 0 709,4-3 0,1-1 0,2 1 0</inkml:trace>
  <inkml:trace contextRef="#ctx0" brushRef="#br0">21005 4544 7706,'-6'0'311,"0"0"1,4-1 254,-1-2-21,-2 2 0,2-4-126,-3 5 1,4-1 394,-1-2-230,2 2 316,1-3 1,4 7-774,2 0 1,3 1-62,0 0 1,1-3 86,3 2 1,1-1-300,5 1 0,-1-2 96,1 2 0,3-2-110,0-1 1,3 0 111,0 0 1,2-4 144,1-2 1,-4-3 423,-2 0 0,-4 0-195,-2-1 1,-3-3 202,-4-3 1,-3 2-181,-3-2 1,-3 4 286,-3-3 1,-4 3-284,-5 0 0,-2 2-163,-5 4 1,0 2-273,1 4 1,-2 0 126,-2 0 1,3 5-311,-3 5 1,2 3 214,2 6 0,-1-1-617,0 1 0,5 4 312,1 1 1,4 2-205,3-1 0,2 2 173,4-2 0,5-2-447,4-2 0,6-2 162,7-3 0,4-3 265,5-4 0,4-4 363,-4-1 1,4-5-147,-1-6 0,2 0 354,1-8 1,-3-4-315,-3-3 0,-2-3 385,-2 4 1,0-5-119,-2 1 1,-3 2 973,-7 1 0,-1 3 82,-5 0 1,-1 5 13,-1 1-171,-3 3-227,-4 5-895,0 1 0,0 11 251,0 2 1,0 7 102,0-1 0,3 3-28,0 0 0,3 5 0,-3 2 0,4 1-441,-4-1 1,0 4-756,-3-4 0,0 2 126,0-5 1,-1 0 247,-2-3 1,-6-2 378,-3-1 0,-4-6 4,4-4 1,-5-4 1192,2 1 1,-3-2-767,0-1 1,3-3-761,3 0 0,2-4-445,4 1 1,-1-3 520,4 0 1,4 0-2803,5 0 3260,7-1 0,5-3 0,6-2 1</inkml:trace>
  <inkml:trace contextRef="#ctx0" brushRef="#br0">22216 4600 7944,'-3'-15'1638,"-1"3"0,0 4 1638,1 2 0,2 4-1711,-7-2 0,4 9-1330,-2 4 0,0 2-434,3 4 1,1 1 223,-4 2 0,4 1-1138,-1 0 1,2-1 745,1 1 1,0 0-1273,0-1 1,0 1-1,0-1 1,-1-2 818,-2 0 1,2-5 0,-3 2 0</inkml:trace>
  <inkml:trace contextRef="#ctx0" brushRef="#br0">22225 4348 7944,'-4'-13'462,"3"2"-469,-3-2-856,4 8 517,4 1 0,0 8 138,2 2 1,2 6-319,-1 4 526,-3 1 0,4 2 0,-3 0 0</inkml:trace>
  <inkml:trace contextRef="#ctx0" brushRef="#br0">22281 4683 7944,'0'-14'0,"0"0"2731,0 5-1194,0 0 683,0-1-1565,0 5 1,1 1-200,2 4 1,-1 1-50,4 2 1,-4 6-126,1 3 1,-2 5-286,-1-2 1,4 3 80,-1 0 0,0-2-382,-3-1 0,0 1 269,0 2 1,0 0-735,0-2 0,0-3 259,0-4 0,-1 4 84,-2-1 1,2-3-151,-2-2 66,1-5 844,2 2-329,0-4 0,5-4 159,1-2 1,2-7-96,1-2 0,1-3 250,-1-1 1,3 1-82,1-1 1,3-1 14,0-1 0,-2 2-9,2 1 0,-2 0-98,2 6 0,2 2 73,-3 4 1,0 4 28,0-1 100,-4 2 0,3 6-119,-5 4 0,-3 2-187,1 4 0,-5 0-125,1 0 0,-2 3-404,-1-3 1,0 2-920,0-2 1,3 3 704,0-3 1,0 2-568,-3-1 1,4 0 1267,2-4 0,3 5 0,0-2 0</inkml:trace>
  <inkml:trace contextRef="#ctx0" brushRef="#br0">23268 4758 7944,'-13'-9'1638,"1"-1"0,0 2-852,2 2 1,1 2 851,0 4 0,-1 0-764,1 0 1,1 5-413,2 4 1,-2 1-322,5 6 1,-3-1-290,3 4 1,0 1-482,3 1 1,1-2 449,2 0 0,2-1-593,4-2 0,1 0 388,-1 0 0,3-3-153,1-3 1,2-2 100,-2-2 0,-1-2 254,-2-4 1,-1 0 162,0 0 1,-1-1 206,-1-2 1,-3-3 303,-4-6 0,0-3-296,0-4 0,-1 3-224,-2-3 0,-3 3 94,-3-6 0,1 1-1312,2 0 1,-2 1 605,5-2 0,0-1-1269,3 2 1909,0-1 0,4-1 0,2-1 0</inkml:trace>
  <inkml:trace contextRef="#ctx0" brushRef="#br0">23435 4767 7944,'6'16'16,"-3"-1"1,1-2 87,-1 2 0,0-2 304,-3 2 1,3 1-116,0 2 0,0 0-180,-3-3 1,0 2 84,0-5 1,0 4 7,0-4-29,-4 1 0,2-5 46,-4-2 48,4-2 1,-2-5-54,4-2 0,0-2 187,0-4 0,1-2-99,2-1 1,-1-3 340,4-3 1,0-1-183,4 1 1,-1-1-173,0 0 0,1 1-72,-1-1 0,0 1 253,1 3 1,-2 1-77,-2 5 0,1 0-135,-4 0 0,1 3-183,0 3 0,-3 3 85,2 3 0,-1 6-446,1 3 0,-1 6 235,4 0 1,-3 1-684,3 3 0,1-3 378,2 0 0,0-4-381,1 1 1,-1-3 329,0 0 0,5-1 311,1-6 0,0-1 607,0-2 0,1-3-348,2-3 1,1-4 242,0-5 1,-1 1-167,1-5 1,-4 1 783,1-4 1,-8 0-371,1 1 1,-5-1-14,-1 0 0,-2 2-169,-1 1 1,-1 4-103,-2 6 0,-3-2-531,-3 5 0,0 1 175,-1 5 0,-2 3-290,0 3 0,-1 4 281,4 3 1,1 1-420,1 2 0,3 0 192,4-1 1,0 1-758,0 0 0,4-1-18,3 1 1,5-1-259,4 1 1,2-3-390,4-1 1,3-4 567,6 2 1,-2-2 1070,2 2 0,-2-3 0,-1 3 0</inkml:trace>
  <inkml:trace contextRef="#ctx0" brushRef="#br0">22244 5493 7944,'-6'-9'1638,"-2"0"0,3-1 0,-4 1 0,-4 4-811,1 2 0,-5 1-122,2-1 0,-3 2-250,0-2 0,0 3-173,2 3 0,0 2-321,4 4 1,-1 0 87,4 1 0,4 3-569,2 3 1,3 1 384,3 2 1,3 3-752,6-1 0,3 4 237,3-3 1,1 4 51,0-1 0,-1-3 262,1 0 1,-2-2 113,-1-2 0,-4 0 376,-5-2 1,-3-3-175,-4-4 0,-5 0 931,-5-3 1,-4 1-486,-8-4 1,-2 0 141,-4-3 1,3 0-502,1 0 1,3-4-559,-1-2 0,5 1-204,4-2 1,2 1 432,8-3 1,1-3-1379,5-1 1,4-3 1416,9 0 0,3-6 0,9-1 0</inkml:trace>
  <inkml:trace contextRef="#ctx0" brushRef="#br0">22681 5298 7944,'6'-6'1409,"1"-1"1,-4 5-142,3-1-180,-4 2 0,2 10-106,-4 3 0,-4 6 167,-2 3 1,-2 3-957,-2 4 0,0 0-1,-3 0 0,2 4-394,-4 2 1,3 1 204,0-1 0,-2 2-1362,2-5 1,0 3 803,2-3 1,4 0-1085,0-3 1,3-1-1,-4-3 1,1-4 1471,-3-4 1,0-5-1,-1 2 1</inkml:trace>
  <inkml:trace contextRef="#ctx0" brushRef="#br0">22411 5680 7944,'0'-13'279,"0"1"1,4-1 382,3 4 0,2 1 347,3 2 0,4-2-433,6 5 0,1 0 95,5 3 0,3 0-251,0 0 0,6 1 15,0 2 0,0-2-147,3 2 1,-2-2 160,-4-1 0,-2 0 76,-4 0 1,-4 0 638,-3 0 556,-5-4-1185,-7-1 0,-6-4-17,-6 0 1,-2 2-164,-4 1 0,-5 1-540,-1-1 1,-3 2 188,-1 4 0,2 0-176,1 0 0,0 0-189,3 0 0,-3 4-577,0 2 1,3 2-298,0 2 1,3 2 509,1 0 1,-1 4-316,1-4 1,4 2 485,2-2 0,2 0 66,1 3 0,1 0 145,2 0 0,6-2 349,7-3 1,1-5 79,2-2 0,3 1-133,-1-1 0,1-1 303,-3-5 0,-2 1-164,-1-4 0,0 3 872,-3-3-668,3-1 1,-5 1 420,1 0-129,-1 4-632,-6-2 1,2 9 91,-4 4 1,0 2-75,-3 4 0,0 4-114,0 3 0,0 3 56,0 0 1,-3 2-218,0 1 0,-1 1 107,1 2 1,2-3 206,-2 0 1,2-1-86,1-5 0,-1-2 197,-3-4-69,3-7 126,-3-1 1,4-11 49,0 0 0,3-5-127,0-5 1,4-4 266,-4-5 0,4-4-92,-1 1 0,6-6-89,0-3 0,4-2-19,-4-1 0,4 0-375,0-1 0,5-3 319,0-2 0,5 1 25,-1 2 1,-1 6 116,1 3 1,-5 10-106,2 5 1,-3 9 184,-4 4 1,-1 6-124,-5 3 0,0 6 218,1 0 0,-5 6-77,-2 0 1,1 1 24,-1 3 0,-1 0-40,-5 0 1,-2 0-299,-4-3 0,-1-1-110,1 1 1,-1-1 123,-3 1 0,0-4-68,-3-3 1,-1-3 37,1-3 0,2 0-570,-2-3 1,5-2-393,-2 2 0,6-2-704,1-1 1,3 0-1639,-3 0 1638,4-4 1,-3 2 1487,5-5 1,-4 5 0,-1-2 0</inkml:trace>
  <inkml:trace contextRef="#ctx0" brushRef="#br0">21936 6015 7944,'-5'0'3276,"2"0"-1638,6 0 0,13 0-581,12 0 1,14 0-509,-13 0 0,1 0 0,5 0 0,1 1-867,7 0 1,1 1-1,5-1 1,1 0 643,-14 1 1,2 0 0,-1 0-1,1 1 1,1 0 0,-1 1-137,1-1 1,1 2 0,-1-1 0,1 0-1,1 1 1,-1-1 46,-1 1 1,-1-1 0,0 0 0,0-1 0,0 1 0,-1-1-49,14 3 1,0 1-1,-2-2 1,-1 0-78,-1-1 0,0 1 0,-4 1 1,-2 0-291,-4-2 1,-2 1-1,-4 0 1,-1 0 115,10-2 0,-8 2-2560,-10-2 1986,-11-2 0,-3 3-1003,-12-4 1,-3 0-1414,-8 0 3052,-5 0 0,-16 0 0,-2 0 0</inkml:trace>
  <inkml:trace contextRef="#ctx0" brushRef="#br0">20307 7262 7944,'-24'-4'0,"1"2"409,5-4 1,0 4 1624,3-1-651,5 2-520,6 1 0,6 0-399,5 0 1,3 0-127,8 0 1,5 0-145,2 0 0,3 0 27,3 0 0,-1 0-209,4 0 1,1 0 23,6 0 1,-2-1-249,4-2 1,1 2 211,2-2 1,-19 2 0,-1-1-208,1 1 0,-1-1 1,2 2-1,0-2-255,22-4 1,-1 0 234,-2-3 0,-6-1 78,-4 1 0,-12 3 41,-9 0 1,-9-1 444,-4-2 0,-3 0-94,-3-1 0,-6 3 7,-7-2 1,-6 2 397,-2-6 0,-3 3-217,-1 1 0,1 0 153,2 3 0,-2-1-296,2 4 0,3-3-273,0 2 1,6 1 179,4 3 54,2 0 0,4 1-542,3 2 0,10 3-601,6 3 0,8 3 455,3 1 0,3 2 172,1-2 1,-3 2-99,0-2 1,0 3 86,3 0 1,-5 0 313,-1 0 0,-6 0-147,-4-3 0,-6 2 546,-3-2 0,-2 2-46,-1-2 0,-8-1 99,-4-3 1,-2 1-593,-1-1 0,-1 2 77,-2-1 0,3 1-555,3-5 1,1-1 73,2 2-2769,4-5 1966,1 2 1,9-4 1310,4 0 0,5-4 0,4-1 0</inkml:trace>
  <inkml:trace contextRef="#ctx0" brushRef="#br0">21694 7151 7944,'-9'-14'1638,"-4"4"0,2-4-749,-1 5 1,1 0-427,2 0 0,-4 0 1043,-3 3 1,-1-1-639,-2 4 1,-3 0-280,0 3 1,0 3-440,0 0 1,2 4 98,-1-1 0,5 3-510,4 0 1,2 1 247,4 3 0,2-3-139,4 2 0,1 2 127,2-2 0,3 4-711,7-4 0,1 4 157,5-4 0,0 2 42,-1-2 1,4-1 189,0 5 1,-2-2 157,-4 2 0,0 0 376,-3-3 1,-2 3-163,-5 0 0,2-2 458,-5 2 1,-1-4-293,-5 4 0,-4-5 42,-5 2 1,1 0-106,-5 0 0,1-4-206,-4-3 1,1 0-986,3 4 1,0-5 538,3-2 0,5-2-2753,-3-1 2255,3 0 1,2-1 1021,2-2 0,6-7 0,2-4 0</inkml:trace>
  <inkml:trace contextRef="#ctx0" brushRef="#br0">21787 7253 7944,'-5'-6'2852,"2"0"-1786,2 4 1,0-2 173,-2 4 0,2 1-527,-2 2 0,2 3-301,1 6 0,-3 0-739,0 3 0,-1 1 241,4 2 1,-1 1-1306,-2 0 1,2-1 801,-2 1 0,2-1-1050,1 1 1,0-4 1435,0-3 1,-4 2 0,-1 1 0</inkml:trace>
  <inkml:trace contextRef="#ctx0" brushRef="#br0">21815 7002 7944,'0'-19'1479,"0"2"-813,0 1-1109,0-2 1,4 9 42,3 0 1,-2 4 715,1 5 1,0 5-386,4 4 0,-2 6-423,-2 6 0,2 3-13,-1 4 1,-3 3 125,-1 0 0,1 4 379,-1-1 0,0-1 0,-3-2 0,0 1 0,0-1 0,0 0 0,0-3 0,0-1 0,0-3 0,0-4 0,0-4 0,-3-5 0,0 1 0,-1-5 484,1-4-256,2-2 1,-4-5 491,5-3 1,-3-2-288,0-3 1,0 1 74,3-1 1,0-3-91,0 0 1,1 1 9,2 2 0,-1-1-83,5 0 1,-2 0 14,1 0 0,2 3 49,-2-3 1,3 4-98,0 3 0,-3-2 84,0 1 1,1 2-71,2-1 1,-3 4-143,0-1 1,-2 2 36,2 1 0,-4 1 0,1 2 0,-1 2-205,1 5 0,-2-1-340,2 0 0,-2 1-211,-1 3 0,0-3 323,0 3 1,0 0-163,0 0 0,0 0 116,0-1 1,0-1 203,0 1 1,-1-3-199,-2-2 352,2 1 61,-3-3 365,4 0-735,0-1 1,0-5 80,0-2 0,0-2-80,0-4 1,1-4 51,2 1 0,-1-1 185,4 0 1,1 0-122,2-3 1,-3 2 107,0 1 1,-1 3-33,2-3 0,1 3 114,-2 1 1,-1 0 35,2-1-129,-1 1 1,3 1-345,0 1 1,-2 3-117,-1 4-113,0 0 0,3 4 233,1 3 1,-5 1-127,-2 1 1,1 5 18,-1 1 1,0 3 154,-3 0 1,0 1 170,0 0 0,3 3-119,0 3 1,1 1 274,-4-1 0,3 2-113,0-2 1,1 2 433,-1 0 1,-2 0-245,2-2 0,-2-2 103,-1-4 0,3-2-44,0-1 0,0-3-1,-3-4 116,0-3 1,-1-2-38,-2-4 1,2-5 180,-2-5 0,2 0-120,1-6 0,0-3 236,0-6 1,0-2-165,0-1 1,0-1 4,0-2 0,4-2-208,2-4 0,3-2-309,0-1 0,5 2 257,1-3 0,3 6 102,0 1 1,1 12-154,-1 4 0,-2 6 104,0 6 0,-5 6 178,1 6 0,-2 4-153,-4 2 0,1 3 203,-4 3 1,0 1-101,-3 0 1,-4-1-45,-2 1 1,-2-1-520,-2 1 1,1 1 225,0 1 0,-1-4-335,1 2 0,0-6 221,-1 3 0,1-5-1313,0 1 0,3-2-197,-1-4-1629,5 2 3154,-2-7 1,0-5 0,-1-6 0</inkml:trace>
  <inkml:trace contextRef="#ctx0" brushRef="#br0">22551 7002 7944,'-1'-10'1638,"-2"1"0,2 3 294,-2 0 970,2 4-2134,-4-2 1,3 11-282,-4 2 0,4 8-141,-1 1 1,-1 2-5,1 5 1,-3 0-283,2 2 0,1 1-202,3 0 0,0 0-588,0 0 1,1 0 505,2 0 1,4-4-699,5-2 0,-1-3 348,5 0 0,1-5 62,4-1 0,0-7 137,4-3 1,-3-3 244,2-3 0,1-3 7,3-7 1,-4-1 147,-2-5 0,-3 0 655,0-3 0,-2-1-391,-1-2 1,-7-1 897,-6 5 0,-2 0-516,-1 5 0,-1 0 303,-2 4 1,-2 3-413,-4 6 1,-4 2-103,1 1 1,-4 1-297,4 2 1,-3 2-191,2 5 1,1 2-506,2 1 1,4 3 430,0 0 0,4-2-1423,-1 2 1,2-1 709,1 4 1,0-1-827,0 1 1,4 0 174,2-1 1,3 2-1161,4 2 2624,1-7 0,9 7 0,1-8 0</inkml:trace>
  <inkml:trace contextRef="#ctx0" brushRef="#br0">23268 7309 11951,'-5'0'2741,"-3"4"-2225,5 2 1,-3 1-226,3 2 1,-3-2-378,3 6 0,-4-3-370,4-1 0,-1 1 170,1-1 305,2 0 1,-3-3 462,4 1-486,0-5 3,0-7 0,1-5 49,2-8 0,2-4-59,5 0 1,-1-4 194,0 1 1,2-2 136,1 0 0,-2 0 73,3 2 1,0 2-121,0 4 1,-1 5-96,-3 2 0,1 1-25,-1 2 1,0 4-140,1 2 1,-4 7 158,0 5 1,-1 1-337,1 6 1,-2 0-54,-4 6 0,2-2-77,1 2 1,-2 0-301,2 0 0,-2 0 255,-1-4 0,0 1-104,0 0 1,-3-2 112,0-1 1,-2-3-131,2-3 1,2-4-388,-2 0 830,2-4 221,1 2 13,0-16 0,1 3-6,2-9 1,1 1-90,3-1 1,1-1 166,-2 0 0,2 1-62,2-1 1,-1 1-22,0-1 0,1 3-49,-1 1 0,0 3-33,1 0 1,-1 3 197,0 3 368,-4-3-595,4 8 0,-8-2 51,2 6 1,-2 2-264,-1 5 1,0 0 66,0 2 1,0 0-232,0 3 1,0-2 141,0 2 0,0-2-954,0 2 0,0-3 134,0 0 1,0 1-152,0 0 1,0-1 137,0-2 1,3-1 408,0 0 0,4-3 185,-1 1 0,6-5 376,0 1 0,4-3 0,-4-3 0,5-2 0,-2-5 0,5 1 0,-1 0 0,1-1 0,-4 1 0,-2 0 0,2-1 0,-6-2 889,-1 0 0,0-1-334,-6 4 0,3 0 975,-3-1 0,0 1 39,-3 0-480,0-1 0,0 1-426,0 0 1,-4 3-163,-2 3 1,1 1-227,-2-1 1,1 2-57,-3-2 0,-1 3-472,-3 3 0,3 2 250,-3 5 1,3-1-604,1 0 0,-1 2 330,1 1 0,1-2-896,2 3 1,-3 0 205,3 0 0,2 0 215,1 0 0,2-3-119,1 2 354,0-1 729,0-2 1,1-4-246,2-2 1,2-2 636,5-1 0,-1-4-387,0-2 1,0 1 881,1-1 1,-4-1-502,0-2 1,-3 3-351,4 0 0,-4 4-588,3-2-1122,-4-1 666,6 4 0,-6-3 424,4 4 1,-2 0-1176,2 0 1,-3 1 1545,3 2 0,4 2 0,5 5 0</inkml:trace>
  <inkml:trace contextRef="#ctx0" brushRef="#br0">24041 6974 7944,'0'-21'1179,"0"3"0,0-2-274,0 7 0,0 1 1240,0 3-1533,0 4 1,0 1-187,0 8 1,-3 2-210,-1 6 0,-2 4 4,3 5 0,-1 3-492,1 4 1,1 1-238,-4 2 1,2-2-504,-2 2 1,4 1 161,-1-1 1,-1 4-782,1 0 1,-3-3 549,3-1 1,-5-2 1079,2-1 0,-6-5 0,-3 0 0</inkml:trace>
  <inkml:trace contextRef="#ctx0" brushRef="#br0">23771 7281 7944,'-6'-9'508,"2"-1"-303,4 1 0,1 3-114,2 0 0,-1 3-5,5-4 0,2 5 5,3-1 0,6-1 341,1 1 0,-1-1 479,4 1 1,2 1-356,1-5 1,2 1-175,0-3 0,-2-1 220,0-3 0,-4 2-177,1-5 1,0 1 441,0-4 0,-1 0-256,-6-3 1,0 2-33,-3-2 1,-2 3-117,3 0 1,-6 5 546,-1 1-587,-4 3 0,3 4 134,-5-1-1394,0 5 752,0 7 1,0 5-276,0 9 1,-4 0 103,1 3 1,-1 2-117,1 4 1,1 0-551,-4-1 0,4 0 356,-1-2 1,1 2-280,-2-2 0,3-2 361,-2-2 0,2-1 78,1-1 0,0-5-92,0-1 953,0-3-64,0-5 0,4-3 398,3-8 1,2-1-512,3-9 1,0 1 51,3-4 0,1-1 275,2-1 1,0 1-143,-3-2 1,-1 6 341,-5 0 1,0 8 242,-3-1-266,2 1-523,-7 3 1,3 8-323,-4 7 1,0 5-233,0 1 1,0 1-243,0 2 0,0 3-222,0-1 0,0 2 373,0-1 1,4-2-1217,3 1 1,1-4 727,1-2 0,4 0-354,-1 0 0,4-2 91,0-7 0,3 1-1415,2-4 2552,3 0 0,4-7 0,0-1 0</inkml:trace>
  <inkml:trace contextRef="#ctx0" brushRef="#br0">20279 8231 8514,'-23'-10'1066,"4"1"-393,-3 0 0,2 3-215,2-1 1,0 4 154,3-3 0,1 4-165,5-1 1,3 2 954,-1 1-463,5 0-644,-2 0 1,5 0-168,2 0 1,2 0 101,5 0 0,2 3-94,1 0 1,3 0 107,0-3 0,1 1-80,2 2 0,-4-2 45,1 3 1,0-3-238,6-1 0,-2 0-39,2 0 0,-3 0-22,0 0 0,3 0 81,-1 0 1,4-1-129,-3-3 0,3 3 260,-4-2 0,5-1-87,-1 1 1,-2-4 79,-1 1 1,-3 0-81,0 0 0,-1 0 136,1-3 1,-1-1-50,-3 1 1,2 3-150,-5 0 1,4 0 65,-4 0 1,1-1-175,-4 4 76,0-4 1,4 3 43,-1-3 1,-3 0-88,-3 4 0,1-1 98,2 1 1,0 2-73,1-2 70,-1-3 1,0 4 0,1-4 0,-4 3 361,0-3-221,-4 4 354,2-6-128,-4 2-144,0-3 0,-1 1-57,-2 2 0,1-2 50,-4 5 0,0-3-110,-4 3 1,1-3 18,0 3 1,-4-4-23,1 4 1,-4-3-103,4 3 1,-4-1-48,4 1 1,-5 2 74,2-2 0,1-2-77,2 2 0,-1 0 70,0 3 0,2-1-341,5-2 68,-3 2-185,8-3 76,-3 4 0,8 1 118,2 2 0,7-1 33,2 4 1,4 1 58,3 2 1,2-1 34,3-2 0,4 3-63,1-3 1,2 2 50,-3 1 0,-1 4 51,-5-1 0,0 2 134,-3-2 0,-1-1-86,-6 5 0,-5-4-11,-7 4 1,-3-1 352,-3 4 0,-4 0-148,-5-1 0,-2-2 43,-5-1 1,0-2-95,1 2 0,0-3-915,3 0 1,1-3-1504,5-2-971,-1 1 2293,5-7 1,2 3 983,6-4 0,11 0 0,5 0 0</inkml:trace>
  <inkml:trace contextRef="#ctx0" brushRef="#br0">21164 8352 8040,'-5'5'237,"0"3"0,-1-6 996,0 5-328,4-5-302,-7 6 1,8-6 263,-2 4-508,2-4 1,2 2-90,2-4 1,1 0-30,5 0 1,-2 0-148,6 0 1,0-1 119,-1-2 1,8-5 0,-1-4 1,1-2 14,-1 2 1,1-3 96,1-3 0,-1-2-156,2-2 0,-3 2 463,0-5 0,-1 0-77,-3-3 0,2 0-13,-5 0 1,1 4-315,-4 3 0,-3 5 289,0 4-528,-4 1 1,3 6 95,-1 2 0,-3 4-214,2 5 1,-2 1 146,-1 9 0,0 4-217,0 4 1,0 3-54,0 1 0,0 1-192,0 2 0,0-2-168,0 2 1,-1-2 251,-2-1 1,1-1 73,-5-2 0,1-2 90,-3-5 0,0 0 216,-1-3 1,0-2-71,-3-7 0,3-2 184,-2-4 0,1 0 49,2 0 0,1-4 78,2-2 0,1-2-134,5-2 0,0-2-69,0-1 0,8-2-396,1 2 1,6-2 155,1 3 1,3-1-77,2 4 0,-1 0 64,2-1 0,2 1 314,0 0 1,4-1-72,3 1 1,1 1 137,3 1 0,0-2 84,-4 0 1,-3 0 429,-4-4 1,-4 2 276,-1-2 0,-5 3-363,-4-2 1,-5-2 69,-2 2 1,-3-1-260,-3 4 1,1 1-179,-5 2 0,1-2-91,-3 5 1,0 0-143,-1 3 1,1 0-31,0 0 1,-1 1 185,1 2 1,0 3-525,-1 7 0,4-2 201,0 5 1,3-1-505,-3 4 1,4-1 272,-1 1 1,2 0-674,1-1 0,1 1 25,2 0 1,-1-1-164,4 1 0,1-5 248,6-1 0,-2-3 403,4-1 0,1 0-599,3-3 1,0-2 512,3-4 0,-1 0-554,4 0 0,-5-1 1181,2-2 0,2-6 0,0-6 0</inkml:trace>
  <inkml:trace contextRef="#ctx0" brushRef="#br0">22281 7914 8040,'4'-18'0,"-3"-1"1728,2 0 1548,-2 5-82,-1 5-1556,0 4 0,-4 21-689,-2 6 0,-2 7-607,-2 2 0,1-1-112,0 4 1,-1-3-586,1 3 1,0-1-327,-1 1 1,1 1-593,0-4 0,-1 4-366,1-4 1,3 3-1,0-3 1,4-4-1,-1-6 1,2-2 1443,1-3 0,-5-3 1,0-4-1</inkml:trace>
  <inkml:trace contextRef="#ctx0" brushRef="#br0">22467 7830 8040,'3'-17'2402,"0"1"127,0-1-891,-3 11 0,-1-3-741,-2 9 0,-2 9-531,-4 3 1,-1 9 977,1 3 1,0 6-606,0 1 1,-1 4-1259,1-4 0,1 3 402,1-3 0,-1 4-494,2-1 1,1 1-497,-1-1 0,2-1-532,-2-6 1,3 1-1,-3 0 1,3-1-1639,-3-2 3112,-5-6 1,-3-6 0,-5-4 0</inkml:trace>
  <inkml:trace contextRef="#ctx0" brushRef="#br0">22095 8231 8040,'-3'-10'0,"-1"1"1638,1 0 0,6 0-585,1-1 0,6 4 267,-1 0 0,8 1-573,1-2 1,5 0-207,5 4 1,0-3-7,0 3 0,0 0-166,0 3 1,-1 0 8,-2 0 1,1 1-89,-1 2 0,-5 2 37,-1 4 0,-7-2-82,0-1 0,-4 1 27,-2 5 0,-3-1-120,3 1 1,-4 0-90,1 0 0,-2-1-57,-1 5 0,-3-4 69,0 4 1,-4-4-1131,1 4 1,0-2 531,0 2 1,3-3-1117,-3-4 1,3 1-1246,-3-1 1245,-1 0 1,-1-2-271,2-1 1909,-2-4 0,3-2 0,-5-5 0</inkml:trace>
  <inkml:trace contextRef="#ctx0" brushRef="#br0">22597 7933 8040,'0'-9'0,"0"-1"306,0 1-283,0 0-5,0 3 0,0 7-369,0 9 0,0 3-416,0 6 0,4 4 767,-1 1 0,0 6 0,-3 1 0,0 5 0,4-3 0,1 4 0</inkml:trace>
  <inkml:trace contextRef="#ctx0" brushRef="#br0">22616 8380 8040,'0'-10'122,"0"1"0,0-3 529,0-1 0,1-3-175,2 0 1,-1 1 302,4-4 0,1 3-235,2-6 0,3-1-53,1 1 0,2 2 49,-2 4 1,0 3-140,0 3 1,-2 4 133,5 0 0,-5 4-130,1-1 0,-4 3-281,-2 3 0,-3 2 121,3 4 0,-4 2-190,1 1 0,-2 2-164,-1 1 0,0 3-337,0-3 0,0 2-1002,0-2 0,0 2 702,0-5 0,1 5-841,2-2 1,-1-1 782,5-2 0,-3-1-18,5-2 1,-1-1 429,8-2 0,-1 2 392,4-5 0,1-1 0,1-5 0,-1-3 0,2-3 0,-4-1 299,-2-3 1,-3 2-282,-3-5 1,-1 2 1619,0-2 0,-3-1-424,-3 1 0,-2 3 424,-1 1 0,-1-2-464,-2 2 0,-3-1-393,-3 4 0,0 3 6,-1 0-453,1-1-946,0 2 1,1 2 491,1 6 1,3 3-530,4 7 1,0-2 373,0 5 0,0-1-725,0 4 1,0 3 288,0-1 0,4 5 211,3-1 1,1 3 217,1 3 0,5 3 190,1 6 0,2 0-215,-2 3 1,2-4 95,-5 2 0,-1-1 333,-4-3 1,-5-2-102,-8-11 1,-5-2 932,-7-6 1,-7-1-471,0-6 0,-7-1 532,4-8 0,-2-1-684,2-2 0,1-3-697,2-3 0,6-4 648,3-3 0,9-1-24,1-2 1,5-4-260,4-2 0,6-6 0,6-2 0</inkml:trace>
  <inkml:trace contextRef="#ctx0" brushRef="#br0">23631 8110 8040,'-9'-18'1638,"-1"3"0,4-2 1638,0 5-1735,4-1 1735,-2 4-847,4 4-1511,0 1-749,4 12 1,-3-1 35,2 9 0,1 0-221,-1 6 1,0-1 112,-3 3 1,3-2-199,1 3 0,0 0-298,-1 3 1,-1-3-454,4-1 0,-3-3 246,3 1 0,0-2-217,0-2 0,2-2 440,-2-1 0,-1-7 136,2 2 0,-1-7 820,3 0 1,0-3-458,1-3 1,2-6 597,1-7 0,2-2-285,-3 0 0,4-5-56,-4-2 1,2-2-206,-2-1 0,-1 2-335,1 1 0,0-1-1058,-2 4 1,2 0 665,-2 4 1,-4 3-1081,3 3 1,-2 3-1,3 2 1,-1 3 1516,0 4 1,1 0-1,-1 0 1</inkml:trace>
  <inkml:trace contextRef="#ctx0" brushRef="#br0">24143 8166 8040,'5'-10'1220,"2"1"-79,-3 0-425,-1-1 0,-2 1 1680,2 0-1905,-2-1 1,3 1-209,-4 0 0,-1 3 1193,-2-1 1,1 2-699,-4-1 1,-1 1-300,-2 2 0,0 2-208,-1-2 0,1 2-194,0 1 1,-1 0-21,1 0 1,-1 1-189,-3 2 0,2 2-348,-4 4 1,2 5 251,-2 1 1,2 3-580,-2 0 0,3 1 318,0 0 0,3-2-243,2-1 1,0 1 171,4-1 1,0 0 120,3 0 1,0 0 153,0-3 0,4-4 12,2-3 1,3 0 278,0 0 0,0-2-95,0-4 0,1 0 340,-1 0 0,3-1-153,1-2 0,2-2 411,-2-5 0,2 1-42,-2 0 0,2-4 164,-2 1 0,-1-1-234,-3 4 0,1 0 95,-1-1 0,0 1 132,1 0 0,-4 0-179,0-1 1,-3 4 677,3 0-282,-4 4-721,3-2 1,-5 5-32,0 2 1,0 0-207,0 6 0,0-2-637,0 6 1,0-3 481,0-1 0,0 2-535,0 1 0,0-1 254,0 1 1,0-1-1088,0 2 1,0-3 96,0 3 0,3-3 1542,0-1 0,8 1 0,0-1 0</inkml:trace>
  <inkml:trace contextRef="#ctx0" brushRef="#br0">24357 8175 8029,'-9'-9'1841,"3"3"1435,-1 3-2186,5 2 0,-3 6-574,2 5 0,2 0-170,-2 6 0,1-4-118,-1 4 0,2-2-125,-2 2 0,2 0-190,1-3 0,0-1 33,0-3 0,0 1-645,0-1 64,0 0 270,0-4 682,0 0 1,0-7-137,0-1 1,0-3 145,0-6 0,1 0 160,2-3 0,-1-1 187,4-2 0,0-2-382,4-2 1,-1 2-51,0-5 1,4 3-253,-1-3 0,5 4 124,-2-4 1,6 4-177,1-1 1,-1 7 33,-2 2 0,-1 6-51,1 1 0,-1 4-404,-3-1 1,2 3-446,-5 3 1,5 1-201,-2 2 1,0 2-2150,0-1 3276,-3-3 0,5 4 0,-2-3 1</inkml:trace>
  <inkml:trace contextRef="#ctx0" brushRef="#br0">20326 9376 8429,'-23'-9'781,"-1"-1"-457,-4 1 1,4 4 241,3 2 0,4 1 1014,2-1-649,3 2-677,3-4 1,10 5 9,8 0 1,5 4 175,4-1 1,4 1-92,0-1 0,7-2 52,-1 2 0,5 2-301,-2 1 1,4 0 89,-1 0 1,2-4-199,1 1 0,4 1 79,-1-1 1,5 0-322,-2-3 1,2 0 268,-2 0 0,5-4-300,-5-2 1,0-2 135,-9-2 1,-6 1-76,-7 0 0,-3-1 147,-6 1 0,-3 3 264,-9 0 1,0 0 370,0-4 1,-5 1-244,-1 0 0,-3-1 165,-3 1 1,0-1 142,-3-3 1,0 3-370,0-3 1,-3 4-46,3 3 0,-3-2-121,-1 1 1,2 0 87,1 1 1,0 1-10,3 2 1,4 2-550,3-2 324,0 2 0,1 1-299,5 0 1,6 4 187,6 2 0,3 3-33,7 4 1,2-2-49,4 5 0,0-4-92,0 3 0,0 1 20,0 3 0,-5-1-100,-1 1 0,-5-1 179,-2 1 1,-8 0 52,0-1 0,-6 0 347,-4-3 1,-4 3-124,-5-2 0,-1-3-420,-3-1 1,-1-2-126,5-4 0,-3 2-817,2-2-751,5-1 2075,4 3 0,12-7 0,2 3 0</inkml:trace>
  <inkml:trace contextRef="#ctx0" brushRef="#br0">21564 9329 8082,'-4'-14'820,"-2"2"1,-2 1 817,2 2 0,-1 0 0,4-1 0,-1 2-586,1 2 0,0-1 144,-3 3 1,3-2-556,-3 3 1,3 0 696,-3 3-887,-1-4 0,-2 4-428,0 0 0,0 4-100,-1 5 0,1 2-296,0 1 0,-1 3-24,1 3 0,3 2-480,0 2 1,3-3-54,0 3 0,2-2 331,1-2 1,6 1-596,3 0 0,1-1 560,6 1 0,-1-5-101,4-1 0,-1-7 347,1-3 0,3-2 211,0-1 1,-1-1 608,-2-2 1,-1-2-364,1-5 1,-1-2 319,-3 0 1,-2-2-297,-7 2 0,-1 1 1545,-2-1 0,-2 5 490,2 0-494,-2 5-1004,-1-6-758,-4 7 1,3 1-30,-2 6 1,3 3-298,3 0 1,2 0-501,5 1 1,-1-1 415,0 0 0,5 4-60,1-1 1,0-1 131,0-4 0,2 0 319,4-4 1,-3 3-20,4-3 1,-9 0 140,3-3 1,-5-1 425,-2-2 1,-3-2-292,-3-4 1,-2-2-17,-1-1 1,-4 1-46,-3-5 1,-5 4 12,-4-4 1,-1 1 123,-2-4 0,4 1 451,-1 3 0,5-3-1212,-2 3 1,4 1-1065,3 2 1,2 2-1639,4 0 3015,0 1 1,8 0-1,2-1 1</inkml:trace>
  <inkml:trace contextRef="#ctx0" brushRef="#br0">22029 9460 8082,'0'9'778,"0"0"1,0 1-229,0-1 1,0 0-429,0 1 0,0-1 223,0 0-282,0 1 1,2-1 4,1 0 1,-1-4-196,4-1 259,-4-3-207,6-1 0,-4-8 469,3-1 0,0-5-221,-4 1 1,4-7 591,-1 2 1,0-4-246,0 0 1,0 0 204,3-3 1,1 2-213,-1 4 0,3 1 16,1-1 1,0 5 10,0 1 1,-3 4-234,2 3 1,-1 2-222,-2 4 1,0 0 127,1 0 1,-2 5-673,-2 4 0,1 1 346,-4 6 0,1-5-1068,-4 2 1,3 0 143,0 0 0,0-1-221,-3-3 1,0 1-94,0-1 530,0-4 528,0-1 0,1-4 28,2 0 0,-1-1 223,4-2 1,-3-2-197,4-4 558,-1-1 0,3 1 106,0 0 1,-2 3 1313,-1-1-1163,0 5 1,0-5 154,0 4-426,-3 0 0,2 4 20,-2 2 1,-2-1-325,2 4 0,-2 0 92,-1 4 1,0 0-318,0 2 1,0 0 51,0 3 1,0 0-44,0 0 0,0 4 102,0 0 1,0-1-35,0 4 0,0-2 109,0-2 1,-3-2-12,0-1 1,0 1-114,3 2 0,-1-3 73,-2-3 1,1 0 120,-1 0 1,2-5-25,1 3-9,0-7 267,0 1-200,0-4 70,4-8 0,-1 1-67,3-5 1,-3-2 10,3-2 1,-3-2-25,3 0 0,-3-1 117,4 1 0,-4-4-139,3 0 0,-3 0 7,3 4 1,-3-4-228,4 0 0,-1 1 71,3 2 0,-1 1-66,-1 3 0,1-2 48,-2 5 0,2-1 17,2 4 50,-1 4 0,0 1-305,1 4 234,-5 0 1,2 1-341,-4 2-212,4 2 0,-5 4 249,5 1 1,-5-1-358,1 0 0,1 1 293,-1-1 0,1 0-11,-1 1 1,-2-1 126,2 0 0,2 1 333,-2-1 173,4 0-119,-6 1 0,4-2-256,-2-2 255,-2-2 0,8-4 0,-4 0 0</inkml:trace>
  <inkml:trace contextRef="#ctx0" brushRef="#br0">22588 9339 8211,'-9'-10'389,"-4"1"438,1 0 0,3 0-267,2-1 0,2 1-231,-1 0 0,-1 2-94,4 1 0,0 3 3036,3-3-1483,0 4-1219,0-6 1,4 7-209,2-3 0,2 0-159,2 1 0,2 0 37,0 3 0,4 0 10,-4 0 1,5 0 37,-2 0 0,2 1-52,-2 2 0,3 0-170,-2 7 1,-2-3 102,2 5 1,-5 3-353,1 0 1,-4 3 66,-2 0 1,-4 1-73,1 0 1,-3-2 336,-3-1 0,-3 0-47,-7-3 0,-2 2-70,-7-2 0,-1-2-7,-2-5 1,0 2-490,3-5 0,-1 0 231,1-3 0,7 0-1323,-1 0 0,9-1-82,4-2 1,2 1-1,1-5 1,5 1 1356,4-3 0,9 0 0,6-1 1</inkml:trace>
  <inkml:trace contextRef="#ctx0" brushRef="#br0">23026 9385 8082,'0'-13'2883,"-3"3"-2079,0-3 0,-1 2-479,4-2 1,0 3-91,0-2 0,0 1 1403,0 2 0,0 0 870,0-1-1453,-4 1 0,2 1-209,-4 2 1,3-2-323,-3 5 1,1-1-293,-2 1 0,-1 2 3,2-2 0,-6 3-386,0 3 1,-1 2 177,0 4 1,2 1-87,-5-1 1,2 1-153,-2 3 0,0 0-387,3 3 1,1 1-410,3-1 0,-1-2 427,1 2 0,1-2-232,1 2 1,3 0 317,4-3 0,0-1 34,0-2 1,1-1 176,2 0 0,3-4 260,3-2 0,0-2-89,1-1 1,0 0 81,2 0 0,-1-3 396,1 0 1,2-4-241,-2 1 0,3-6 553,-2 0 0,0 0-346,0 2 1,-4 1 553,0 0 0,1-1-341,-4 1 1,1 3 332,-1 0-373,3-1-439,-4-2-893,0 4 627,-1-3-1266,-4 7 1097,0 1 0,0 5-806,0 4 0,3 0 432,0 1 1,0-3-898,-3 2 1,4-4 502,-1 8 0,1-5 478,-1 5 658,-2-3 0,7-1 0,-3 1 0</inkml:trace>
  <inkml:trace contextRef="#ctx0" brushRef="#br0">23091 9516 8082,'-6'0'2627,"-1"0"-1866,5 0 0,-3 0 2197,2 0-1433,2 0 1335,-3 0-2226,4-4 0,0 1-113,0-3 1,3 3-136,0-3 0,1 3-173,-1-3 1,-1 0 35,5 0 1,-4-2-547,3 2 0,0-6 258,4 0 1,2-1-901,0 0 1,4-1 9,-4-5 1,5 1-407,-2 3 0,0-3-304,0 3 1,1-2 743,3 2 1,-1 2-745,1 7 1,-1 2-98,1 4 1736,4-4 0,1 3 0,3-3 0</inkml:trace>
  <inkml:trace contextRef="#ctx0" brushRef="#br0">23538 9357 8082,'0'6'2268,"-1"-1"-1573,-2-2 1,1-2 1345,-5 2-1475,5 2 1,-5 0-178,4 5-414,-4-1 1,6 0-325,-2 1 1,-2-1-1007,2 0 0,0 1 149,3-1 809,0 0 397,0 0 0,-4 1 0,-1-1 0</inkml:trace>
  <inkml:trace contextRef="#ctx0" brushRef="#br0">23705 9078 8082,'-4'-9'868,"3"-1"1087,-2 1-2060,2 0-2,1 4 0,0 2-96,0 6 1,0 4 79,0 8 1,0 2-521,0 8 1,3 1 35,0 5 0,0-1 15,-3 4 0,0-1 592,0 1 0,0-1 0,0-2 0,0-2 0,0 3 0</inkml:trace>
  <inkml:trace contextRef="#ctx0" brushRef="#br0">23733 9385 8082,'3'-15'476,"1"-1"0,3 1-180,-1-4 0,1 4-61,-1-1 0,3 5 794,-3-2 1,2 3-430,2 1 1,-1 2 65,0 1 0,-3 4-221,1-1 1,-4 2 351,3 1-681,-4 0 0,5 4-165,-4 2 1,1 3-153,0 0 0,-3 0 240,2 1 1,1 2-1624,-1 0 0,3 2 721,-3-2 1,4-1-777,0 1 1,-2-2 742,1 0 0,0-1 896,4 0 0,3 1 0,2-1 0</inkml:trace>
  <inkml:trace contextRef="#ctx0" brushRef="#br0">24096 9357 8082,'0'-13'0,"4"3"0,-1-3 0,0 0 1638,-3 0 0,0 0-18,0 0 1,0 3 17,0-2 0,-4 1-677,-3 2 0,2 1 387,-1 2-1543,0-3 0,-3 8 192,-1-2 0,4 2-360,0 1 1,4 4 307,-1 2 1,2 6-1008,1 0 0,0 5 17,0-2 0,4 3-323,2 1 1,-1-1 802,1 1 0,1-2 228,2-1 1,0 5 467,0-3 1,-2 0-147,-1-3 0,-3 1 431,3 2 1,-4 0-306,1-2 1,-2-2 368,-1-2 1,-4-1-20,-2 1 1,-3-1 165,-4-2 0,3-3-724,-2 0 1,1-1-695,2 2 0,-3 0-2486,-1-4 3059,1 0 1,-2 1-1,0 1 1</inkml:trace>
  <inkml:trace contextRef="#ctx0" brushRef="#br0">21629 10130 8000,'-4'-18'0,"3"-1"1506,-2 0 1,7 2-980,5 1 1,9 3-524,7 3 1,6 1 58,3 0 0,3 4 276,3 2 0,-1 3 935,1 3 0,-5 7-573,-1 9 1,-4 3-251,1 6 1,-7 0-132,-5 0 0,-6 3-707,-6 0 1,0 3 106,-4-3 1,-5 0-215,-8-3 1,-4 0-387,-8 0 1,-3 2 371,-6-2 0,1 1-290,-4-7 0,-3 0 337,-3-4 1,-1 1 187,4 0 0,3-6 46,0-4 0,5 0 154,1-6 1,2-1 133,7-5 1,3-4 278,7-5 0,3-2-277,3-5 1,6 0 211,4 1 0,5-1 285,4 0 0,2 5-54,4 1 1,-2 3 13,1 1 0,-2 3-173,-4-1 0,3 5 367,-3-1 0,3 2-506,1 1 1,0 1-448,3 2 1,2 1-412,4 3 1,4 1-909,2-2 0,3 1-1719,4 0 2917,1 1 0,5-7 0,-1 3 0</inkml:trace>
  <inkml:trace contextRef="#ctx0" brushRef="#br0">22793 10214 8000,'-9'-14'0,"-1"1"0,1 6 2479,0 1 797,4 4-1638,0-3 0,5 6 0,0 3 0,0 4-1141,0 4 1,0 5-214,0-2 1,0 3-249,0 1 1,0 2-206,0 1 1,1-3-205,3-4 0,-2 1-579,4 2 0,-1-3 499,1-3 0,2-1-262,-1-2 0,-2-1-360,1-2 1354,0-2 0,4-5-247,-1-2 0,0-2 563,1-4 0,-4-5-251,0-1 1,0-3-29,3 0 0,4-5-356,-1-2 1,4 1-448,-4-1 1,5 5-1153,-2-2 1,3-1 176,0 2 1,4 3 1461,0 6 0,0-3 0,-4 1 0</inkml:trace>
  <inkml:trace contextRef="#ctx0" brushRef="#br0">23231 10242 8000,'0'-9'1152,"0"-1"0,0 1-788,0 0 0,0-1-137,0 1 0,0 3 1157,0 0 1,0-1-650,0-2 0,0 3 1447,0 0-945,0 4 479,0-7-1313,-5 8 1,3-6-209,-4 4 1,3 0-95,-3 3 0,1 1-189,-2 2 0,-2-1 109,0 4 1,0 2 148,-4 4 0,0-1-267,0 5 0,-2-1-19,2 4 1,-2-1-562,2-3 0,1 3 75,3-3 1,2 2-209,1-2 1,4 2-37,-1-5 0,2 1 342,1-4 0,1 0 353,2 1 0,2-5-23,5-2 1,0-2 120,2-1 0,0-1-145,3-2 1,1-3 450,2-7 0,-2 3 165,0-3 1,-2-1 478,1-2 0,2 2 504,-5-2 1,1 5-625,-4-1 1,-1 1 1115,-1 2-809,1 0-620,-7-1-223,3 5 0,-4 2-611,0 6 0,-3 2-251,0 5 1,0 0-607,3 2 0,0-1-412,0 1 1,0 2-1,0-2 1,3 1-1,0 0 1,4-3 1041,-1 3 0,3 1 1,0 1-1</inkml:trace>
  <inkml:trace contextRef="#ctx0" brushRef="#br0">23519 10233 8000,'-5'-10'1219,"-3"4"1521,2 0-1290,1 0-392,-3 1 1,7 1-219,-2 8 1,2 1-360,1 4 0,0 1-189,0 3 0,0-2-88,0 5 0,0-4-620,0 4 1,0-5 240,0 1 0,0-1 23,0-2 1,0 0-519,0 1 1,0-4-198,0 0 1069,0-4-316,0 2 1024,0-4-663,4-8 0,-2-2 191,4-9 1,-3 4-197,4-1 1,-1-3-199,3-2 1,1-1 59,-1 3 1,3 1-211,1-1 0,2 0-401,-2 1 0,2 0 244,-2 3 0,2 1-655,-3 5 1,4 3 368,-4 0 0,1 3-690,-4 0 1,0 3 50,1 3 1,2 0 1187,1 3 0,7 0 0,0 3 0</inkml:trace>
  <inkml:trace contextRef="#ctx0" brushRef="#br0">24152 10102 8000,'-4'-9'0,"3"3"1399,-2 0 0,-1-1-605,1-2 0,-1 3 417,1 0 0,2-1-563,-3-2 1,2 3 538,-1 0 1,1 3-432,-4-4 1,0 5-182,-4-1 1,1-1-480,0 1 1,-1 0 34,-3 3 0,3 3-429,-3 0 1,3 4 275,1 0 1,-1 2-655,1 3 1,4-1 319,2 1 0,2 2-182,1 2 1,4-2 31,2 2 0,5 0-69,2 2 0,0-2 169,0-1 0,-2 1 165,5 2 1,-2 1-199,2 0 1,0-1 70,-3 1 0,2-4 183,-2 1 1,-2-5-43,-5 2 1,-1-3 153,-2-1 0,-3 1 305,0-1 1,-4-4 372,-5-2 1,-8 1 641,-1-1 0,-6 1-606,2-4 0,-4 0 265,2 0 1,1-2-328,1-1 1,2 1-1159,2-4 1,3 4 248,3-1-2947,2-2 2853,4 4 1,-2-8-1,3 4 1</inkml:trace>
  <inkml:trace contextRef="#ctx0" brushRef="#br0">20428 11192 8000,'-32'0'0,"1"-3"0,0-1 0,5 1 2515,10 3-1026,7 0-99,5 0-937,16 0 0,2 3-16,14 1 0,3-1-384,9-3 1,4 0 115,5 0 0,3 0-302,-24 0 1,0 0 0,1 0 0,1 0 216,-1 0 1,1 0-1,1-2 1,1 1-305,-1-1 1,0 0 0,1 1 0,-1-1 29,0 2 0,0 0 0,0 0 0,-1-1-187,-3 0 0,-1-1 0,22 1 112,-14-2 1,-6-1-376,-7 1 913,-5-4 0,-7 1-192,-6-3 1,-7 3 499,-5 0 1,0-1-296,-4-2 1,-1 0 381,-2 0 1,-1-1-303,-2 1 0,0 0 31,1-1 1,3 2-58,3 2 0,1-1 239,2 3-879,0 1 327,4 3 0,2 0-184,6 0 0,5 4 91,4 3 0,5 4-86,-2 1 1,3 5-56,1-1 1,-2 1-49,-1 2 1,-1-1 94,-5 1 1,0 1 70,-7 1 0,-1-1 115,-5 2 0,-6-6-44,-7 0 0,-1-2-484,-2 2 1,0-3 194,1-3 0,3-2-2369,3-2 727,1-2 1569,6-4 1,18 0 0,7 0 0</inkml:trace>
  <inkml:trace contextRef="#ctx0" brushRef="#br0">21769 11201 8000,'-10'-15'0,"4"-1"1638,0 4 0,1-4-298,-1 4 1,-2-1-260,5 4 0,-1 3-548,1-1 0,1 4 362,-4-3-293,4 4-92,-7-2-608,4 4 1,-4 4 129,0 2 1,-1 3-238,1 0 0,0 1-93,-1 3 0,1-2-366,0 5 0,1-4 135,1 3 1,-1 0-229,2 0 1,1 2 167,-2-5 1,5 2 131,-1-2 0,2-1-3,1 1 1,0-2 93,0 0 0,1-4 92,2 0 1,4-4 144,5 1 1,-2-3 147,3-3 0,-2 1 102,2-4 0,-4 0 440,0-4 1,-1 4 85,-4 0 1,2 3-320,-3-3 0,1 3 1200,-1-4-408,-2 5-1783,3-2-397,-4 0-1024,0 3 1227,4 1 0,1 2-646,1 4 1,2-3 1502,-2 4 0,7-1 0,1 3 0</inkml:trace>
  <inkml:trace contextRef="#ctx0" brushRef="#br0">22039 11173 8000,'0'-13'2673,"0"1"-1914,0-3 1,0 0-231,0 0 1,3 1-142,0 5 0,0 0 1158,-3-1 0,-1 2-545,-2 2 1,1 2-193,-4 4 0,-4 1-421,-2 2 1,-4 3-204,4 6 1,-5 3-351,2 4 0,0 0 202,0 3 1,5-2-890,0 1 0,2 0 551,5 1 1,0-3-686,3 3 1,0-2-180,0-2 0,4-2-437,2-1 1,7-3 688,2 0 0,6-6-146,1-2 1,3-3 249,0-1 1,2-1 808,1-3 0,4-5 0,1-5 0</inkml:trace>
  <inkml:trace contextRef="#ctx0" brushRef="#br0">22402 11136 8000,'5'-10'0,"-1"1"1227,-4 0 1,0 0-498,0-1 1,3 1 907,0 0 0,1-1-294,-4 1 0,-5 4-450,-1 2 1,-2-1 96,-1 0 0,-2 1-418,-1 3 0,-3 6-431,-3 3 0,-1 1-25,0 6 1,4-1-615,-1 4 0,5-2 426,-1-1 1,2 4-1268,4-5 0,2 5-75,4-5 0,0 0-226,0 0 1,1-3 604,2 0 0,5-2 206,5 0 1,2-2-1390,-2-2 2217,3 3 0,-5-8 0,2 3 0</inkml:trace>
  <inkml:trace contextRef="#ctx0" brushRef="#br0">22448 11220 8000,'-9'0'0,"3"-1"0,0-3 0,4 2 2618,-1-4-1763,2 4 1,5-5-258,2 4 0,3-1-342,4 1 1,2 0-240,7-3 1,-1 3 158,3-3 1,-2 1 49,3-1 1,-4-3 134,0 3 0,-1 1-84,-1-1 1,-2 3 342,-1-4 0,-7 4 603,-6-3 214,2 4-1107,-4-6 1,-1 7-146,-6-2 1,-3 2-348,-4 1 0,3 1 187,-2 2 1,1-1-187,2 4 0,0 0 199,-1 3 0,2 4-1119,2-1 1,-1 1 48,4-4 0,-1 0-241,4 1 0,0-1 660,0 0 1,6 1 22,3-1 1,1-1 478,6-2 1,-1 0-61,4-3 1,1-2 153,1 2 0,0-6-90,4-4 1,-3-1 649,2-1 0,-3-1 81,1-3 0,0 2 484,-4-5 0,3 4-411,-6-4 0,-1 4 135,-2-4 1,-1 4-406,-2-4 0,0 8-155,0-1 0,-2 2-54,-1-3 138,0 5-248,3 1-90,-3 4 0,1 1-238,-4 2 1,0 2 45,-3 5 0,0 2-40,0 0 0,3 4-154,0-4 1,0 2 142,-3-2 1,0 0-92,0 3 0,0-2 162,0 2 0,0-4 127,0 2 0,0-3 9,0 0 0,-1 2 200,-2 0 0,1-2 15,-4-4 1,3-1 291,-3 1 0,0 3 108,0-3-100,-2-2-530,3 0 248,0-4-620,-4 0 0,8-1 109,-2-2 0,6-2-75,4-5 1,0 3 86,-1-2 0,5 2-116,-1-6 1,1 3 391,-2 1 1,4-1-116,-1 1 1,4-4 577,-4 1 0,4-1-242,-4 0 1,4 2 531,-4-5 0,5 5-186,-2-1 0,0 1-16,0 2 0,-4 1-163,2 1 1,-3 0 156,0 4-916,-1 0 412,0 3 0,-4 4-311,-2 2 0,-2 6 156,-1 0 1,0 2-14,0-2 0,0 1-16,0 3 1,-3-2 62,0-1 0,-3-3-55,3 3 0,-4 0-134,0-1 1,-1 1-915,-1-4 0,1 0 549,1 1 1,-1-4-998,2 0 1,2 0-1260,1 4 2898,-3-5 0,5 3 0,-3-3 0</inkml:trace>
  <inkml:trace contextRef="#ctx0" brushRef="#br0">23426 11192 8000,'0'-7'0,"0"1"0,0 4 3276,-4-2-1638,3 4 0,-3 4-1199,4 2 0,0 3-213,0 0 1,-1 1-1186,-2 3 0,2-2-144,-2 5 1,1-5-2054,2 1 3156,0 3 0,-4-5 0,-1 4 0</inkml:trace>
  <inkml:trace contextRef="#ctx0" brushRef="#br0">23473 10968 8000,'4'-9'0,"-2"1"321,4 1 0,-3 2-18,3 2 0,-4 3-23,2 0 1,0 5-650,-1 8 1,0 1 194,-3 5 0,0 3-358,0-1 0,0 5 247,0-1 0,0 1-170,0-1 1,0 1 454,0-5 0,-1 4 0,-2-3 0,1-4 0,-5-2 0,5-8 0,-1 2 0,-2-7 0,4 1 0,-3-8 0,4-3 0,0-2 0,0-3 0,4 0 49,2-3 1,3 0 123,0 0 0,0-3 341,1 3 0,-1 0-92,0 0 0,0 3 81,1 0 1,-1 2 371,0 0 1,1 2 195,-1 2-486,0 2 1,1 4-176,-1 0 1,-3 0-415,0 0 0,-3 4-167,4 2 0,-5 2-203,1 2 1,1 0-79,-1 2 0,1-1-516,-1 1 0,1-2 225,3 0 0,4-1 229,-2 0 1,4 0 38,-1-3 0,0 1 115,3-4 1,0 0 967,0-3-583,3 0 0,-8-4 1343,2-2 1,-5-2-182,-4-2 1,-2 1 321,-1 0 0,-3-1 62,0 1-1146,-5 0 0,3 1-237,-4 1 170,4 3-867,-4 4 1,8 4 418,-2 3 0,2 5-453,1 3 0,0 4 105,0 3 0,-1-2-27,-2 5 0,1 0 475,-4 3 0,0 0-49,-4 0 1,1 0 98,0 0 1,-1-1 53,1-2 0,0-3-195,-1-3 0,1-2-448,0-1 0,-1 1-637,1-5 0,0-1 500,0-4 666,3 1 0,-2-7 0,3 3 0</inkml:trace>
  <inkml:trace contextRef="#ctx0" brushRef="#br0">24441 11182 8000,'0'-9'608,"4"0"1,-3-1 354,2 1 0,-2 3 1158,-1 0-1541,0-1 1,0-2 173,0 0 0,-3 3 175,0-1-401,-4 1 0,2-2-130,-5 2 1,4-2-159,0 5 1,0 0-74,-4 3 1,1-1-111,0-2 0,-2 2-144,-1-2 1,1 6 161,-5 3 0,4 3-373,-4 0 1,4 0 120,-4 1 1,5 0-390,-2 2 0,3 0 234,1 3 1,1-3 122,1 0 0,2-2 18,2 0 0,2 2-63,-2 0 1,2 1-347,1-4 1,3-3 92,0 1 0,3-4 662,-3 3 1,4-3-115,-4 3 1,1-4 514,-1 1 0,-1-2-319,4-1 1,-3 0-115,4 0 1,-4 0 586,3 0 1,-3-3-218,3 0 1,0-3-219,4 3 0,-2-4-66,-2 0 0,2 2-92,-1-1 0,1 1 48,1-1 0,1-3 152,-1 3 1,0 1-114,0-1 0,-2 1 91,-1-2 1,-1-1-72,1 2 0,3 1-3,-3-1 0,-1 3-120,1-4 0,-4 4 413,1-3-801,2 4 267,-3-2-970,2 4 386,-4 0 1,0 4-366,0 2 1,0 2 43,0 2 0,0-1-498,0 0 0,0 1-216,0-1 1,0 1 433,0 3 1,0-3-148,0 2 1352,0-1 0,0 2 0,0 2 0</inkml:trace>
  <inkml:trace contextRef="#ctx0" brushRef="#br0">24478 11322 8000,'-9'0'1713,"3"0"-574,-1 0-99,5 0-258,-6 0 164,7 0-495,-3 0 0,8-4-145,2-2 1,3 0-52,0 0 0,1-3 104,3-3 0,-3-2-133,2 2 1,2 0-5,-2-3 1,4 2 42,-4-2 0,4 3 91,-4 0 0,-3 2-38,-2 0-272,-1 1-412,3 4 0,-3 2 290,1 6 0,-5 2-1089,1 4 1,1 4 580,-1-1 0,1 8-772,-1-1 0,-1 2 1356,5 1 0,-1 6 0,3 5 0</inkml:trace>
  <inkml:trace contextRef="#ctx0" brushRef="#br0">22644 11806 8093,'-9'-15'0,"-1"-1"0,1 5 1638,0-2 0,-1 3 0,1 1 0,0 3-439,0 3 1,-1-1-635,1 1 0,0 0-13,-1 3 1,1 0-321,0 0 0,-1 0 4,1 0 0,0 3-398,-1 0 0,1 8 228,0-2 0,-1 2-503,1-1 1,0 2-27,0 0 1,-1 5-436,1-1 0,3 1 325,-1 2 0,4-4-146,-3 1 1,4-2 176,-1 2 1,2 0 172,1-3 0,0-1 49,0-3 1,4 0 53,2-3 1,3 1 220,0-4 0,1 0-5,3-3 0,1-4 100,5-2 0,-1-2 58,1-2 1,-1-2 327,-3 0 1,2-4 616,-5 4 1,4-4-510,-4 4 1,0-4 106,-2 4 0,-1-1-157,0 4 0,-3 3 575,-3 0-267,-2 4-301,-1-3-2193,0 5 449,0 9 0,3 0-396,0 7 1,1 0-1,-1-3 1,-1 2 451,4-3 0,-2 5 1187,2-1 0,0 1 0,3 2 0</inkml:trace>
  <inkml:trace contextRef="#ctx0" brushRef="#br0">22728 12058 9438,'5'-5'733,"-1"0"1,-4-4 1316,0 0-1362,0-5 1,1 0 9,2-5 1,-1-1 131,5-1 1,-1-3-980,3-4 1,1 0 152,3 0 0,-2 0-965,5 0 0,-1 4 687,4 3 1,-2 5-1366,-1 4 1,2 6 38,-3 2 0,0 8-181,0 2 1781,-4 6 0,3 3 0,-5 3 0</inkml:trace>
  <inkml:trace contextRef="#ctx0" brushRef="#br0">22942 12058 8093,'-3'-7'694,"0"1"1,0 0-201,3-3 1,-3 2 454,-1 1 0,1-1-397,3-5 0,1 1-314,2-1 1,3-2-135,3 2 0,1-5-232,3 2 0,-2-3 38,5 0 1,-1 2-105,4 1 1,-1 0-1310,1 0 1,0 1 607,-1 5 0,2 4-114,2 2 0,-3 2 1009,3 1 0,2 8 0,0 2 0</inkml:trace>
  <inkml:trace contextRef="#ctx0" brushRef="#br0">23361 11890 8093,'1'-6'1249,"2"0"1,-2 2 838,2-2-1214,-2 0 1,-1-3 52,0-1 1,0 1-34,0 0 0,0 3-338,0-1 0,-1 1-136,-2-3 0,1 3-169,-4-1 0,3 4-121,-3-3 1,-1 4 105,-2-1 0,0 2-381,-1 1 0,1 1-26,0 2 1,-1 2-246,1 5 0,-3-1 35,-1 0 0,1 5-339,3 1 0,-1 2-111,1-2 1,1 3 316,1-3 0,0 0-60,4 0 0,0-3 173,3 0 0,0-2-268,0 0 1,0-1 189,0 0 1,4-3 60,2-3 1,4-2 202,2-1 1,-1 0 0,5 0 0,-5-4 477,2-3 0,-3 2-264,-1-1 0,1 0 1060,-1-4 1,0 4-545,1 0 0,-5 3 19,-2-3 1,1 3-149,-1-4-666,4 5-31,-1-6 0,0 7-1654,0-2 326,0 2 1,4 1 1565,-1 0 1,0 4 0,0 1 0</inkml:trace>
  <inkml:trace contextRef="#ctx0" brushRef="#br0">23482 11881 8093,'-5'-10'3276,"-3"1"-391,6 0-2361,-2 4-249,4 0-297,0 5-1008,0 9 0,0-3 185,0 6-178,4-1 1,1-2 496,1 0 1,2-3 118,-2 1 1,3-5 117,0 1 1,0-2 750,1-1 1,0-1-99,2-2 1,-1-2 186,1-5 0,1 0 217,0-2 0,2 0 804,-2-3 1,-1 3-622,-2 0 1,-1 1-408,0 2 1,0 1-443,1 2 1,-4-2 19,0 5 1,-4 4-136,1 6 1,2 2 81,-2 3 1,0 7 166,-3 6 0,0 2-646,0 1 1,-1 3-22,-2 0 1,1 5 79,-5 1 0,1 0-1,-3 4 0,-1 0 22,1-1 1,-3-2 153,-1-4 1,0-4-70,0 1 1,-1-3 162,-5-3 0,4-4 208,-1-5 0,1 0 391,-4-3 1,5-5-278,1-5 1,0-3 192,0-3 0,4 0-174,3-6 1,1 0 820,-1-6 1,1-1-434,5-2 0,0-5-157,0-2 1,1-2-61,3-1 0,4 1 25,4 3 1,5 0-196,-2 2 1,7 6-56,3-3 0,3 6-235,3 1 1,3 6 111,6 3 1,-1 2-1722,1 1 1,-1 1-1,2 2 1,-2 3 1638,4 6 0,2 1 0,2 1 0,2 1 0,-25-5 0,1 1 0,0 2 0,-1 0 0</inkml:trace>
  <inkml:trace contextRef="#ctx0" brushRef="#br0">3883 5307 8093,'5'-1'-32,"-1"-1"-239,0-1-413,-3-4 1497,3 6-288,0-8 264,-3 8-245,4-3-318,-5 0-99,0 3 1,-5-3-39,-1 4 0,-2 0-9,-1 0 1,-2 0 7,-1 0 1,-4 0-128,-5 0 1,-3 0 73,-4 0 1,-4 0 77,-2 0 1,-6 0-213,0 0 1,-5 0 286,-2 0 0,1 0-66,0 0 1,3 0 124,6 0 0,0 0-97,0 0 0,4 0-38,2 0 1,6-3-82,3 0 1,2-3 111,2 2 1,0-2-154,3 3 1,1-1 122,5 1 1,-4 1-185,1-4 261,0 4 0,3-4-349,3 3 151,-2 2 1,6-3-29,-4 4-433,4 0 301,-3 0 1,6-3-66,3 0 0,-2 0 89,4 3 1,0-4 32,3-3 1,4-1 3,-1-1 0,5-2 127,-2-1 0,3 1-7,0-5 0,1 4 139,0-4 1,-4 4-66,1-4 0,-2 5-43,2-1 1,-3 1 88,-4 2 1,-2 3 37,-1-1-99,-4 5 0,2-1-19,-4 6 1,-5 6 227,-4 3 1,-2 5-152,-4-2 1,-4 3-72,-3 0 0,0 1-33,0 0 0,-1-1 55,-2 1 1,-2-4-115,3 1 0,0-4 118,-1 4 1,1-5-93,-1 2 0,3-4 48,3-3 1,5 1-81,1-4 1,4 2-28,3-2-86,1-2 1,6 3 251,3-4 0,2 4-93,6 2 0,3-1 17,3 2 0,5-2-36,2 1 1,5 2-258,1-2 0,3 0 91,-3 0 1,3-3-1083,-3 3 1,8 0 85,-2 4 891,2 3 1,-2 2-1,1 3 1</inkml:trace>
  <inkml:trace contextRef="#ctx0" brushRef="#br0">2104 5242 8031,'-9'0'0,"0"0"53,-1 0 1,4 0 405,0 0-120,4 0-154,-2 0 0,4-1-1,0-2 1,4-2-70,2-5 0,2-2 97,2 0 1,0-5-34,2 1 1,0-1 48,3-2 0,-2 0 53,2-3 0,-2 2-98,2-1 0,-3 1-6,0 1 1,-2 4 224,0-1-281,-1 5-100,0-3 96,-4 9 1,0 5-106,-5 6 1,0 7 67,0 2 1,0 4-136,0 3 1,0-2 70,0 5 0,1-3-157,2 3 0,-2-1 49,2 0 1,-2 0-292,-1-2 0,1-2-775,2 1 628,-2 3 276,3-4 1,-3 2-274,2-3 0,-2-1 101,2-3 1,2 5-279,-2-5 1,1 4 22,-1-7 681,-2 5 0,7-3 0,-3 5 0</inkml:trace>
  <inkml:trace contextRef="#ctx0" brushRef="#br0">2123 5503 8031,'-9'-1'981,"-1"-2"1,4 1-401,0-5-93,4 5 342,-2-2-525,4 0 1,4 3 77,2-2 1,6 2-158,4 1 0,1 0-131,2 0 1,1 0-187,1 0 1,3-3 118,4 0 1,-3-1-766,0 4 0,0-1 444,3-2 1,-5 2-378,-1-2 1,-1 2 193,1 1 1,-6 0 475,3 0 0,-3 0 0,3 0 0</inkml:trace>
  <inkml:trace contextRef="#ctx0" brushRef="#br0">3724 6350 8031,'6'-1'327,"-3"-2"1,-1 2-242,1-2 249,-2-2 376,3 4-594,-4-4 228,0 5-264,-4 0 0,-1 0 78,-5 0 0,1 0-160,0 0 0,-1 0 46,1 0 1,-4 3-77,-3 1 0,-1 0 101,-2-1 1,-1-1-229,-1 4 1,-3-3-42,-4 3 1,-1-2 156,-2 2 1,-2-4-17,-5 1 0,2-2 50,2-1 1,-2 0 95,2 0 0,-1 0-91,0 0 1,3 0 181,4 0 1,5 0-90,1 0 0,3 0 6,4 0 46,1 0-82,5 0 0,4-1-121,2-2 117,6 2 1,2-8-237,4 3 1,4-2 50,-1-1 0,5-1 5,-2 1 0,3-1 49,0-3 1,4 3 70,0-2 1,3-2 60,-4 2 0,1-2-103,-3 2 0,0 1 223,3-1 1,-5 2-106,1 0 0,-5 2 342,-1 2-165,-1 2-53,-6 4 1,-2 1-58,-6 2 0,-2 5-28,-5 5 1,-3 2 96,-3-2 1,-1 2-48,-2-3 0,0 5 55,1-1 0,-1 0-90,1 0 0,-4 0 27,0-3 1,0 0-4,4-1 1,-1-1-9,1 1 0,3-1 6,3-2 0,-2 0-76,2 0-153,3 1 0,5-1 135,4 0 0,1-2-124,2-1 0,3-3 82,3 3 0,4-3-281,3 3 1,2-2 101,0 2 0,2-4-660,2 1 0,-3 1 348,3-1 1,1 0-782,-2-3 0,4 1 166,-3 2 1,1-2 1093,-2 3 0,-1 1 0,3 0 0</inkml:trace>
  <inkml:trace contextRef="#ctx0" brushRef="#br0">2253 6313 8031,'-9'0'788,"0"0"1,3-1-476,3-2-86,2 2 370,-3-4-299,3 5 0,1-3-4,6 0 0,0-4-30,0 1 1,0-2 237,3-2-316,1 1 1,2-4 336,0 1-294,1-4 1,-4 5 0,0-6 113,1 6-55,-5-2-59,3-1-114,-3 4 0,1 0-116,-3 3 231,2 5 57,-4-2-542,3 4 227,-4 4-45,0 6 70,0 4 1,0 6 143,0 2 1,0 1-185,0 5 1,-3 0 80,0 0-825,0-4 390,3 3 159,0-3 97,0 4 1,0-2-640,0-1 0,0 2-16,0-2 1,3-2-243,0-2 0,3-1-688,-3-1 1348,4-1 1,-5 1 0,4-1 377,-2-3 0,-1 3 0,-3-4 0</inkml:trace>
  <inkml:trace contextRef="#ctx0" brushRef="#br0">2216 6750 8031,'-6'0'2082,"0"0"-1690,-1 0 1,1-1 797,0-2-592,4 2 217,-2-3-460,4 4 1,4 0 274,2 0-130,6 0-498,3 0 0,4 0-156,-1 0 1,5-3 242,2 0-1944,2-4 1319,5 6 0,1-7-41,4 5 1,1-3-2208,3 3 2784,-3 0 0,8-1 0,-4-1 0</inkml:trace>
  <inkml:trace contextRef="#ctx0" brushRef="#br0">3603 11722 8031,'10'0'-1436,"-1"-1"1149,0-2 0,1 1 1591,-1-4-798,0 4 0,0-5-250,1 4 1,-1-2-193,0 2 0,1 2 146,-1-2 0,-3-1 126,0 1 45,1 0-353,-2 3 191,3 0-234,-7 0 0,2 0 59,-6 0 0,-2 1-109,-4 2 1,-4-1-20,1 4 1,-5-1 88,2 2 0,-6 1-44,-1-2 1,-2 1 75,2 0 0,-4 1-121,1-2 0,-6 1 46,-3-1 0,-2 2 134,-2-5 0,-2 3-150,0-3 1,-4 1 253,4-1 0,0-2-71,2 3 0,5-3-65,2-1 0,3 0 9,3 0 1,6 0 6,3 0 0,8 0-32,-1 0 32,1-5 0,3 3-157,2-4 0,2 3 8,1-3 0,1 1 24,2-2 0,2-1-145,5 2 1,-1-2 110,0-2 0,4 0 60,-1-2 0,4 1-29,-4-1 0,5-2 123,-2 2 1,2 0-118,-2 2 1,0 1 115,-3 0 0,-1-1 89,1 1 1,0 0 86,-2-1 38,1 5-167,-10 1-46,3 4 0,-5 4-4,-2 2 0,-5 4 117,-5 2 1,-2 0-119,2 3 0,-3 0 6,0 0 0,-1 3-67,-2-3 1,4 0 57,-1 0 1,1-2 136,-4 2 1,0-2-113,1 2 1,2-4 74,1 2 0,3-3-66,0-1 1,2 1-122,0-1 1,5-3 69,2 1-130,2-5 64,1 6 0,4-6-37,2 4 96,-2-4 1,8 3-5,-3-2 0,4 0-133,-1 3 1,-1-3-477,5 3 1,-1-4-768,4 1 686,0 2 1,-3-3-1174,3 5 1225,-3-5 184,7 6 415,-4-3 0,-1 5 0,1-1 0</inkml:trace>
  <inkml:trace contextRef="#ctx0" brushRef="#br0">1965 11694 8031,'-10'6'0,"1"1"204,0-4 373,-1 0-88,1 1-30,4-3-249,1 3-13,4-4 1,1 0-28,2 0 1,2-4 73,4-2 0,4-2-116,-1-2 0,4 0 169,-4-2 0,2 0-110,-2-3 0,-1 2 102,5-2 1,-5 0-87,2 0 1,-3-2 98,-1 5 1,-2-1-54,-1 4 1,-3 1-200,3 2 281,-4-3-325,2 8 0,-4 2-37,0 9 0,-1 3 119,-2 6 0,2 2-147,-2 1 0,-1 4 96,1-1 0,0-1-390,3 1 1,0-1 153,0 4 0,0-3-328,0 0 0,1-3-10,2 3 0,-1-5-273,4 2 1,0-2 104,4-2 1,-4-3 250,0-3 1,-1 2-1067,1-2 1520,3 0 0,-8-2 0,-1-1 0,-6 0 0</inkml:trace>
  <inkml:trace contextRef="#ctx0" brushRef="#br0">1853 12095 8031,'-6'0'827,"-1"0"0,4-1 345,-3-2-323,4 2-440,-2-4 1,9 2 190,4 0 1,2 0-123,4 3 1,2-3-190,5 0 1,-2 0 54,5 3 0,0-3-114,3 0 0,0-4-398,0 4 1,3-1-249,0 1 1,3 2-581,-3-2 1,0-1-644,-3 1 1,-3 0 580,0 3 1,-5 1 1057,2 2 0,-6 2 0,-3 4 0</inkml:trace>
  <inkml:trace contextRef="#ctx0" brushRef="#br0">5763 9562 7422,'5'-5'1390,"-4"-3"-1054,3 7-167,-4-3 0,-1 4 111,-2 0 1,-3 0-121,-3 0 1,-1 0-6,-3 0 1,-1 0-44,-5 0 0,0 3-100,-3 0 0,-2 1 67,-4-1 1,-1-1-173,-2 4 1,1-3 11,-4 4 1,0-4 168,-3 3 1,-4-3-203,1 3 1,1-4 64,4 1 0,3 2 8,4-2 1,2 0 47,1-3 1,6 0 24,7 0 165,1 0-167,2 0 64,4 0 0,2 0-26,6 0-173,2-4 0,4 0 139,1-3 1,2-1-120,0 2 1,4-2 98,-4-2 1,5 4-23,-2 0 1,0 0 137,0-4 0,1 1-83,3 0 1,-4-1 111,1 1 1,-4 3-73,4 0 1,-5 0 196,1 0-122,-1-2-185,-2 7 71,-4-3-18,-1 4 23,-12 4 1,1 1-18,-9 4 0,4 1-59,-4-1 0,1 1 57,-4 3 0,1-3-46,-1 3 0,0-3 44,1-1 0,-1 1-75,1-1 1,2 0 33,0 0 1,5 1-12,-1-1 1,4 0-5,2 1 1,4-4 21,-1 0 0,2 0 34,1 4 0,4 0-30,2 2 1,6-1-213,0 1 1,5-1 127,-2-2 1,3 0-169,0 0 1,4 1-231,0-1 1,1-3-306,-2 0 0,0 1-893,4 2 1678,0-4 0,3 3 0,0-2 0</inkml:trace>
  <inkml:trace contextRef="#ctx0" brushRef="#br0">4488 9460 8230,'0'5'493,"-1"-1"69,-2-4-609,2 0 602,-3 0-240,12-4 1,-2 2-73,6-4 1,0-4 26,0-2 0,-1-1-26,1 0 0,1 2-102,0-5 0,0 4 101,0-4 1,-3 4-17,2-4 0,-2 5 27,-4-1 0,2 2 232,-2 4-794,-1-2 282,-1 7 1,-4 1 167,0 6 0,0 3-3,0 4 0,-4 4-130,-3 5 0,2 1 95,-1-2 0,3 2-219,-3 2 1,3 1-68,-4-4 1,5 4-105,-1-2 0,-1-1-340,1-1 0,0-3 279,3 0 0,0 0-492,0-1 1,0-2 329,0-1 1,0-3-119,0 0 1,0-1 170,0-2 1,0-3-175,0 0 630,0-4 0,0 7 0,0-4 0</inkml:trace>
  <inkml:trace contextRef="#ctx0" brushRef="#br0">4404 9795 9418,'0'-5'1805,"1"1"-1501,2 4 1,-1-3 104,4-1 1,1 1-160,2 3 0,4 0 92,3 0 0,3 0-135,2 0 1,3-1-179,4-2 1,0 2-710,0-2 0,3-1 453,0 1 1,3-3-1383,-3 3 0,-3-1 98,-3 4 1511,-9 0 0,6-4 0,-7-1 0</inkml:trace>
  <inkml:trace contextRef="#ctx0" brushRef="#br0">5708 8473 8182,'6'-1'-138,"0"-2"-67,0 2 0,0-7 1195,1 5-619,-5 0 1,3 0 531,-2 0-79,-2 0-632,3 3 424,-4 0-381,-8 0-186,2 0 30,-8 0 1,5 0 78,0 0 0,-5 3-225,-1 0 1,-1 3 45,-3-3 1,3 5-82,-6-2 0,-3-1 87,-3 1 1,-1 0-139,-5 4-749,0-1 994,-3-4-66,-4 4 1,-1-4-158,-1 4 1,1-3 168,5 0 1,3-2 17,0 2 1,8-4-1,1 1-7,4-2 1,7-1 202,2 0-180,5 0 946,3 0-1183,4 0 1,4-4 128,3-2 1,4-3-117,1 0 0,4 0 12,-4-1 1,5 1 103,-2 0 0,0-1-47,0 1 0,0-3 230,0-1 0,2 2-134,-5 5 0,4-3 249,-4 3 1,1-1 10,-4 1 1,-1 1-45,-2 2 290,-1 2-356,-5 1 1,-1 5 61,-3 4 1,-1 3-87,-4 1 0,-1 2 24,-3-2-57,3-1 0,-5 1-161,3-1 173,2 5-68,-4-7 0,2 4 32,-1-1 1,0-3 104,0 3-319,7-3 84,-6-1 0,8 1 77,-3-1 1,0 0-17,4 0 57,0 1-266,3-1 99,4-4 1,1 4-459,5-3 1,2-2 232,0-1 1,5 1 156,-1-1 0,-2 3-639,2-2 0,-1 0-1823,4-1 1817,-1-2 283,1 3-512,0-4 1039,3 0 0,-2 0 0,3 0 0</inkml:trace>
  <inkml:trace contextRef="#ctx0" brushRef="#br0">4479 8445 9863,'4'-9'914,"2"-1"1,2-2-655,1-1 0,1-3 160,-1 0 1,1 0-123,3 0 1,-3-1-32,3 1 0,-3-1-7,-1-2 0,1 5-134,-1 1 0,-3 4 141,0 3-225,-4-3 0,4 8-91,-3-2 1,-2 3 151,2 3 1,-2 4-69,-1 5 0,0 2 56,0 5 0,-3 0-186,0-1 0,-1 4 92,4 0 1,-3-1 51,0-2 0,-1 1-511,1 1 0,2-1-95,-2 2 1,2-3-116,1 0 0,-3 0 254,0-1 1,0 1-149,3 0 1,0-5 117,0-1 0,0-3-427,0-1 1,0 0 354,0 1 1,0-4-123,0 0 642,-5-4 0,4 7 0,-3-4 0</inkml:trace>
  <inkml:trace contextRef="#ctx0" brushRef="#br0">4432 8706 8182,'-15'4'462,"2"-3"164,4 2 0,3-2 92,-1-1 0,4 0 263,-3 0 38,4 4-642,-2-3 1,5 3 22,2-4 1,3 3-126,7 0 1,1 1-162,5-4 1,3 0-55,3 0 1,2 0-202,1 0 1,0 0-753,0 0 1,0-1 493,0-3 0,0 3-1141,0-2 1,0-1 660,0 1 1,-4 0 878,1 3 0,-4-4 0,2-1 0</inkml:trace>
  <inkml:trace contextRef="#ctx0" brushRef="#br0">7346 7151 8243,'-4'-15'135,"3"2"0,-4 5-135,2 1 0,2-1-104,-2 2 381,-2 2 0,2 0 463,-3 4 0,3 4-227,-3 2 1,0 6-141,-4 4 0,1 6-332,0 2 0,-1 3 79,1 1 1,0 1-53,0 2 1,-1-1 191,1 4 0,3 2-357,-1 4 1,4-2-228,-3 3 0,4-4 63,-1-3 1,2 2 137,1-2 0,0-3 75,0-3 1,0-3-23,0-3 0,0-4-21,0 1 1,0-5-923,0-4 0,1-2-249,2-2 1262,-2 3 0,7-8 0,-2 3 0</inkml:trace>
  <inkml:trace contextRef="#ctx0" brushRef="#br0">7272 7095 8171,'-3'-6'0,"0"-1"0,-4 1 26,4-3 229,0 4-41,3-4-50,0 8 1,4-6-39,2 4 0,4 0-18,2 3 0,3 0 19,3 0 0,4 0-188,0 0 0,5 0 115,1 0 0,1 0-123,5 0 0,-3 0 84,3 0 0,4 0 8,6 0 1,-2 0-266,1 0 1,-2 0 265,2 0 0,1 0-84,2 0 0,0 0 84,-3 0 0,7 0 10,0 0 0,-24-1 0,1-1-185,1 0 0,0 1 0,0-1 0,0 1 99,0 0 1,0 2 0,0-1 0,0 0 20,0 0 1,0 0 0,0-2 0,1 1 16,0-1 1,1 0-1,-3 1 1,-1-1 10,2 2 0,0 0 1,22 0-6,0 0 0,-3 0-195,0 0 0,-5 0 189,-2 0 0,2 0 93,-2 0 1,2 0-60,-2 0 0,-2 0 13,3 0 0,-3 0 52,-1 0 1,1 0-83,3 0 0,-7 0 143,0 0 0,-4 0-58,-2 0 0,-3 0 227,0 0 1,-6 0-249,0 0 1,-1 0 464,-2 0 0,-2 0-373,2 0 0,-5 0 228,2 0 1,0 0-311,0 0 0,0 0 9,-1 0 1,-1 0-134,1 0 1,2 0 139,-2 0 1,1 0-47,-4 0 1,-3 0 76,0 0-27,-4 0 59,7 0 6,-8 0-382,3 0 181,-4 5 37,0-4 1,0 7-4,0-2 0,0 2 2,0 2 0,-1 2 6,-2 0 1,2 5-68,-3-1 1,2 2 61,-1 4 1,1 2-112,-4 4 1,3 0 98,-3-1 0,4 2-55,-1 2 0,-2-2 46,2 2 1,-1 2 74,1-2 1,2-3-34,-2-4 0,1 1 117,-1 3 0,2-4-111,-2-2 0,2-3-17,1 0 0,0 2-57,0-3 1,0 3 65,0-6 0,0-1-85,0-2 0,0-1 117,0-2 0,0 0-7,0 1 0,-1-5 65,-3-2 0,2 1-107,-4-1 0,3 0 37,-3-3 1,0 0-11,-4 0 1,1 0-19,0 0 1,-1 0 32,1 0 1,-4 0-32,-3 0 0,-1 0-14,-2 0 1,0 0-6,1 0 0,-6 0-54,-4 0 1,-1 0-9,-5 0 1,-4 0-294,-6 0 1,-6 0 316,-2 0 1,24 2 0,0-1-262,-1 1 1,-1-1-1,0 1 1,-1 1 247,-1-2 0,-1 1 0,-2-2 1,-1 1-39,-1 0 1,0 1-1,-1 0 1,0 0-224,-2-1 0,0 1 0,-1 1 0,1 0 387,-2-1 0,0-1 1,0 3-1,-1 0-18,0-1 1,-1 0 0,3-1 0,1 0 133,-2-1 0,0 1 0,3 0 0,0 0-110,0 0 0,1-1 1,-1 2-1,1 0-266,-1-1 1,1 0 0,2 1 0,0 0 309,0-2 1,1 1 0,1 1 0,2 0-3,0-1 0,1-1 1,1 2-1,0 0 176,2-1 1,1-1-1,-24 6 112,4-4 1,5 1-28,5-1 0,4-1 57,2 4 0,7-4-469,5 1 0,5-1 210,4-2 0,2 1-448,2 2 487,2-2-434,4 3 0,4-4-1087,2 0 0,6 0 1308,4 0 0,10 0 0,3 0 0</inkml:trace>
  <inkml:trace contextRef="#ctx0" brushRef="#br0">8417 6536 8001,'0'-9'140,"0"3"-250,0-1 0,1 4-210,2-3 0,-1 0 855,4-3 0,1 2-175,2 1 0,0 0 55,1-3 0,2-2-123,0-1 0,4 2 69,-4-3 0,1 0-100,-4 0 0,3 1 450,1 3-276,-1-1-190,-2 1 0,-4 4-72,0 2 2,-4 2 0,2 5 171,-4 2 0,-3 3-122,0 4 0,-4 1-215,1 5 1,-2 3 119,2-1 0,-2 2-246,2-1 1,0-2-37,0 5 0,3-4-5,-3 1 0,4 0-636,-1 0 0,2 0 392,1-3 1,0-1-814,0 1 1,0-1 514,0 1 0,1-1-168,2-3 1,-2-1 867,2-5 0,-2 0 0,3 1 0,1-1 0</inkml:trace>
  <inkml:trace contextRef="#ctx0" brushRef="#br0">8380 6825 8001,'-10'-4'2472,"1"3"-583,0-8-1339,4 8 0,2-3-32,6 4 0,2 0-225,4 0 0,5 0 103,1 0 1,3 0-86,0 0 1,2 0-339,2 0 0,-2 0-218,5 0 0,-3 0-232,3 0 0,0 0-937,3 0 0,-4-3 731,1 0 0,-4 0 79,1 3 604,1 0 0,-7 0 0,2 0 0</inkml:trace>
  <inkml:trace contextRef="#ctx0" brushRef="#br0">11480 7365 8129,'-15'-19'682,"-1"1"1,8 0-220,-1 3 1,6 4-187,-1 5 1,4 4 85,4-1 1,1 2-125,4 1 1,1 0-19,3 0 1,1 0 17,5 0 1,1 0-148,1 0 1,3-3 127,4 0 1,0-2-154,0 2 0,-1-1-12,-2-2 0,0-1 142,-3 4 0,2-4-56,-5 4 0,-4-1 15,-9 1 1,2 3 17,-5 0 0,0 4-14,-3 6 1,-4 4 101,-3 5 1,-4 4-53,-1 8 0,-1 3-300,4 3 0,0 4-473,-1 3 1,4 2 231,0 4 0,5-21 0,0 1 68,-1 2 1,1 1 0,2 2 0,1 1-210,1 0 1,0 0 0,1 3 0,0 0 303,1 3 1,0 0-1,1 3 1,1 1 76,1 2 1,0 0-1,-1-1 1,0 0-277,1-2 1,0 0 0,-2-2-1,0-1 268,2 2 0,0-1 0,-1 0 0,0 0 151,1-2 0,0-1 0,-1-1 0,-1-2-140,-1-4 1,-1 0 0,1-2 0,-1 0 182,-1 0 1,0 0 0,-1-2-1,0 0 90,-2 0 1,0 1-1,0 22-21,0-2 1,-4 1-12,-2-2 1,0-23-1,-1 0 27,-8 21 1,-3 0 211,-1-6 1,0 1-77,-3-5 1,-2 3 483,-4-6 0,0-5-236,0-1 0,0-7 115,1 1 0,-3-3 379,2-4 0,3-2-765,9-7 1,0-2-889,3-4 394,5 0 1,4-4-1439,4-2 1,1-12-1238,2-7 2876,2-6 0,5-10 0,-1-2 0</inkml:trace>
  <inkml:trace contextRef="#ctx0" brushRef="#br0">12234 7411 8020,'-15'-17'759,"-1"1"1,5 7 878,-1 6 0,4 4-891,2 5 0,1 9-388,-1 9 0,-2 4 74,1 3 0,3-1-141,1 5 0,2-2-682,1 1 1,0 3 316,0 0 0,4 0-1150,2 0 0,3-1 144,0-5 0,0 3-560,1-3 1,-1-1 1570,0-5 1,1-2-1,-1-5 1</inkml:trace>
  <inkml:trace contextRef="#ctx0" brushRef="#br0">12402 7793 8154,'0'-9'-1983,"-3"3"3621,0-1 0,-1 5 0,1-1 0,1 2-665,-5 1 1,2 1-624,-1 2 1,1 3-481,2 3 1,2 1-312,-2 3 1,1-3 408,2 2 0,2 2-119,1-2 0,-1 4 69,4-4 1,1 1-598,6-4 0,-3 0 245,2 1 0,2-4 20,-2 0 1,5-4 344,-2 1 0,-1-2 271,-2-1 1,-2-3 676,0 0 0,-2-7-465,-2 0 1,-2-2 380,-4-1 0,-1 0-304,-2-3 1,-2 0-207,-4 4 1,-4-4-22,1 4 1,0-1-1057,2 4 1,1 0-1212,0-1 364,-1 1 1,2 3-1186,2 0 2824,2 3 0,8-5 0,1 3 0</inkml:trace>
  <inkml:trace contextRef="#ctx0" brushRef="#br0">12644 7756 8154,'-9'0'1638,"0"0"0,0 1-166,3 2 0,-2-1-1222,2 4 1,1-3-9,2 4 1,-1-1-248,1 3 1,0 2-174,3 1 1,1-2-206,2 3 1,3-3-203,7-1 1,-2 1 324,5-1 0,-1-4-229,4-2 0,-2 1 151,-1-1 0,1 1 457,-1-4 0,-3-4-60,0 1 1,-4-4 681,-3 1 1,2-3-181,-5-4 0,-1 3-20,-5-3 0,-3 0-162,-3 1 0,0-2-35,0 2 1,-4 1-97,1-1 0,-1 5 9,4 1 0,0 2-3534,-1-2 0,1 4 2861,4-2 1,-3 4 0,2 0-1</inkml:trace>
  <inkml:trace contextRef="#ctx0" brushRef="#br0">12802 7765 8154,'0'-5'1229,"5"1"-713,-4 4 0,4 0-76,-2 0 0,-1 4-149,4 2 1,-3 7-213,3 2 0,1 4-128,2 3 0,0 0-126,1 3 0,-1 2 111,0-2 1,1 2 95,-1 1 0,0-4-302,0-3 0,1-1-124,-1-1 0,-4-1 247,4-3 377,-8-6 0,3-6 43,-4-6 1,0-2 67,0-5 1,-3-3 185,-1-3 1,1-1-191,3-2 0,0-2 74,0-1 0,0-7-10,0 1 0,0-3-175,0 0 0,3 1 37,1-4 1,3 3-291,-1-3 1,2 7-36,2-1 1,0 7-34,2 2 0,-4 5 264,1 5 1,-2 3-65,3 3 0,-4 6-76,0 4 0,-4 1 66,1 1 1,-2 5-105,-1 1 0,0 3 59,0 0 1,-1 1-95,-2 0 1,-1-1-32,-2 1 1,-3-2-241,3-1 1,-1 2-383,1-3 0,-3-1 317,3-2 1,1-2-1852,-1 0 904,0-1-249,-4 0 1576,5-4 0,1-5 0,4-5 0</inkml:trace>
  <inkml:trace contextRef="#ctx0" brushRef="#br0">13454 7858 8154,'-5'1'868,"2"2"-39,-2-1 1,4 3 240,-2-2 390,2-2-595,-4 3 272,4-4-15,-3 0-593,4-4 0,0 1-146,0-7 1,0 2 100,0-7 0,3-1-126,0-3 1,4 1-120,-4-1 1,4 0-429,-1-3 1,6-1 199,0-2 0,1 3-1002,0 3 0,0 1 565,3 3 0,1 1-1213,-1 5 1,2 4-1,0 2 1,1 2 109,-1 1 0,1 1 1529,0 2 0,-1 2 0,1 4 0</inkml:trace>
  <inkml:trace contextRef="#ctx0" brushRef="#br0">13724 7719 8130,'-5'0'627,"-3"0"0,7 1 655,-2 2-104,-3-2-606,5 7-143,-3-3-573,4 5 210,0-1 0,1 0-35,2 1 0,-1-4 39,5 0 0,-4-4-380,3 1 1,-1-1 48,1 1 0,3-2-56,-3 2 1,2-2 64,1-1 0,1-3-42,-1 0 1,0-3 194,1 3 0,-1-4-13,0 1 0,1-3-1,-1 0 0,0 0-7,1-1 1,-2 1-423,-2 0 0,2 2 154,-1 1 0,1 1-247,1-1 1,-3 1 456,1 2 178,-5 2 0,2-3 357,-4 8 0,0 1-259,0 4 0,0 1 21,0 3 1,-1-2 13,-2 5 1,2-2-173,-3 2 0,2 1-2,-1-1 1,2-3-308,-2 0 252,2 1-370,1 1 702,0-5-253,4-2 1,0-9 653,3-2 1,1-6-303,-2-7 1,-1-1 281,1-2 1,1 0-51,2 1 1,0-2 201,1-2 0,-1 3-265,0-3 0,1 3-88,-1 4 1,3 2 444,1 3-531,-1 1 1,-3 4 419,1 2-514,-5 2 1,0 5-165,-2 2 0,-2 5-23,2 2 0,-2 2-120,-1-2 1,0 2-797,0-2 0,0 3 476,0 0 1,1-3-1194,2 0 0,-2 0 625,3-1 1,0 1 958,-1-4 0,8 0 0,0 1 0</inkml:trace>
  <inkml:trace contextRef="#ctx0" brushRef="#br0">14432 7644 8079,'0'-13'906,"0"-1"-70,0-1 0,-1 1 754,-2 5 1,-2 0-360,-5-1 1,0 2-623,-3 2 0,0-1 114,-3 4 1,-1-1-259,1 4 1,3 2-461,1 1 1,1 3 79,2 6 1,1 0-468,1 3 0,3-2-61,4 2 1,5 1-451,5 2 1,2 1 213,4-1 0,1 1-372,-1 0 0,1-2 513,2-1 1,-4 1 172,1-1 0,-2 0 389,2 0 0,-3 1-118,-3-5 1,-4 1 423,0 0 0,-5-6 227,-1 2 1,-9-2 602,-10-1 1,-2 1-402,-4-4 1,-2 0-300,2-3 1,1 3-1746,-1 0 1,5 2 375,-2-2 909,6-2 0,3 7 0,4-3 0</inkml:trace>
  <inkml:trace contextRef="#ctx0" brushRef="#br0">12626 8557 7964,'-10'-10'1438,"4"5"-1251,0 2 1,4 3 1072,-1 3 0,2 3-555,1 7 1,-1-2-433,-3 5 1,3 0-37,-2 6 0,-1-3-303,1-1 0,-1 1-103,1-4 1,2 2-138,-2-2 0,2 2 75,1-5 0,0-2 18,0-4 35,0-4-194,0 2 444,0-12 1,3 1-96,0-9 0,4-3 247,-1-2 1,3-2 52,0 1 1,0 0 33,1-3 1,-1-1-22,0 4 0,0 0-86,1 4 1,3 2 83,3 1 0,-2 6-80,2 0 1,-1 6 75,4 0 0,-1 4-35,1 5 1,-1 2-184,-3 11 1,-1-2 55,-5 4 0,0 3-134,1 1 1,-4-2-377,0-2 1,-4 2 247,1-1 1,-1 0-285,1-4 1,-2 0 183,2-3 0,-1 2-1038,-2-5 1,0 1 515,0-4 1,0-3-1849,0 0 2610,0-3 0,0 1 0,0-4 0</inkml:trace>
  <inkml:trace contextRef="#ctx0" brushRef="#br0">13659 8380 7964,'0'-24'0,"0"1"1447,0 5 0,-1 3 151,-2 3 482,2 1-1482,-3 6 1,3 5-179,-2 6 0,2 7-147,-3 2 1,0 7-37,1 3 0,-3 2-401,3 1 1,0 0 206,3 0 1,0-1-785,0 1 0,0 0 420,0 0 1,0 0-1196,0 0 1,0 0 265,0 0 1,0-3 112,0 0 1,0-5-8,0 2 1144,0-2 0,-4-2 0,-2 1 0</inkml:trace>
  <inkml:trace contextRef="#ctx0" brushRef="#br0">13510 8668 7964,'-9'-12'1804,"-1"0"-1398,5-1 0,1 4 608,4 0 1,1 0-312,2 3 1,3 1-97,7 2 0,1 1-117,5-4 0,0 3-202,-1 0 1,4 2 68,0 1 1,2 0-107,-2 0 0,4 1-37,-1 2 0,-2 3 9,-2 3 0,-1 0-197,-1 1 1,-1 0-92,1 2 0,-5-1-88,-1 1 1,-4 2-195,-3-2 1,2 3 205,-5-2 0,0 0-298,-3 0 0,0-3 192,0 2 0,-1 2-216,-2-2 0,1 1 147,-5-4 1,5-3-2166,-1 0 489,-2 1-207,4-2 2199,-7-1 0,7-4 0,-3 0 0</inkml:trace>
  <inkml:trace contextRef="#ctx0" brushRef="#br0">13901 8352 7964,'3'-6'-306,"0"-1"350,5 1 1,-4 0-485,2 0 0,1 5 185,-4 1 1,3 6 61,-2 9 1,2 2 192,-3 8 0,0 4 0,-3 4 0</inkml:trace>
  <inkml:trace contextRef="#ctx0" brushRef="#br0">13994 8827 7964,'0'-10'221,"0"-2"-221,0 0 0,0-1 890,0 4 0,0-4-185,0 1 0,0-5-20,0 2 0,4 0-260,3 0 0,1 0-151,1 0 1,0 0 82,1 3 1,-1 3 159,0-1-210,1 1 0,-1 7 97,0-4-327,1 4 0,-2-1 6,-2 6 0,1-1-163,-4 4 0,4 0-63,-4 4 1,1-1 112,-1 0 1,-2 0-359,2 1 1,-2 2 153,-1 1 1,3-1-147,0-3 1,0 1 80,-3-1 0,0 0 1,0 1 0,0-1 166,0 0 1,0-3 186,0 1 0,0-4 674,0 3-567,0-4 0,0 1 253,0-6-242,0-2 0,0-8 278,0 1 1,2-4-76,1 4 1,-2-4 72,2 0 0,1-1-63,-1 2 0,1 0-5,-1 3 1,-2 2-265,2-3 0,-1 4 259,2 3-927,-3-3 393,3 8 52,-4-3 0,1 8 47,2 3 0,-2 1-365,2 1 0,-1 4-14,1-1 0,-1 2-173,4-2 1,-2-2-130,2 3 0,0-2 245,3 1 1,1-3 268,-1 3 0,0-7 3,1 5 0,-1-7 114,0 0 0,2-2-22,1-1 1,-2 0 329,3 0 0,-3-4 75,-1-2 0,1-4 382,-1-2 0,0 1 157,1-1 1,-1-2-352,0-2 0,-1 2 206,-1-2 1,0 2-225,-4-2 0,3 0-215,-3 3 0,0 0-6,-3 0 0,0 6-14,0-2 0,-1 5-95,-2-3 1,-2 5-184,-4-1 0,0 6-416,-1 3 0,2 4 321,2 2 1,-3 0-571,3 3 1,2-2 332,1 2 1,2 0-529,1 0 1,0 3 133,0-3 1,1-1 39,2-2 1,3-2 339,7 0 0,1-2 138,5-2 0,-1-2 348,1-4 0,1 0-132,1 0 1,0-5 482,4-4 1,-4-2-316,0-4 0,-2-1 862,-3-2 0,1-4-144,-1 0 0,-2 0 132,2 0 0,-5 2-444,1-2 0,-1 6-94,-2 0 0,-3 8-189,0-1 1,-2 6 271,2 0-637,-4 2 0,5 5 179,-4 2 0,3 2-309,-2 1 1,0 5-42,-1 1 1,-2 3-190,2 1-1,-2 2 154,-1 1 1,0 4 82,0-1 0,0-1 166,0 0 1,-1-3-92,-2 1 1,1 1 15,-4-2 1,-2-2 25,-4-4 1,0-3 833,-3 0 1,-1-2-284,-2-4 0,-1-2-92,1-4 1,2 0-950,1 0-459,-1-4 1,3-1-1537,3-5 2627,5 5 0,9-7 0,1 1 0</inkml:trace>
  <inkml:trace contextRef="#ctx0" brushRef="#br0">12523 9404 7948,'-14'-9'0,"0"0"300,5 3 1,0-1 632,-1 4 447,5-4-879,1 1 1,5 0-129,2 0 0,2 3-138,5-3 1,3-1 189,3-2 1,2 3-55,4 0 0,2 1-136,4-2 0,0 0-51,-1 4 0,4-3-13,1 3 0,3 0-128,-1 3 0,-5 1-92,-1 2 1,-8 3 70,-1 6 0,-6 0 23,-6 3 0,-3 0 6,-4 0 0,-4 3-118,-3-3 1,-2 3 61,-3 1 0,-3-4-88,-3 1 1,-4-4 56,0 4 0,-1-4-112,2 3 1,2-3-38,0 0 1,2-1 100,4-2 1,1-1-367,3-2 93,-1 3 135,5-4 0,6 1 102,9 0 0,0-1 88,5 2 0,1 1-38,3-2 0,-1 3 154,1 4 0,-1-2-35,1 5 0,0-2-121,-1 2 0,-2 4 182,-1-1 1,-6 1-80,0-5 0,-6 3 169,0-3 0,-6 3-52,-3 1 1,-3-5 253,-4-2 0,-2 2-11,-7-2 1,1 1 101,-4-4 1,1-1-195,-4-1 1,0 0-45,0-4 0,0 3-672,0-3 0,4 0 273,2-3 0,4-1-1088,2-2 0,3-2 312,3-4 0,5-2-118,2-1 0,3 2 89,3-3 0,7 2 949,5-2 0,7 3 0,2-3 0</inkml:trace>
  <inkml:trace contextRef="#ctx0" brushRef="#br0">13072 9693 7948,'-6'-1'0,"0"-3"0,1 2 3059,-1-4-2224,-3 4 0,7 2 21,-4 6 0,4 4-390,-1 2 1,-1 3-235,1 3 0,0 1-312,3-1 0,0 2 126,0 2 0,0-3-355,0 3 1,0-5 278,0-2 1,1 0-1311,2 0 504,-2 3 105,3-8 396,-4-1 531,0-4-176,4-18 0,-2 2-96,4-11 0,1 2 309,2 2 0,0-4-98,0 0 1,1 0 182,-1 0 0,1 3-45,3 1 0,-2 0 54,5 6 1,-4-1-90,4 4 1,-1 4 53,4 2 1,-4 3-116,1 3 1,-1 2 27,4 4 0,-5 5 109,-1 1 0,-3 0-105,0 0 0,-2 1-241,-2 2 1,1-2 69,-4-1 1,0-2-412,-3 2 0,-1-2-207,-2 2 0,1-3-469,-4 0 0,3-3-590,-3-2 1,4 1-477,-1-2 2115,2-2 0,-4 0 0,0-4 0</inkml:trace>
  <inkml:trace contextRef="#ctx0" brushRef="#br0">13622 9208 8175,'5'-4'1309,"3"3"-112,-7-7-281,8 7-26,-8-3-71,3 4-376,-4-4-220,0 3-29,-4-4 0,-5 4-111,-3-2 1,-5 2 52,2-2 0,-4-1-73,-3 1 0,-2-3-147,-7 3 0,-4-5 66,-5 2 0,-3-2-577,-7-1 0,-2 2 542,24 4 1,0 0 0,0 0 0,1 0-51,-1-1 1,0-1 0,-1 0 0,1 0 57,-2 0 1,1 1-1,1 1 1,0 1 1,0 0 1,0 1-1,-24-3-166,6 1 1,-1-1 204,1 4 1,3 0 3,3 0 1,2 1-38,0 3 0,4 1 76,0 4 1,7 0-33,-1 1 0,7-1 13,-1 0 0,5 0-19,2-3 1,4 2 341,2-2 1,1-1-344,5 2 0,0-4 211,3 3 0,0-3-172,0 3 1,0-3-19,0 4 0,0-1 218,0 3 0,0 0-71,0 1 0,0 0 80,0 3 1,0-1-93,0 7 1,0-3-117,0 6 1,0 2 25,0 0 1,0 7-126,0 4 0,0 4 14,0 1 0,0 5-415,0-2 1,-1 3 224,-3 0 0,2 0 74,-4-3 0,0 2 15,-3-5 1,-1 4 38,1-4 1,-1-3 157,-3-3 0,6-4-98,-2 1 1,3-3 150,-1-3 0,0-5 43,4-5 1,0-2 94,3 2-99,0-3 0,1 0-62,2-6 0,2 2 167,5-1 1,2-2-185,0 1 0,6-4 51,1 1 0,3 1-37,6-1 0,1 1-13,2-4 0,2 0-111,5 0 1,4 3-188,5 0 1,3 4 220,-22-4 1,0 0 0,0 0 0,1-1-179,0 1 1,1 1-1,0 0 1,1 1 146,2 1 0,-1 0 1,0 1-1,0-1 50,0-1 1,-2-1 0,1 1 0,-2-1-74,-1 1 1,0 0-1,0-2 1,0 0 38,0 0 1,0 0-1,-1 0 1,0 0-113,22 7 1,-4-4 148,-11 0 1,-3-1 2,-6 1 1,0 3 134,-7-3 0,-1-1 135,-8 1 0,0-3 136,-3 4 761,2-5-829,-7 2 316,7-4 83,-7 0-515,4 0 0,-5-4 54,0-3 0,1-2-297,2-3 0,-2 0 124,2-3 0,-1-2-181,1-4 1,-2 0 55,2-4 0,-2-1-7,-1-5 1,3-3-9,0-6 1,1-3-479,0-3 0,-3-3 515,0 23 1,1-1 0,0 0 0,0-1-12,-1-4 1,1-1 0,1 3 0,0 0-3,-1-2 1,-1-1-1,1 3 1,0 1-2,0-1 0,0 1 0,-2 2 1,2 0 249,0 1 1,2 0 0,1-18-66,1 4 1,1 6-124,-3 6 1,0 7 84,-1 2-195,-2 3-718,3 1 0,-3 6-9,2 6-2501,-2 2 2065,3 1 1,0 4 1257,3 2 0,1 3 0,1 0 0</inkml:trace>
  <inkml:trace contextRef="#ctx0" brushRef="#br0">14134 9786 8068,'0'-7'640,"0"1"747,0 4 1195,0-2-1367,0 4 0,-3 10-810,0 3 1,0 5-360,3-2 0,-4 5-41,1 0 0,-1 1-32,1-3 0,2 0-661,-2 3 0,-1-3 439,1-1 0,0 1-1189,3-3 0,0-3 591,0-1 0,0-1-1763,0-2 2610,0-4 0,-5-1 0,0-4 0</inkml:trace>
  <inkml:trace contextRef="#ctx0" brushRef="#br0">13938 9944 10359,'-4'-5'2923,"3"1"-2126,-3 4-687,8 0 1,4 0 122,5 0 1,3 0-533,0 0 0,6 0 270,2 0 0,0 0-1161,1 0 0,0 0 139,3 0 0,0 0-1527,0 0 2578,0 0 0,0-4 0,0-2 0</inkml:trace>
  <inkml:trace contextRef="#ctx0" brushRef="#br0">14553 9637 8068,'0'-18'0,"0"3"0,3 1 1469,0 5 0,0 0-646,-3-1 1,1 5 1710,2 2-1596,-2 2 1,3 9-10,-4 5 0,0 4-385,0 5 1,-1 6-141,-2 6 0,1 2-604,-4 1 1,3 1 82,-3-1 1,3 0-71,-4 0 1,5 0 217,-1-3-1,2-2-1172,1-4 1,0-1-210,0-2 1,0-1-289,0-5 1,3-2 1496,0-8 0,5 4 1,-3 2-1</inkml:trace>
  <inkml:trace contextRef="#ctx0" brushRef="#br0">903 13780 8181,'0'-13'593,"-3"-1"1,0-1 97,1 2 0,5 4-815,3 3 1,5 6 189,4 6 1,5 2 41,8 2 0,5-1-47,4 0 0,10 3-161,-20-8 0,1 1 1,4 0-1,2 0-294,2-3 1,2-1-1,3 1 1,1-1 359,2 0 1,2-2-1,2 1 1,2-1-320,3 0 0,0-1 0,-17 0 0,0-1 0,0 0 320,3-1 1,1 0-1,-1 0 1,2-2-1,0 1 1,0 0 67,1 1 1,-1 0 0,0 0 0,1-1 0,-1 1 0,0 0-8,-3 1 0,0 0 0,0 0 0,2-1 0,1 0 0,-1-1-5,2 1 1,1 0 0,0 0 0,2-1 0,0 0 0,0 0-33,1 0 1,-1 1 0,1 0-1,1 0 1,0-1 0,1 1-321,-2 0 1,0-1-1,1 1 1,3 0-1,1-1 1,0 0 405,-11 0 1,0 1 0,1-1 0,0 0 0,2 0 0,1-1 0,0 1 0,-1-1-24,2 1 1,-1 0-1,0-1 1,0 1-1,2-1 1,1 1-1,-1-1 1,1 1-185,-2 0 0,-1 0 1,1 1-1,1-1 0,1 1 1,1-1-1,1 0 1,-1 1 197,1-1 0,1 1 0,0-1 1,0 0-1,1 0 0,2-1 0,-1 1 1,1-1-121,-11 2 1,0 0 0,0 0 0,0-1 0,1 1-1,0-1 1,0 0 0,0 0 0,0 0 0,0 0 76,-1 0 0,0 1 0,0 0 0,0-1 1,1 1-1,1 0 0,0-1 0,0 1 1,0 0-1,0 0-38,1 1 0,-1 0 1,1 0-1,0 0 0,0 0 1,1-1-1,1 1 1,0-1-1,1 1 0,-1-1 45,-1 1 1,1 0 0,-1 0-1,1 0 1,-1 0 0,2-1 0,-1 1-1,1-1 1,0 1 0,-1-1-12,0 1 1,-1-1-1,1 0 1,-1 0 0,1 1-1,1-1 1,0 1-1,0 0 1,1 0 0,-1 0 8,1 0 1,1 0-1,0-1 1,-1 1-1,1 1 1,1-1-1,0 1 1,1 0-1,-1-1 1,0 1-9,0 0 1,0-1 0,-1 1 0,1-1 0,0 1-1,2-1 1,-1 0 0,0 1 0,1-1 0,-1 0-3,0 1 0,-1-1 0,0 1 0,1-1 0,0 1 0,-8 0 0,0-1 0,1 1 0,-1 0 0,1 0 0,0-1 5,0 1 1,0 0-1,1 0 1,-1 0-1,1 0 1,0 0-1,0 0 1,1 1 0,0-1-1,0 1 1,0-1-1,0 1-2,-1-1 1,0 1-1,0-1 1,0 0-1,0 1 1,0-1 0,2 1-1,0-1 1,0 1-1,0-1 1,0 0 0,0 1 0,-1 0 1,0 0 0,0 0-1,0 0 1,0 0 0,0 0 0,2 0-1,-1-1 1,1 1 0,0 0-1,0 0 1,0 0-1,2 0 0,-1 0 0,1 0 0,0 0 0,0 0 0,-1-1 0,-1 1 1,-1 0-1,0 0 0,0-1 0,0 1 0,0 0 19,0 0 1,0 1 0,1-1-1,-1 1 1,0 0 0,0-1 0,-1 1-1,-1-1 1,1 1 0,0-1-1,-1 1 1,1 0-12,0 0 0,-1 1 0,1-1 1,-1 1-1,1 0 0,-1-1 1,0 0-1,0 1 0,1-1 1,-1 0-1,-1 1 0,2-1-11,-1 1 1,0 0 0,0 0 0,0 0 0,0 0-1,0 0 1,6 1 0,-1-1 0,0 0 0,0 1-1,0 0 9,0 0 0,-1 0 0,1 1 0,-1 0 0,0-1 1,-2 0-1,-1 0 0,1 0 0,-1 0 0,1 0-21,-2 1 1,1-1 0,0 1-1,-1-1 1,0 1 0,0-1-1,0 1 1,-1 0 0,1 0-1,-1-1 5,-1 1 1,1-1 0,-1 1-1,0-1 1,-1 1 0,9 0-1,-1 0 1,-1 1 0,0-1-40,-1 0 1,-1 0 0,0 0 0,0 1 0,-4-2 0,1 1 0,-1 0-1,-1 0 15,1 1 1,-2 0 0,1 0-1,-1-1 1,11 2 0,-1-1 0,-1 0 7,-1 1 1,-1 0 0,-2 0 0,-5-1 0,-2 0 0,-1 0-213,-2 0 0,0 0 0,-2 0 0,12 1 1,-2 1 293,-4-2 1,-1 1-1,-6-1 1,-2 0-646,-5-1 0,-1 0 1034,10 6 0,-13-7-2914,-17 4 2445,-17-4 0,-4 6 0,-13-3 0</inkml:trace>
  <inkml:trace contextRef="#ctx0" brushRef="#br0">2486 14143 8076,'-3'-25'270,"0"1"1,-4 7 440,0 1 0,-2 9-306,-3 4 1,-1 2-158,-5 1 1,1 0-131,-5 0 0,-1 7 145,-2 3 1,-1 1-153,1-2 0,3 2 60,7 1 1,1-2-79,5 3 1,1 1 107,1 2 0,4 1-35,6 2 0,3 4-566,3 2 0,4 2 249,3 0 1,2 1-35,0 0 0,1 1 66,-1 2 1,0-2 81,-2 2 1,-3-2 53,-4-1 0,-4-3 0,-1 0 0,-3-1 341,-1 1 1,-6-3-115,-3-3 0,-4-4-145,-6 1 1,-3-2-1,1 2 1,-4-3-542,3-3 1,-4-1 255,1 0 0,-5 0-886,-1-3 0,1-2 285,5-4 0,0 0-687,3 0 1474,-4-4 0,10-10 0,-1-5 0</inkml:trace>
  <inkml:trace contextRef="#ctx0" brushRef="#br0">2570 14320 8076,'-4'-5'995,"3"1"1,-8 5-407,3 2 0,-2 3 8,-1 7 1,-1 2-249,1 7 0,0 0-347,-1 5 0,4-1-37,0 5 0,4-2 126,-1-1 0,6-1-358,3-2 1,6-3 179,4-7 0,6-2-140,3-7 0,1-2 74,2-4 0,-1-1 139,-2-2 1,1-8 12,-4-7 1,-1-2 37,-2-5 0,-1 4-282,-3-4 1,2 0-322,-5-3 0,0 0-200,-2 0 1,-1-3 310,0 0 0,1 0 455,-1 3 0,0 0 0,1 0 0</inkml:trace>
  <inkml:trace contextRef="#ctx0" brushRef="#br0">2914 14655 8076,'0'14'-6,"0"-4"411,0-1 244,0-4 1,0-8-208,0-3 0,0-1-65,0-9 0,4 0-143,3-6 0,1-1 229,1-1 0,1-3 33,-1 2 0,3-2-23,1-1 0,0 0-199,0 0 0,-2 4-18,4 3 0,-2 2-240,2 4 0,-3 5 87,0 7 0,-5 2-195,0 1 1,-2 4 63,1 2 1,-1 6-33,-2 0 0,-2 4-145,2-4 0,-2 4-157,-1-4 0,4 4-7,-1-4 0,3-3 98,-3-2 0,4-2 302,-1 1 0,3-2-88,0-4 1,3-5 133,1-4 0,4-5-90,2-4 1,0-5 138,2-2 1,0-2 209,1-1 1,-3 0 313,3 0 0,-3 4-149,-4 3 1,-2 5 912,-7 4-589,2 1-548,-7 6 1,2 5-216,-6 6 1,1 7 51,-4 2 0,3 3-314,-3 1 0,3 0-50,-4 3 1,5-2-287,-1 1 0,2 2-1103,1-1 1,1 3 408,2-4 1,2 5-410,5-1 1,3-1 1597,3 1 0,10 0 0,3 2 1</inkml:trace>
  <inkml:trace contextRef="#ctx0" brushRef="#br0">4087 14376 8076,'0'-13'198,"0"2"50,0-1 0,1 0-149,3 0 1713,-3 2-474,3-4-593,-4 5 501,0 0-300,0 3-694,0 2-77,0 4 1,-4 4-145,-3 3 0,-1 5 63,-1 4 1,3 1-88,-1 2 0,5-1 119,-1 1 1,2 2-798,1-3 0,0 3 249,0-6 0,4-1-473,3-2 0,1-1 335,1-2 1,0-1 105,1-2 1,2-1 395,1-5 1,2-1-25,-2-3 0,-2-2 471,-5-6 1,1-3-291,-4-3 0,0-1 248,-7 1 1,-2-1-147,-6 0 1,-3 1 60,-3-1 0,0 1-520,3 3 1,-2 1-1279,5 5-1370,-1 0 2906,8 4 0,5 1 0,5 4 0</inkml:trace>
  <inkml:trace contextRef="#ctx0" brushRef="#br0">4534 14041 8307,'-6'-28'0,"0"0"0,4 1 1638,-1 2 0,2 2 0,1 5 0,-1 4 688,-2 5-1759,2 4 1,-7 7-270,5 4 1,-4 6-427,1 9 1,-2 4 143,-2 6 1,4 2-806,0 4 0,1 2 576,-2 1 1,-1-2-1427,2 3 1,-2-3-1,-2-1 1,1 4-1,0-1 1,-1 0 740,1-2 898,0-5 0,-5 3 0,1-4 0,-1-2 0,2-5 0,0-5 0</inkml:trace>
  <inkml:trace contextRef="#ctx0" brushRef="#br0">4190 14404 8307,'0'-23'1397,"0"-2"0,4 2-995,2-2 1,7 5-146,2 1 1,4 2 154,3 4 1,1-2-94,5 2 1,3 2-765,0 5 1,4-1-261,0 4 0,2-1-669,3 4 0,0 0 1027,3 0 0,5 5 1,3 0-1</inkml:trace>
  <inkml:trace contextRef="#ctx0" brushRef="#br0">5372 13901 8411,'-19'-28'0,"1"2"1402,9 5 1874,-1 3-2532,5 13 0,1 3-189,4 8 0,-3 5-374,0 11 1,-4 3 40,1 6 0,-2 2-134,2 4 1,-2 4 51,2-1 0,0 3-1079,0-2 1,1 0 240,-1-1 0,-2 1-482,1-1 1,-1-4 595,-1-8 0,3-5-657,-1-4 1619,1-1 1,1-12-318,2-3 0,-1-6 625,1-7 0,1-3-400,5-3 1,-1-2 231,4-4 1,4 1-146,6-4 0,1 2 71,2-2 1,1 2-262,1 4 0,-1 4-8,2-1 0,1 5-10,-2-1 0,4 5-16,-3 4 1,-1 3-107,-6 3 1,2 2 93,-5 5 1,-4 3-149,-5 3 0,-2 1 161,-1 2 0,-1-4-359,-2 1 1,-5 0-96,-4 2 1,-5-2-97,2-1 1,-3-3-500,-1 0 0,1-1 386,-1 2 1,1-3-1127,3 3 1,-2-3 1604,5-1 0,0 5 0,2 0 0</inkml:trace>
  <inkml:trace contextRef="#ctx0" brushRef="#br0">5782 14246 8371,'0'-14'525,"0"0"65,0-5 0,0 1 700,0 3 1,0 0-549,0 3 0,0 1 289,0-5 1,0 8 195,0-1-868,0 1 1,-1 3-300,-2 2 0,1 2-293,-4 1 0,-1 1 201,-2 2 0,0 3-56,-1 7 1,0-2-708,-2 5 0,1-1 330,-1 4 1,2-1-718,0 1 1,2-1 426,2-3 1,-1 3-24,3-3 1,-2-1 400,3-2 0,0-2 277,3 0 0,0-4 188,0 0 1,1-4 514,2 1 1,2-3-128,5-3 1,-1-2-308,0-4 1,1-1 530,-1 1 0,0 0-193,1 0 0,2 2-532,0 1 0,4 0-134,-4-3 1,5 2-362,-2 1 1,0 3 231,0-3 0,4 0-252,3-4 0,-1 1 654,-2 0 0,0-5-151,-1-1 1,1-3 358,0 0 1,-4-1-165,1 0 1,-5 4 906,1-1 1,-1 2-254,-2-2 1,-3 4 1,0 6 1,-2 2-158,2 4-774,0 0 0,2 4-250,-2 2 0,0 3 365,-3 4 0,-2 0-235,2 3 1,-2 1 116,-1-1 0,0-2-313,0 2 0,-3-2 109,0 2 1,-5-2 137,2-1 0,-2-3 73,-1 2 0,-1-1 44,1-2 1,0-3-808,-1 0 1,4-3 343,0 4 0,3-2-2494,-3 1 3026,4 2 0,-7-2 0,4 3 0</inkml:trace>
  <inkml:trace contextRef="#ctx0" brushRef="#br0">6331 14059 8371,'0'-13'0,"0"3"0,0-3 0,0 3 3276,0 1 0,0-1 0,0 5-2462,0 1 0,0 5-925,0 2 0,0 5 169,0 5 0,0 3-965,0 0 1,-3 4 680,0 2 0,-3 0-1413,3-3 1,-3 0-1,3 3 1,-5-2-540,2 1 2178,2-1 0,-8-1 0,1-1 0</inkml:trace>
  <inkml:trace contextRef="#ctx0" brushRef="#br0">6443 13799 8503,'4'-19'0,"-2"4"-485,5-1 0,-2 5 7,1-2 0,2 7 678,-2 3 1,3 2-293,0 1 0,1 7 92,3 2 0,-3 10 0,2 0 0,3 6 0,-1-2 0</inkml:trace>
  <inkml:trace contextRef="#ctx0" brushRef="#br0">6620 13976 8503,'-8'9'621,"2"0"-103,-3-4 1,7 3 336,-4-5 0,1 4-488,-1-1 0,-3-1-318,3 2 0,-1-1 61,1 3 0,-3 0 114,3 1 1,1-1-306,-1 0 0,4 1 177,-1-1 1,2 3-510,1 1 1,0-1-209,0-3 0,4 0-411,2-3 1,3 4 1031,4-3 0,1 7 0,5-4 0</inkml:trace>
  <inkml:trace contextRef="#ctx0" brushRef="#br0">7300 14050 8512,'-4'-13'1491,"-2"2"0,0-1-13,0 6 1093,4 2-2338,-2 4 0,1 1-13,0 2 0,-4 2-632,4 4 1,-3 5 284,3 1 1,0 2-335,3-2 0,0 3 36,0-3 0,0 3-232,0 0 1,3-3 279,0-3 1,4 2-69,-1-2 0,6 1 469,0-4 1,4-4-85,-4-2 0,2-2 768,-2-1 1,-2-1-395,3-2 0,-4-5 246,-3-5 1,2-3 137,-5 0 1,0-4 360,-3-2 0,0-3-670,0 3 1,-3 0-390,0 0 0,-4 2-1399,4-1 1,-3 5 852,3 4 1,0 1 545,3 2 0,-4 0 0,-1-1 0</inkml:trace>
  <inkml:trace contextRef="#ctx0" brushRef="#br0">7523 14134 8500,'-5'18'0,"0"2"-1103,2 2 789,2-2 1,-3 5 321,4-3 1,0 0 103,0-4 1,0 3-30,0-2 0,0 0 17,0-6 1,0-1 675,0-2-346,0-5 496,0-1 37,0-4-483,0-8 0,0 0-118,0-7 1,0 2-64,0-2 0,0-4-136,0-2 1,1-5 95,2 1 0,-1-2-72,4-1 0,0-3 80,3 0 0,1-1-240,-1 1 1,1 2-3,3-2 1,1-1-10,5 1 0,3 4 122,-1 5 0,2 4 35,-1 2 0,1 4-73,1 5 1,-2 3 27,-6 4 1,0 7-242,-3 3 1,-1 4 145,-3-1 0,-3 3-136,-3 0 1,1 2 78,-1 4 0,-1-5 47,-5 1 0,1-2-52,-4-1 0,-1 2-7,-2-5 1,-3 1 24,-1-4 1,0 0 29,0 1 0,3-4-415,-2 0 0,-2-1 128,2 1 0,-1 2-1258,4-5 1,3 1 1525,0-1 0,-1 2 0,-2 4 0</inkml:trace>
  <inkml:trace contextRef="#ctx0" brushRef="#br0">8240 13873 8470,'0'-24'2449,"0"2"-1564,0 3 1,-3 1 137,0 3 256,0 1-760,3 5 0,-3 3 418,0 0-463,-5 4-135,3-2 1,-1 4-671,0 0 305,0 4 0,-4 1-400,1 4 1,3 6 157,0 3 1,2 1-802,-2 3 1,4 1 564,-1 2 0,5-1-313,1 1 0,4-4 268,0 0 1,2 2 179,3-1 0,0-1 364,3-2 1,-2-1 345,2-3 0,-3 0 344,0-3 0,-3-2 730,-2 3 24,-3-7 1,-10 1-486,-3-4 1,-5 2-628,-8-2 0,1-2-54,-4 2 1,1 1-1325,-4-1 0,1 4 144,2-1 0,2 3-1469,5 0 2376,3 0 0,-2 5 0,2 0 0</inkml:trace>
  <inkml:trace contextRef="#ctx0" brushRef="#br0">1974 15717 8274,'-20'-4'0,"0"-2"0,7-3 0,5 0 907,5-1 0,7 4-279,5 0 0,14-1-139,11-6 0,13 2-333,-19 4 0,3-1 1,4-2-1,2 0-427,7-2 0,2-1 0,-11 3 0,2-1 0,1 1 346,5-1 1,2-1 0,0 1 0,3-1 0,0-1 0,1 1-386,-9 2 1,0-1 0,0 1 0,1 0 0,2 0 0,0 1 0,0 0 0,1-1 340,1 0 1,1 0-1,0-1 1,0 2-1,4-1 1,-1 0-1,2 1 1,0-1-161,-8 3 1,0-1 0,1 1-1,0-1 1,-1 1 0,1 0 0,-1-1-1,1 1 1,0 0 0,1 0 96,1 0 0,1 0 0,1 0 0,-1 1 0,0-1 1,1 0-1,0-1 0,0 1 0,0 0 0,0 1-90,3-1 1,1 1 0,-1 0 0,1 0 0,0 0-1,-8 0 1,1 0 0,0 0 0,0 1 0,0-1 0,0 0 67,2 1 1,1 0-1,0 0 1,-1 0-1,1 0 1,0-1-1,-2 1 1,-1 0-1,1 0 1,-1-1-1,1 1 1,0 0-12,0 0 0,1 1 1,-1-1-1,1 0 1,0 1-1,-1-1 1,-1 1-1,0 0 0,0 0 1,0 0-1,0 0 1,0 1 54,0-1 1,-1 0 0,1 0 0,-1 1-1,1-1 1,-1 1 0,7-1 0,1 1-1,-1 0 1,0 0 0,-1-1 155,0 1 1,-1 0-1,1-1 1,-2 1-1,1 1 1,-4 0-1,0 0 1,-1 1-1,0-1 1,0 1-42,9-2 1,-1 1 0,0-1 0,-1 1 0,-2 0 0,0 1-1,-1-1 1,-1 0 117,0 0 0,-1-1 1,-1 1-1,1 0 1,-3-1-1,1 1 1,-1 0-1,-1-1-78,-1 1 0,0 0 0,-1-1 0,0 1 0,7 0 0,-1 0 0,-1 0 76,-1 0 0,-2-1 1,0 2-1,-5 0 1,0 0-1,-1 0-160,15-3 0,-2 1 1,-6 2-1,-3-1 245,-4-1 0,-3 0 0,15 0-671,-14-3 720,-16 4 1,-11-3-1995,-10 5 1,-7 0-198,-9 0 1836,-12 0 0,-7 0 0,-9 0 0</inkml:trace>
  <inkml:trace contextRef="#ctx0" brushRef="#br0">9357 14059 8456,'-14'-18'1188,"0"3"266,5 3 1,4 5-1098,2 0 0,3 5-452,3-1 1,-1 2 1101,4 1-570,0 0 1,7 0-408,-1 0 1,2 0 76,-2 0 0,3 0-42,3 0 0,2 0-86,2 0 1,2 0-399,8 0 1,-2 0-170,4 0 1,0 0-383,3 0 1,-2 0-378,-4 0 0,-1 0 553,-8 0 1,-4 4 311,-6 3 0,-6-2 482,-3 1 0,-10 4 0,-3 5 0</inkml:trace>
  <inkml:trace contextRef="#ctx0" brushRef="#br0">9311 14246 8456,'-6'0'0,"-1"0"534,1 0 354,1 0-124,1 0 1,6 0-553,4 0 0,5 0-32,7 0 0,2 0-619,2 0 0,4-4 259,5 1 0,5-1-1433,-2 1 1613,6 2 0,7-7 0,4 3 0</inkml:trace>
  <inkml:trace contextRef="#ctx0" brushRef="#br0">10484 13948 8452,'-8'-22'462,"2"0"0,1 0 658,5 4 0,6 0-515,3 3 1,4-2 88,6 5 0,3 2-181,-1 4 1,5 4-156,-1-1 0,5-1-182,1 1 1,0 1 94,-3 5 1,-1 2-287,-2 4 1,-3 2-100,-7 1 1,-3 0-84,-5 3 1,-3-3-205,-4 4 0,-1-4 221,-2 4 1,-7-5-62,-5 2 0,-3 0 50,0 0 1,-4 2 108,0-3 1,0 1-16,4-4 0,0 1-51,3-1 0,-2 0-48,5 0 1,-1 1-183,4-1 0,4 0 2,2 1 0,3-1 163,3 0 0,7 2 193,9 1 0,1 3-190,4 3 1,4 1 256,3-1 1,3 4-134,-3 0 1,1 4-75,-5-1 0,-3-2 352,-2 2 0,-8-5 465,-4-2 0,-5 0-186,-5-6 0,-8 4 260,-5-4 0,-8 0 161,-7-6 0,-2 2-329,-8-2 1,6 0-585,-5 0 1,6-4 104,0 1 0,2-1-511,1 1 0,8-2-1558,5 2-1292,8-2 3197,7-1 0,9 0 0,5 0 1</inkml:trace>
  <inkml:trace contextRef="#ctx0" brushRef="#br0">11238 14283 8356,'0'-9'0,"0"-1"1467,0 1 1,-1 4-814,-2 2 0,1 3 584,-4 3 0,0 3-533,-4 6 1,1 2-263,0 1 0,-2 4-312,-1 0 1,2-1-239,-3 4 1,3-3-726,0-4 0,1 3 552,0-3 0,3-1-430,-1-2 1,5-5-113,-1-1 992,2-3 1,1 0-172,0-6 0,4-4-18,3-5 1,5-4 29,4-5 0,1-3 5,2-4 0,0 0 85,3 0 0,-1-3-35,4 0 0,-4 4 330,4 5 0,-3 4-108,3 2 1,-5 4 33,2 6 0,-6 1-96,-4 5 0,-3 5-68,-2 1 0,0 3 99,-4 4 0,0-2 108,-3 4 1,0 1-262,0 3 1,-1-1 88,-2 1 0,1-1-687,-4 1 1,4-3 297,-2-1 0,2 1-1415,-1 2 0,2 1 160,-2 0 0,3-4 1451,3 1 0,2 3 0,5 5 0</inkml:trace>
  <inkml:trace contextRef="#ctx0" brushRef="#br0">12085 14125 8282,'0'-24'0,"0"1"0,0 4 0,0 5 3276,0 1-1638,0 7 0,0 3-294,0 6 1,-3 3-786,0 7 0,-4 2-143,1 7 1,-2 2-520,-2 4 0,1 0 134,0 0 0,-1 1-747,1 2 1,3-2 458,0 2 1,-1-2-761,-2-1 0,3 0-206,0 0 0,3-1-1994,-4 1 3217,5-4 0,-6 3 0,3-3 0</inkml:trace>
  <inkml:trace contextRef="#ctx0" brushRef="#br0">11881 14395 8378,'-10'-19'0,"5"3"1638,2 1 0,2 4 0,1-2 0,4 6-78,2 1 0,7 3-844,2-4 0,3 5-460,1-1 0,0 1-94,3-1 0,2 2-178,4-2 0,1 3-1322,2 3 1,-1 1 842,4 2 1,-3 3-1145,3-3 1,-4 2-1473,1 1 2953,-2 1 0,-1-1 0,0 0 0</inkml:trace>
  <inkml:trace contextRef="#ctx0" brushRef="#br0">12774 14069 8441,'0'-21'0,"0"2"0,0 3 3276,0 7 0,0-1-2702,0 5 1,-1 5 15,-2 6 1,-2 7 214,-4 2 0,2 1-248,-3 2 1,5 0-178,-7 7 0,7-1-254,-5 0 1,4 0 95,0-2 1,2-2-125,4 1 0,-3 2-45,-1-1 0,4-1-187,4-2 1,7-4 21,1-3 0,5 1-280,2 0 0,0-4-353,3-3 1,1-3 349,2 4 0,3-5-359,-3 1 0,3-2 245,-6-1 1,3 0-1131,-3 0 1,-1-1 1615,-2-2 0,4-2 1,0-5-1</inkml:trace>
  <inkml:trace contextRef="#ctx0" brushRef="#br0">13277 13836 8332,'-9'-24'0,"4"2"3276,2 7 0,2 1-1406,1 9-1317,0 18 1,-3 3 101,-1 15 1,-3 2-77,1 2 0,-5 5-236,-2 3 0,0 5-145,6-22 1,1 1 0,0-1 0,-1 1-190,-1 4 0,0 1 0,0-3 0,-1 0-99,1 2 1,0 1-1,1-1 1,0 0 113,-1 1 0,0 1 0,2-3 0,0 0-426,-2-2 0,0 0 0,3-2 0,-1-1 5,-6 22 1,0-4-1243,0 1 1,1-6-1,-1-1 1,2-2 70,0-4 1,1 2 1567,0 4 0,-2 3 0,1 1 0,1-2 0,1-1 0</inkml:trace>
  <inkml:trace contextRef="#ctx0" brushRef="#br0">10372 14990 8389,'-18'-22'352,"3"2"0,3-2 106,1 3 1,3 4-306,2 3-138,2 6 1948,4 1-586,0 5-1072,0 9 0,0-3-64,0 6 1,3 3 32,0 0 1,4 3-61,-1 1 1,3-1-86,0 1 0,0 0-236,1 3 0,-1-1 95,0 4 1,2-5-335,1 2 0,-2 2 175,3 1 0,-2-1-54,2 0 0,-2-3 34,5 1 0,-4-3-57,3 0 1,1-1 252,3-3 1,0-5-2,3-3 1,-1-5 26,3 1 0,0-7-76,1-6 1,2 0 160,-2-5 1,2-2-65,1-5 1,0 3 115,0-3 0,0 2 30,4 2 1,-1-2 253,6-2 0,-5 4-171,5-1 1,-2 5 326,3 4 1,-1 2-180,0 2 0,-1 2-24,-2 4 0,2 1-338,-5 2 1,1 3-174,-1 6 0,-3 0-170,0 3 1,-5 1-8,-4 2 0,-4 1-311,1 0 0,-8-1 139,2 1 1,-7-2 99,0-1 0,-2 2 473,-1-3 0,-1 3-293,-2 0 0,-1-2-52,-3-1 0,-1 0 57,2 0 0,1-1 352,-2-5-33,5-4 0,-3-1 557,2-4-350,2 0 0,-3-5 201,4-4 0,0-5-205,0-4 0,0-1-61,0 1 0,1-1-175,2 0 0,3-2 95,7-1 0,0 0-433,3 4 1,1-1 140,-1 0 0,4 5-62,2 1 0,1 4 122,-1 3 0,0 3-100,3 6 0,2 3 172,-2 7 1,2 1-38,1 5 0,3 3-178,0 3 0,7 2 185,-1 1 0,7-3-307,-1 0 1,-17-13 0,1 1 257,1 1 1,0-1-1,4 0 1,1-2-65,0 0 1,-1 0 0,3-1-1,1-1 85,-2-1 1,0-1 0,1 0 0,-1-1-11,1-3 1,-1 0-1,-2-1 1,1 0-97,0-2 0,-1 0 0,-4-2 0,0 0-142,18-4 1,-4-4 607,-8-2 0,-4-6 139,-8-4 1,-6-3 163,-10 0 0,-2-2-197,-4-1 1,-4-3-124,-2 0 1,-3 0-918,-4 3 1,2 4 848,-5 2 0,4 4-1907,-3 2 1,2 7 438,-2 6 0,-5 3 1200,-5 3 0,-6 10 0,-2 7 0</inkml:trace>
  <inkml:trace contextRef="#ctx0" brushRef="#br0">10419 15959 8417,'-9'-4'673,"-1"-2"85,1-3 0,0 0-366,-1 0 1,5 2 193,2 1 1,4 3 719,5-3-804,5 4 0,12-5 69,5 3 1,10-3 52,8 1 1,6 1-609,-23 2 0,1 0 0,2 0 0,0-1 118,2 0 0,0-1 0,2 2 1,0 1-1,-2 0 0,0 1 0,-2-1 0,0 0-348,-2 0 0,-1 1 1,-1-1-1,0 0-473,25 2 0,-7 5-338,-5 1 1,-4 2-615,-3 1 1,-1 4 509,-8-1 1129,0 5 0,-14-6 0,3 5 0,-4 0 0,-3 2 0</inkml:trace>
  <inkml:trace contextRef="#ctx0" brushRef="#br0">10829 15940 8360,'-9'-4'789,"3"-2"-691,2 2 1,4 4-84,0 6 0,0 6 411,0 4 1,3 1 910,0 2 1,3 4-382,-3 2 1,4 2-417,-4 0 0,0 2-460,-3 2 0,0-1 72,0 5 1,0-2-600,0 1 1,-1 1-219,-2-4 1,2 1-614,-2-1 1,-2-3 575,2 0 1,-3-1-872,3-5 1573,0 4 0,-1-3 0,-1 5 0</inkml:trace>
  <inkml:trace contextRef="#ctx0" brushRef="#br0">11639 15838 8279,'5'-24'2012,"2"2"-1106,-4 7-372,0 5-426,-3 6 1,-4 4 888,-2 0 1,-2 4-323,-2 3 1,-3 6-188,-3 6 1,1 0-216,-4 6 1,3 4-29,-6 5 0,-1 2-389,1 2 0,1-1 331,2 0 1,0 0-49,1 1 0,3 2 66,3 0 1,6 0-796,3-6 1,2-2-81,1-4 1,5-1-395,4-2 1,4-4 249,6-5 1,4 1-456,2-1 1,1-2 437,-2 2 831,3-5 0,-1 4 0,2-5 0,-4 2 0,-3-1 0,-3 1 0</inkml:trace>
  <inkml:trace contextRef="#ctx0" brushRef="#br0">11806 16285 8156,'0'-10'191,"0"1"1,0 0 456,0-1-587,0 5 1,0 2-48,0 6 1,0 3 682,0 7 0,0-2-331,0 5 0,0 2-219,0 4 0,0 1-69,0-1 1,3-3-128,0 3 0,0-2-80,-3-2 0,4 0-181,-1-3 0,0 2 92,-3-5 0,3 1-1027,0-4 1207,0 0 1,-2-3-140,2-3 1,-2-6 258,2-4 0,-2-5-54,-1-4 0,0-4 257,0-2 0,5-4-49,1 1 1,-1-1 69,1 2 0,-1 0 57,2 2 1,2 2 101,0-1 1,0 1 98,4 1 1,0 4-149,0-1 1,3 6 4,0 1 0,1 4-119,2 5 0,0 0-239,-1 0 1,1 8 77,-1 4 1,-3 3-56,-3 3 0,-4-1 81,-2 5 0,-3 0-149,3 0 0,-3 3-743,3-3 0,-3-1 401,0-2 1,-2 3-877,-1-1 1,0 1 515,0-3 0,0-4-1471,0 1 2155,0-5 0,0 7 0,0-4 0</inkml:trace>
  <inkml:trace contextRef="#ctx0" brushRef="#br0">12300 15931 8274,'9'-19'0,"3"2"1010,1 1 1,3 6-333,0 4 1,5 5-151,0 1 0,2 5-55,-1 7 0,-3 4 113,3 5 1,-1 3-115,1 4 0,-3 0-136,3 0 1,-2 4-120,-2 2 0,-2-1 37,-1 1 0,-4-3-297,-2 4 0,-4-2 25,-5 1 1,0-3-1,0-6 1,-7 1 58,-2-5 0,-6 4-242,3-3 1,-5 0-536,2-4 1,0 0 388,0-3 1,-1 3-496,-3-3 0,4 0 42,-1 0 800,5-3 0,-2 5 0,3-2 0</inkml:trace>
  <inkml:trace contextRef="#ctx0" brushRef="#br1">10605 16843 8748,'0'-14'558,"0"-3"654,0 5-1097,0-1 1,-4 5-205,-2 2 1,-4 2 975,-2 4 0,-2 0-304,-5 0 0,-5 5-121,-4 4 1,-1 2-165,-5 4 0,3 1-195,-3 2 1,7 0-80,-1-3 0,6 2-227,1-5 0,2 4-179,3-4-746,7 1 667,5-8 1,9-1-224,4-4 0,9-2 129,7-4 0,3-1 7,3-9 1,1 2 145,2-2 1,1-2 179,-4 3 1,3 0 476,-3 0 0,-1 0 121,-5 0 0,-2-2 461,-4 5 1,-6 3 528,-4 2 1,0 4-636,-6-3 0,-1 4-174,-5-1 0,1 5-156,-4 1 1,-1 5-61,-2 2 1,1-1-238,2 3 0,-3 3-232,3 0 1,-1 2-133,1-1 1,0 1-569,3-1 0,2-2 11,-2 2 1,2-1-756,1 4 1,0-1 1567,0 1 0,0 4 0,0 1 0</inkml:trace>
  <inkml:trace contextRef="#ctx0" brushRef="#br0">10549 16927 8525,'-5'-13'0,"-2"2"1858,4-1-1478,-5 2 1,6 4 1104,-4 3 0,3 2-638,-3 1 0,3 4-353,-3 3 0,-1 5-250,-2 4 1,-3 2-106,-1 4 1,0-1 46,0 3 0,2 0-123,-5 1 0,4 3-928,-4 0 0,1 0 527,-4 3 1,1 1-1215,-1-1 1,0 4 640,1-1 1,-4-2-2278,0-1 3188,1-2 0,-2 3 0,-1 2 0</inkml:trace>
  <inkml:trace contextRef="#ctx0" brushRef="#br1">9004 17476 11382,'14'-27'-189,"0"-2"517,-5 4 0,-1 4 1653,-2 12-1311,-2 4 1,-5 5-278,-2 6 0,-5 6 47,-4 4 0,-5 6-57,2 6 1,-4 1 97,-3 6 1,3-2-402,-3 1 0,-2 5 23,-1-2 1,2 6-770,2-3 1,1 1 552,1 0 0,1-2-1137,-1 5 0,5-6 599,1-1 1,7-5-268,3-7 1,2-2-1075,1-5 1992,0-7 0,0 0 0,0-5 0</inkml:trace>
  <inkml:trace contextRef="#ctx0" brushRef="#br0">8659 17933 8409,'0'-15'0,"0"-1"0,0 3 547,0 1-494,4 3 1,2 2-217,7 1 2225,1 0-1415,5-3 0,3-1-61,-1 1 1,5 1 260,-1 1 1,5 0-563,1 4-113,-4 0 0,0 3 59,-2 0 1,-2 0-31,-2 0 1,-5 1-59,-4 2 0,-3 2 162,-2 5 1,0-1-257,-4 0 0,0 1 27,-3-1 0,-1 4 57,-2 3 0,1-2-176,-4 2 0,0-2-135,-4 2 1,1 0 169,0-3 0,-1 3-122,1 0 1,1-3-763,1 0 1,-1-3 420,2-1 1,2 1-1133,1-1 0,2-3 705,1 0 0,1-3 898,2 0 0,2-6 0,4-3 0</inkml:trace>
  <inkml:trace contextRef="#ctx0" brushRef="#br1">9199 17560 12339,'0'-13'-1263,"1"2"-724,2-1 1019,-2 2 984,8 5 0,-8 6-225,2 8 166,2 4 1,-4 6-1,3 0 1</inkml:trace>
  <inkml:trace contextRef="#ctx0" brushRef="#br1">9246 18072 9025,'-4'-5'-397,"3"-3"1,-4 3 751,5-5 1,0 1 396,0 0 0,0-2-289,0-1 1,1-1 4,3-3 1,1-2-72,4 3 0,1-3 234,3 0 1,-2 2-193,5 1 1,-1 2 32,4-2 0,-4 4-164,1 2 1,-1 1 82,4 5 1,-4 0-435,1 3 0,-5 4 106,2 2 0,-6 6-124,-1 4 1,-4-2-55,1 2 0,-2-1-91,-1 4 1,0-3-9,0-1 0,0 0-106,0 0 1,-4 0-167,-2-3 0,1-2 192,-1 3 0,1-3-379,-2-1 505,-1-3 0,6 1 6,-4-4 201,4 0 166,-2-3 1,4-4-288,0-2 0,1-4 209,2-2 1,2 1 110,4-5 0,1 4-28,-1-4 1,3 1 60,1-4 0,3 1 32,0 3 1,1-3 343,2 3 1,-4 1-141,1 2 1,-4 2 169,4 0 0,-5 4-93,2 0 1,-3 4-6,-1-1 0,-2 6-533,-1 3 1,-3 2 74,3 2 1,-4 2-513,1 0 0,-2 4 296,-1-4 0,0 5-806,0-2 0,0 0-14,0 0 1,-1-3-352,-2 0 0,2 2 443,-2-2 0,-1 0-28,1-2 0,0-1-1550,3 0 2420,-4 1 0,2-1 1,-2 0-1</inkml:trace>
  <inkml:trace contextRef="#ctx0" brushRef="#br1">9767 17942 10161,'3'-6'153,"0"0"1,5 2-99,-2-2 1,3 3 856,3-3 0,6 3-181,4-3 0,7-1 128,-1-2 1,3 3-577,0 0 0,-2 0-355,2-4 1,-2 1-20,-1 0 0,-5-1 127,-1 1 0,-6 0-124,-4-1 1,-6 4 127,-3 0-59,-2 0 0,-2-3 63,-2 3 1,-5-1 64,-4 4 1,-5 0-12,2 3 0,-4 1 53,-3 2 1,-2 3 80,-4 7 1,4 0-77,-1 3 0,1 1 114,-1-1 1,1 2-113,3 4 1,5-2 30,1 1 1,4-1-88,5-1 1,2-1-149,4 1 0,8-2 54,5-1 1,8-3-242,7-3 0,4-2-660,6-2 0,2 1 466,0-3 0,1-1-1179,-4-3 0,1 1 681,3 2 1,-3-2 634,2 2 0,3-2 0,-1-1 0</inkml:trace>
  <inkml:trace contextRef="#ctx0" brushRef="#br0">11955 16890 8375,'4'-15'0,"-3"-1"817,2 3 0,-2 1-244,-1 3 1,0 2 630,0 1-768,0 4 0,-1-2-221,-2 4 0,1 1 137,-4 2 0,0 2 0,-3 5 0,-4 2-54,1 1 0,-4 3 16,4 0 1,-5 1-99,2 2 1,0-2-147,0-1 1,3 0-301,0-3 1,2 3 224,0 0 0,2-3-332,2 0 1,2-6-61,4-1 0,1-4-311,2 1 0,3-2 263,6-1 0,4-4-139,6-2 0,-2-6 233,5-4 1,-3-1 150,3-2 1,-5 0 412,2 1 1,-2-2-182,-2-2 0,0 3 215,-3-3 0,-1 3 247,-5 4 0,0-2 327,-3 5 1,1-1 415,-4 4-282,0 4 1,-4 1-526,-2 4 0,2 1-335,-2 2 0,1-1-131,-1 4 1,2 0 100,-2 4 0,2 2-594,1 1 0,0 0-166,0-1 0,1 0-503,2 3 1,-1-2 434,4 2 0,-1 0-260,1 0 1,6 3-1101,-3-3 2123,2-1 0,-1 3 0,-1-2 0</inkml:trace>
  <inkml:trace contextRef="#ctx0" brushRef="#br0">12085 16899 8530,'-9'-13'367,"0"3"-55,0 1 0,-1 1-35,1 5 1,3 0 295,0 3 0,2 1 793,-2 2 0,1 3-615,-1 6 1,-2 3-270,1 4 0,2 2-175,-1 1 0,3 6-86,-3-3 1,3 5-58,-4-2 0,4 1-139,-3 5 1,3-1-37,-3 1 0,3 2 16,-4-2 0,4-1-391,-3 2 1,4-5 233,-1 1 0,2-7-24,1-2 0,1-2 164,2-2 0,6-3 306,7-3 1,2-5-41,4-4 0,8-2 279,11-1 0,1-4-270,8-3 0,-23 3 1,0-1-261,1-1 1,0 0 0,3-1 0,0-1 144,1-1 0,-2 0 0,1 1 1,-2 0-8,1 0 1,-1 0 0,-2 3 0,-1-1 90,24-6 1,-7-2-291,-2 2 1,-9 3-347,-7 2 0,-4 5-1225,-8-1-1648,-5-2 1638,-4 4 1,-5 1 1152,-2 6 0,-6 2 0,-6 2 0</inkml:trace>
  <inkml:trace contextRef="#ctx0" brushRef="#br0">13547 17123 8455,'5'-14'1695,"1"1"-1666,-3-3 0,-2 6-826,2 4 1,-6 3 791,-3-4 0,-6 5 821,0-1 1,-6 2-362,0 1 0,-2 0-202,-5 0 0,3 3 160,-2 0 1,2 5-93,-3-2 1,4 5-321,0 2 1,4-1 83,1-3 0,6 2-84,1 1 0,1-2 25,4 3 0,5-3-308,6 0 1,2 0 130,3 2 0,3-1 83,4 1 0,2-2 39,1 0 0,3 2 3,-3 1 1,-1-1 260,-2-3 0,-1 4-77,1-1 1,-4 0 120,-3-2 0,-3-1-101,-2 0 1,-3 1 203,-4-1 0,-2-3 37,-5 0 1,0-2-171,-8 2 1,-2-4-226,-5 1 0,3 1 109,-3-1 1,2 0-893,2-3 1,-1 1-65,0 2 1,5-2-1719,2 3 1740,1-3 801,6-1 0,1 0 0,4 0 0</inkml:trace>
  <inkml:trace contextRef="#ctx0" brushRef="#br0">13855 17188 8478,'9'-8'3276,"-3"1"-2103,0-5 0,-4 5-1805,1 0 856,-2 5 0,-5-1 463,-2 6 0,-3-1-277,-4 5 0,2 2-103,-4 3 0,3 4-483,0-4 0,-2 5 224,2-2 1,-1 3-998,4 1 1,1-1 537,2 1 0,-2-1-1228,5 1 1,-3 0 1569,3-1 1,-4 5 0,2 1 0</inkml:trace>
  <inkml:trace contextRef="#ctx0" brushRef="#br0">13808 17039 8361,'0'-28'0,"0"0"0,0 1 645,0 2 0,1 8-159,2 7 1,2 2-1461,5 5 0,0 0 63,2 3 911,-1 0 0,2 8 0,-4 3 0</inkml:trace>
  <inkml:trace contextRef="#ctx0" brushRef="#br0">13994 17206 8562,'0'-9'1213,"0"0"1,0 3-843,0-1-1878,0 5 912,4-2 1,2 1-291,3 0 2591,0 0-1165,0 3 1,1 0 736,-1 0-879,0 0 0,2 0-43,1 0 0,-2 1-170,3 2 1,-3-1-258,0 4 1,-2-3 276,-2 4-131,2-1 0,-7 3 38,2 0 120,-2 1 0,-1-1-150,0 0 0,-4 1-4,-2-1 1,-1 0-44,1 1 1,-3-2-170,3-2 1,1 1-270,-1-4 0,4 2 17,-1-2 121,-3-2 0,5 4-57,-2-2 334,2-2 1,2 3-86,2-4 227,3 0 1,3 0-133,0 0 0,1 0 236,-1 0 0,0 1-30,0 2 1,1-1-152,-1 5 0,-1-1-70,-1 3 1,1 4 111,-2-1 0,-2 3 3,-1-2 1,-2 3 18,-1 0 0,0-2 172,0 2 1,-1-1-234,-2 4 0,-3 0 12,-6-1 1,1-2-713,-1-1 0,0 0 318,0 0 0,1 2-135,-5-5 0,2 1 138,-2-4 1,-1 0 102,1 1 1,-2-5-19,0-2 1,2-2 49,1-1 0,3 0-422,0 0 0,5-4 585,1-2 0,3-3 0,-1 0 0</inkml:trace>
  <inkml:trace contextRef="#ctx0" brushRef="#br0">14320 17430 8274,'5'-9'2601,"5"-1"-2016,-1 1 1,1 0-1670,6-1 0,-1 1 990,4 0 1,0 3 1216,-1-1 1,2 1-527,2-3 0,-6-1-231,3 1 1,-4 0-149,1 0 1,-3-1 9,-4 1 1,1-3 669,-1-1-44,-4 1-575,-1-2 1,-5 5-75,-2 0 1,-2 3-65,-4 6 0,-5 0 70,-1 0 1,-3 1-109,0 3 0,-1 2-94,0 6 0,2 0 47,1 3 0,3 0-632,4 0 1,-1 3-74,1-3 1,4 2-300,2-2 0,2 3 179,1-3 1,8 2-439,4-2 0,7 3 1207,6-2 0,4-3 0,8 0 0</inkml:trace>
  <inkml:trace contextRef="#ctx0" brushRef="#br0">15121 17281 8403,'-5'-19'0,"-3"5"3276,5 1-2214,0 3 1,2 5 680,-2 2-1375,2 2 1,-4 2-201,2 2 1,1 2-461,-5 4 1,5 4 119,-1-1 1,-1 5-121,1-2 0,0 0-1,3 0 1,0 0 2,0 0 1,4 2 51,2-5 1,2 1-219,-2-4 0,5 2-62,-2-1 1,6 1 47,-3-5 0,6-2 130,1-1 0,-4-1 69,4-2 1,-3 0 214,3 0 0,-2-5 382,-1-1 0,-3-6 527,-3-4 0,-4-1-682,0-2 1,-4-1-46,1-1 0,-3 1 1072,-3-2 1,-2 6-434,-4 0 1,-1 2-972,1-2 1,0 0 201,-1 3 1,1 4-1233,0 3 1,0 3 267,-1-4 0,4 5-1151,0-1 2119,4 2 0,-7 1 0,4 0 0</inkml:trace>
  <inkml:trace contextRef="#ctx0" brushRef="#br0">15838 16992 8250,'9'-28'0,"-4"5"1501,-2 1 1,-1 3-993,2 4 0,-3 1 605,2 5 0,-2 0-295,-1-1 0,-4 4 76,-3 0 0,1 4-460,-3-1 1,2 2-372,-6 1 1,0 4-5,0 2 0,-2 6 159,2 4 0,-2 5-654,2 0 0,1 5 342,3-1 1,3 5-923,-1 1 0,4 3-40,-3-3 1,4 0-353,-1-3 1,2 1 458,1 2 1,3-2-981,0 2 1928,4-2 0,-2-1 0,5 0 0</inkml:trace>
  <inkml:trace contextRef="#ctx0" brushRef="#br0">15568 17216 8476,'0'-15'0,"0"-1"1235,0 3-1007,0 1 0,4 4-96,2 1 0,3 0-220,4 4 0,-1-1 216,7 1 0,-2 2-944,8-2 0,1 2-61,5 1 877,2 4 0,5 1 0,-1 4 0</inkml:trace>
  <inkml:trace contextRef="#ctx0" brushRef="#br0">16220 17188 8378,'-5'-9'0,"4"-1"0,-2 1 1767,2 4-895,1-4 285,0 8 250,0-3-344,-4 8 0,2 2-1069,-4 3 1,4 0 60,-1 1 1,2 0-555,1 2 1,0-1 263,0 1 0,1 1-354,2 0 1,5 0 204,4 0 0,4-3-94,-4 3 0,5-3 1,-2-1 1,3-3 215,1 1 0,-1-5 716,1 1 0,-1-2-289,1-1 1,-1-1 826,-3-2 0,-4-3-508,-5-3 1,-4-3 63,1-1 1,-2-2-120,-1 2 1,-1-2-46,-2 2 0,-2-2-291,-5 3 1,2-4-246,2 4 0,-2-1-764,1 4 0,-1 0 463,-1-1 1,-1 4-1024,1 0 1,1 3-54,2-3 1528,-3 3 0,0-1 0,-5 4 0</inkml:trace>
  <inkml:trace contextRef="#ctx0" brushRef="#br0">16629 17151 8314,'0'-10'1572,"0"4"-690,0 0 1,0 3 1879,0-3-1628,0 3-484,0-1-757,0 4 158,-4 0 1,2 1-199,-4 2 0,4 3 235,-1 3 0,-2 0-526,2 1 1,0-1 78,3 0 0,0 2-143,0 1 1,0-2 197,0 3 0,1-3 33,2-1 0,3 0 243,3-3 0,0 1-87,0-4 1,4 3 118,-1-2 1,4-1-118,-4-3 0,4-5 338,-4-1 0,4-2-166,-4-1 0,1-5-157,-4-1 0,0 0-344,0 0 0,1 3-1363,-1 0 1805,-4-3 0,8 1 0,-3-5 0</inkml:trace>
  <inkml:trace contextRef="#ctx0" brushRef="#br0">16899 17300 8314,'6'0'509,"1"0"407,-5 0 460,2 0-760,0 0 0,-3-1 154,2-3 0,-2-1 361,-1-4 0,0-3-473,0-1 1,0-2-466,0 2 1,0-3 80,0 0 1,4 2-833,2-2 0,3 4 327,0-4 0,3 5 51,1-2 1,4 3-399,2 1 0,1 4-881,5 1 1,4 3 1458,5 1 0,6 5 0,2 0 0</inkml:trace>
  <inkml:trace contextRef="#ctx0" brushRef="#br0">17551 17132 8337,'0'-19'0,"3"2"1638,0 1 0,1 3-449,-1 3 1,-1 5 662,5 2-1338,-1-2 1,0 4 90,0-2 1,-4 6-223,1 3 0,-1 2-313,-2 2 0,0 3-213,0 3 0,-4 0-556,1 0 1,-1 1-187,1-1 0,-1 0 490,-2 0 0,1 2-1244,1-3 1,2 2-551,-4-2 2189,4 3 0,-6-4 0,3 5 0</inkml:trace>
  <inkml:trace contextRef="#ctx0" brushRef="#br0">17542 16955 8264,'0'-19'310,"0"4"684,0-1-2037,0 5 1,4-1 1042,2 5 0,2 3 0,2 4 0</inkml:trace>
  <inkml:trace contextRef="#ctx0" brushRef="#br0">17653 17327 8264,'0'7'-1705,"0"-1"1250,0-4 896,0 6 603,0-7 358,0 3-1110,0-12 1,0-1 211,0-7 1,5-1-174,1 1 0,-1-1-144,1-2 1,1 1 106,6 3 0,-3-3-269,3 3 1,-3 1 290,-1 2 1,4 2-93,-1 0 1,0 5-188,-2 2 0,-1 2 126,0 1 0,0 1-278,-3 2 1,1 2-59,-4 5 1,3 0-64,-3 2 0,1 0 252,-4 3 1,3 0-88,0 0 71,0 3 0,1-4 0,1 5 0</inkml:trace>
  <inkml:trace contextRef="#ctx0" brushRef="#br0">18007 17234 9496,'0'-9'1407,"0"4"-1343,0 1 161,-4 16 0,3-4 146,-2 11 1,1-2-104,-1 1 0,2 2-364,-2 2 1,-2-2 126,2 5 0,0-4-359,3 1 1,-3-3-147,0 0 1,0-1-94,3 1 1,0-4 217,0-3 1,0-5-673,0-1 866,0-3 0,0 0 423,0-6 0,0-4-90,0-5 1,0-4-114,0-5 0,3 0 538,0-4 1,1 0-233,-1-3 1,-1-3 262,5 0 1,-1-3-103,3 3 0,0-3 72,1 3 1,2-1-410,1 1 0,3 6 23,0 0 0,-2 4 183,2 3 1,-4 3-113,4 3 0,-5 6 550,1 3-599,-5 2 1,0 5-97,-4 2 0,3 2-30,-3 2 0,4 3-193,-4 3 0,3 1-707,-3 2 0,0-1 478,-3 1 1,0-1-314,0-3 1,0 3 250,0-3 1,0 2-25,0-2 0,-1-1 147,-2-5 1,-2 0 20,-5 1 1,1-2-378,0-2 1,-1-1-1258,1-2 1860,0-2 0,0 8 0,-1-4 0</inkml:trace>
  <inkml:trace contextRef="#ctx0" brushRef="#br0">18370 17085 8315,'5'-9'0,"4"0"265,-3-1 1,-1 4 444,1 0 0,-3 1 113,4-1-121,-5 2 1050,2-1-660,0 4-682,-3-3-200,3 8 1,-5 5-399,-2 3 0,2 2-49,-2-2 1,-1 1-357,1 3 0,0 1 363,3-1 0,0-2-224,0 2 1,0-4 5,0 4 1,0-5-109,0 2 0,0-3 585,0-1 0,1 0-91,2-3 0,-1 1 547,4-4 0,3 0-82,4-3 0,-1-4 109,-3-2 1,4-3-27,-1-4 0,1 3 267,-4-3 0,0 0-181,1 1 0,-2-1-110,-2 4 1,1 3-137,-4-1 190,5 1-1167,-7 1 28,3 1 22,-4 4 1,0 4 72,0 2 0,0 6-470,0 0 0,0 2 188,0-2 1,1-2 206,2 3 1,-2-2 41,2 2 1,2-6 177,1 2 1,0-3-22,0 0 1,3 2 403,4-5 0,7 0 0,0-3 0</inkml:trace>
  <inkml:trace contextRef="#ctx0" brushRef="#br0">19003 16815 8315,'0'-22'708,"0"2"201,0-2 1,0 4-367,0 2 1,4 3 179,-1 3 210,0 1-167,-3 4-271,0 1 1,0 5-150,0 2 1,-4 3-69,-3 6 0,-1 4 64,-1 6 1,-4 2-33,1 3 1,0-1-53,2 2 0,1-2 32,0 5 1,0 1-1167,3-1 1,-2 1 505,2-1 0,2-2 163,0 2 1,0-2-50,1-1 0,0-4-78,3-2 1,3-6-99,0 0 0,5-5-107,-2 2 0,2-3 2,1-1 1,4-4-178,-1-1 1,5 0-30,-2-1 1,1 0 270,2-3 0,-1 0 472,5 0 0,1-4 0,1-1 0</inkml:trace>
  <inkml:trace contextRef="#ctx0" brushRef="#br0">18789 16983 8315,'-14'-19'0,"1"2"851,7 1 1,2 3 2424,4 4-2651,0-1 0,2 5 415,4 2 0,5-1-416,7 1 1,6-1-128,4 0 1,1 3-470,5-2 0,0 2-387,4 1 0,0 0 180,2 0 1,-2 0-109,3 0 1,-7 3-2991,-3 0 3022,-2 5 1,3 1 0,1 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3166 7020 8155,'-10'-23'0,"4"1"54,0 6 0,3 7 99,-3 6 1,3 7-94,-4 5 1,2 6-67,-1 7 0,-1 2 110,4 7 1,-4 3-77,4 3 0,-3 1 3,3 2 0,0 0-339,3 3 0,0 4 279,0 2 1,0-22-1,1 0 17,0 0 0,1-1 0,0 26-7,1-26 1,0 0 0,4 25 29,-3-23 0,1 0 1,-1-1-1,0 0-18,-1 2 1,0 1 0,1-2 0,1 1 66,-2-1 1,0 0 0,-1 0 0,1 0-38,0 2 1,0-1-1,-1 0 1,-1-1-141,2 2 1,0-1 0,-1 2 0,-1 0 244,0 2 0,1 0 1,-2 1-1,1 2 104,-1 2 1,0 1 0,-1-1 0,1 0-412,-2 1 1,1 0 0,0-2 0,-1 1 219,-1-1 0,0 1 0,2-1 0,0 1-44,0 1 0,-1 0 0,2-2 0,0 0 46,1 1 0,1-1 0,0-2 1,1 0-106,2-2 0,0-1 1,-1 3-1,1 0 33,0 0 0,-1 1 0,1-1 1,0-1 51,-1 0 1,1 0 0,-2 1-1,0 0-243,0-1 0,0 0 0,0 3 0,1 0 89,0 0 0,1 0 0,0-1 0,-1-1 91,1 3 1,-1-1-1,1-1 1,0 0 33,-1 1 1,1 1 0,0-1 0,-1 1 3,1 1 1,0 0 0,-2-1 0,0-1-148,0 2 1,0 0 0,0 0-1,-1 1 155,1-2 1,1 1 0,-2 2 0,1 1 4,-1 0 1,-1 0 0,-1-2 0,1 0-4,0 2 0,1 0 0,0-2 1,0-1-8,0 1 0,-1 1 0,2-1 0,0 0 0,-1 2 0,-1 0 1,3-2-1,-1 0 19,-2-1 0,1-1 1,1 2-1,1-1-19,-1 0 1,0 0-1,1 1 1,-1 1 38,1 0 0,-1-1 0,1-1 1,0 1-34,-1-2 0,0 1 1,1-1-1,0 0 75,1-1 1,0 0 0,-2 1 0,0 0-41,0 1 0,0-1 0,0-1 0,0-1 5,2 1 1,0 0 0,-1-1 0,0 1-33,-1 0 0,0 0 0,1 1 0,0 0 3,0 1 0,-1-1 0,1-1 0,0-1-35,1 1 0,-1 0 1,1-1-1,0 1 44,-1 0 0,1 0 0,-1 2 1,0 0-66,-1-1 0,0 1 1,1 0-1,1 0 53,-2-2 0,0 0 0,-1-1 0,1 0-23,0-1 0,0 1 0,-1 1 0,-1 1 34,3 0 0,-1 1 0,-2-1 0,0 0-2,0-1 1,1 0 0,-1-1 0,0 1-7,0 1 0,1 1 0,-2 0 0,1 0 1,0-2 0,1 0 0,-1 0 0,-1 0-20,0-3 0,0 0 0,0-1 0,-1 1 12,-1 2 0,1 0 0,0-2 0,1 1-33,-2-1 0,1 0 0,0 0 1,1-1 29,0-3 1,0-1 0,-2 3-1,1 0-10,-1-2 0,1 2 0,-1 1 0,0 0 22,2-1 1,0 1 0,0-1 0,0-1 39,0-3 1,0 0 0,0 0-1,0 0-56,0 0 1,0 0 0,0 1 0,0 1 4,0-1 0,0 1 0,0-2 0,0-1-37,0 26 0,4-3 220,-3-24 1,1 1 0,1 24-143,-3 2 0,3-2-24,0-5 0,0 1-36,-3-1 0,0 1 4,0 0 0,0-4-2,0 1 0,0-4 16,0 3 1,0 0 251,0 0 1,-3-2-274,0-7 0,0 1-7,3-4 0,-3 3 376,0-3 0,-1-3-500,4-3 1,0-5 272,0 2 1,-1-3-330,-2-4 1,2-4 219,-2-5-515,2 0-42,1-1 171,0-1 0,-4-4 366,-2 0 0,-2-8 0,-2-2 0</inkml:trace>
  <inkml:trace contextRef="#ctx0" brushRef="#br0">1555 14478 8054,'0'-9'0,"0"0"0,0-1 881,4 1-490,1 0 0,9 4-327,1 2 1,4 2 5,3 1 1,5 0-249,8 0 1,2 0 103,3 0 0,3 0-411,3 0 1,2 0 390,1 0 1,3 0-9,-24 0 1,0 0-1,0 0 1,0 0 71,0 0 1,0 0-1,0-2 1,0-1 17,0 1 1,-1-2 0,2 0-1,-1 0 43,2-1 1,-1 1-1,0-1 1,-1 0-52,2 0 0,-1 1 1,1 1-1,0 0 95,0 0 1,-1 0-1,1 0 1,0 0-45,0 0 1,-1 0 0,-1-1-1,0 1 23,0 1 0,0 1 0,1-1 0,1 1-37,-2 1 0,0 0 0,2-2 0,0 1-11,1-1 0,0 1 1,-2-2-1,1 1-234,2 1 0,1-1 0,0 1 0,1 0 241,2-2 1,0 0 0,1 0-1,0 1 1,2-1 0,0 0 0,-3-1 1,0 0-4,1 3 1,1-1-1,-4-1 1,1 0-21,1 1 1,-1 1-1,-1-1 1,1 1 17,0 1 1,1 0-1,-2 0 1,0 0-25,2 0 1,0 0-1,-1 0 1,1-1 41,1-1 1,0 1 0,0 0 0,-1 1 1,1-2 1,0 1 0,-1 0 0,0 1-28,1-1 0,0 2 0,1-1 1,-1 0-2,-2 0 0,1 0 0,1-1 1,1 1-14,0-2 0,1 0 0,-1 2 1,0-1 19,0 0 0,1-1 0,-1 1 0,0 0 0,-1 0 0,0-1 0,3 1 0,1 0-1,-1-2 0,1 0 0,0 1 1,-1 1-248,-1-2 0,0-1 1,0 3-1,1 0 262,0 0 1,0-1 0,3 0 0,-1 0 2,-1 1 0,-1-1 1,2 0-1,0 1-24,-4 1 1,1 0-1,2 0 1,1 0 1,0 0 1,0 0 0,1 0 0,1 0-41,1 0 1,0 0-1,-1 0 1,0 0 46,-2 0 1,-1 0-1,3 0 1,0-1-20,1-1 0,0 1 1,1 0-1,-1 1 9,0-2 0,0 1 0,1 0 0,-1 1-369,-1 0 0,-1 0 1,3-1-1,-1 1 309,0-2 1,0 1 0,2 0-1,1 0 14,-2 0 1,1-1-1,-1 1 1,0 0 41,-3 0 1,1-1-1,-1 2 1,2-1-4,-1 0 0,2-1 1,1 1-1,0 0 36,-2-1 1,0 1 0,0 0 0,0 1-46,-3-2 0,0 1 0,1 0 0,0 1 37,1 0 0,-1 0 0,4-2 1,-1 1-29,0-1 1,-2 1-1,2-1 1,-2 0 20,-2 2 0,0 0 0,2 0 0,-1 0-9,0 0 1,1 0 0,2 0 0,1-1 1,-2 0 0,0-1 0,0 2 1,0-1-12,-3 0 0,0-1 1,0 1-1,0 1-2,-1 0 1,2 0 0,1 0 0,1 0 28,-2 0 0,0 0 0,2 0 0,-1 0-23,-3 0 1,-1 0 0,1-1 0,1-1-47,0 1 1,0-1 0,2 0 0,2 0 52,-1 0 0,0 1 1,1-1-1,0 0 38,-1-1 1,0-1 0,0 1 0,0-1-20,3 2 0,0 1 0,0-2 1,0 0 3,-1 1 1,-1 1 0,2-1 0,-2 0-91,-2 0 0,-1 0 0,1 2 0,-1-1 84,-1 0 0,0-1 1,1 2-1,0-1-9,-1 1 1,0 0 0,1-1 0,0-1 6,-3 1 1,0-1 0,3 0 0,1 1 0,1 1 1,0 0 0,-2 0 0,-1-1-7,0-1 0,0 1 1,-1 0-1,1 1-9,1-2 0,0 1 1,1-1-1,-1 0 12,4 0 1,-1 0-1,0 0 1,-1 0-1,3 1 1,1-1 0,-2 0 0,0 0 10,-1-1 1,1 0 0,2-1 0,0 1 1,3 1 0,-1 0 0,-4-1 0,1 0-94,0 2 1,0-1 0,0 0 0,0 0 81,2 0 0,0 1 0,-1 0 0,0 1-4,1-2 0,-1 1 1,-3 0-1,0 1 5,1 0 1,-1 0-1,0-2 1,-1 1-42,2-1 0,-1 1 0,1-1 0,1 0 25,0 2 0,0 0 0,-3 0 1,0 0-2,0 0 0,0 0 1,0 0-1,0 0 17,0 1 0,0-2 0,3 1 0,0-1-3,2 0 1,-1-1 0,0 2-1,0-1 0,-1 0 0,0-1 0,-1 1 1,1 1-6,0 0 1,0 0 0,2 0 0,0 0-66,2 0 1,1 0-1,-3 0 1,-1 0 59,1 0 0,0 0 1,-1 0-1,0 0-55,-1 0 0,0 0 1,3 0-1,0 0 34,0 0 1,0 0-1,0 0 1,0 0-6,2 0 1,0 0 0,-1 0 0,-1 0 7,1 0 0,-1 0 0,0 0 0,0 0-6,1 0 1,-1 0-1,-3 0 1,-1 0 22,0 0 0,-1 0 0,-1 0 0,1 0-19,0 0 1,1 0-1,0 0 1,-1 0 69,1 0 1,-1 0 0,-1 0 0,0 0-35,0 0 0,0 0 0,0 0 0,0-1 46,2 0 0,-1-1 0,1 1 0,1 1-9,0-1 1,0-1-1,0 0 1,1 0-19,1 0 0,-1 1 0,2-1 0,0 1-13,-2 0 0,1 2 0,2-1 0,0 0-4,-1 0 0,0 0 0,1 0 0,0 0-3,-2 0 0,0 0 0,0-2 0,1 0 12,0 1 0,1-1 1,-2 1-1,1-1-65,-1 2 0,-1 0 0,0 0 0,1 0 29,-2 0 0,0 0 0,-1 0 0,0 0-41,1 0 1,0 0 0,2 0-1,-1 0 34,0 0 1,-1 0-1,1 0 1,1 0-4,-3 0 1,-1 0 0,2 0 0,1 0 18,2 0 0,1 0 0,0 0 0,0 0 1,-1 0 1,1 0-1,0 0 1,0 0-11,-2 0 0,-1 0 1,2 0-1,0 0 1,0 0 1,0 0 0,-15 0 0,0 0 0,0 0 44,17 0 1,-1 0-1,-16 0 1,0 0-1,0 0-38,14 0 0,-1 0 1,1 0-1,1 0 101,-2 0 0,1 0 1,1 0-1,0 0-2,-2 0 1,-1 0 0,1 0 0,1 0 8,-3 0 1,-1 0 0,1 2-1,0-1-62,3 1 1,-1-1 0,2 1 0,0 0 1,0-3 1,0 2 0,0 0-1,0 2-47,-3 0 0,0 0 1,-1-1-1,0 1 52,1 0 1,0 0-1,-1-1 1,-2-1-41,-1 2 0,-1 1 0,1-3 1,-1 1 20,-2 1 0,-1 0 1,-1-2-1,0 1 27,0 1 0,0 0 0,0 0 0,1-1-38,-2 1 0,1 1 1,0 0-1,0 0-5,-2-1 1,0 0-1,0 0 1,1-1-41,-1 1 0,0 0 1,2 0-1,-1 0-77,-1-1 0,0 2 1,-1 0-1,0 0-86,-5-1 0,0 0 1,-3 0-1,-1-1 429,19 5 1,-6-2-570,-9 1 0,-8-1 1139,-10-2-2784,-7-2 1962,-2 3 0</inkml:trace>
  <inkml:trace contextRef="#ctx0" brushRef="#br0">10782 15447 8138,'13'-38'861,"-2"6"-471,1 4 0,-5 5-451,0 4 0,-4 6 76,3 3 587,-4 5 1,2 6-178,-4 2 1,-4 7-153,-2 5 1,-2 7 14,-2 3 1,0 6 14,-3 3 1,3 6-453,-2 4 1,-2-2 335,2 1 1,-4 2-126,4 5 0,-5-1 24,9-21 0,1 0 0,0 0 0,-1 1-475,1 2 0,-1 0 0,1-1 1,-1-1 199,1-2 0,-1-1 0,1 0 0,0 0-337,-2 23 0,0-6-224,-1-3 1,4-6 359,0-6 1,3 0-492,-3 0 0,4-5-9,-1-5 890,2 1 0,1-9 0,0 4 0</inkml:trace>
  <inkml:trace contextRef="#ctx0" brushRef="#br0">10428 16052 8250,'-5'-1'3002,"2"-2"-2484,-2 2-629,4-3 0,-2 4 414,6 0 0,2 0-52,4 0 1,0 0-11,1 0 1,-1 0 9,0 0 1,1 0-75,-1 0 1,1 0 61,3 0 0,-3 0-155,3 0 1,-3 0-78,-1 0 1,1 0 82,-1 0 1,0 0-164,0 0 1,-2 0 57,-1 0 1,-3 0 10,3 0 77,-4 0-193,2 0 117,-4 0-217,0-5 150,0 4 102,-4-3 0,2 4-260,-4 0 213,4 0-442,-2 0 213,4 0 131,-4 0 110,3 0-383,-4 0 1,10-3 314,1 0 0,3 0-26,4 3 1,-2-3-29,4 0 1,4-3-71,3 2 0,4-2 111,-2 3 0,7-4-127,4 1 0,-2 1 69,1-2 1,-4 2 177,1-1 1,-2-1-86,-1 4 1,-9-2-39,-3 2 1,-5 2-1121,-1-2 447,-5 2-103,-1 1 1,-5 1 22,-2 2 840,-2-2 0,-5 8 0,1-4 0</inkml:trace>
  <inkml:trace contextRef="#ctx0" brushRef="#br0">11061 15558 8344,'24'-28'0,"-5"5"0,-7 4 970,-6 7-907,-2 5 0,-6 4 308,-4 6 0,-8 4-264,-11 5 0,-7 6 122,-5 3 0,-9 5-422,20-13 1,-1-1 0,-2 3 0,-1 0 273,-1 0 0,0 1 0,-1 2 0,0-1-81,0 0 0,-1 0 0,-1 1 0,0 1 3,-1-1 0,1 1 1,3-2-1,0-1 18,4 0 1,2-1 0,-20 13 49,14-3 1,6-7-87,13-5 0,5-7 22,10-3 1,3-2-121,6-1 0,7 0 151,6 0 0,7-4 91,5-2 0,4-2-300,6-2 1,4 0 280,-25 4 0,0-1 0,25-3 298,-1-2 0,-4 1-94,-2 2 0,-4 1 428,-6 2 124,-6 1 0,-14 6-908,-11 3 0,-12 5 107,-9 6 1,-10 3-111,-9 1 1,-5 3-134,-4 3 0,19-12 0,0 0 108,-1 0 0,0-1 0,1 1 0,-1 0-5,1-2 0,1-1 1,-18 15-1,1-3 0,6-1-237,9-6 0,11-1 97,14-5 1,11-4-41,7-2 0,8 1 20,8 0 0,3-1 140,7-3 0,1-3-75,5-1 1,1-2 444,-1 3 1,-4-1 277,-8 1 1,-9 2 35,-7-2 1,-6 6-214,-6 3 0,-8 2 14,-9 2 1,-3 3 404,-6 3 1,-3 4-462,-3 2 1,-2 0-432,-1-4 0,1 2-364,2 2 1,2-3-910,5 3 0,4-2-1907,5-2 3277,4 1 0,4-3 0,4-1 0,4 1 0</inkml:trace>
  <inkml:trace contextRef="#ctx0" brushRef="#br0">12626 15884 8101,'-10'0'0,"1"-4"0,0-2 0,-5 2 1464,-1 1-903,-3 2 0,3 8 68,-1 2 1,0 7-198,-2-1 1,0 3-459,3 0 1,-2 2 134,5 2 1,-4-1-345,4 3 1,-1-3-132,4 1 0,1-3-366,2 0 1,-2 0-12,5-1 0,0-3 365,3-3 0,0 2-1018,0-2 1396,-4 1 0,3-8 0,-3-1 0</inkml:trace>
  <inkml:trace contextRef="#ctx0" brushRef="#br0">12626 15549 8301,'3'-19'0,"0"1"0,3 6 0,-3 3 0,1 6 0,-1 0 0,-2 6 0,2 3 0,-2 7 0,-1 2 0,0 7 0,0 2 0</inkml:trace>
  <inkml:trace contextRef="#ctx0" brushRef="#br0">12551 16220 8286,'-6'8'-587,"0"-2"-346,4 2 180,-3-3 1027,5 1 112,0-2 0,0-6-25,0-5 0,1 0-148,3-8 1,1-5 68,4-5 0,1-2-128,3-1 0,0 0 167,3 1 0,1 0 38,-1 2 0,1-1 171,2 4 0,0 0-32,-1 4 0,-3 3 124,-3 3 1,-1 6-332,-2 3-105,0 2 1,-3 5-295,1 2 1,-5 6 8,1 4 1,-1 1 5,1 2 1,-2 0-258,2-1 1,-2 1-521,-1 0 0,0-1 96,0 1 0,0-1-523,0 1 0,0 1 1297,0 1 0,0-1 0,0 3 0</inkml:trace>
  <inkml:trace contextRef="#ctx0" brushRef="#br0">13091 15977 8194,'0'-9'0,"0"3"38,0 0 1,0 5 75,0 1 1,0 5 219,0 7 0,-1 3-7,-2 3 0,-2 5 394,-5 2 1,1 5-391,0 1 1,0 4-205,-1-1 0,-2 3-402,-1 0 1,1-1 117,3-2 1,-1-2-281,1-4 1,3-1 158,0-2 1,0-7-110,0-5 1,1-4-312,2-3 373,2-1 1,-3-10 419,4-1 1,0-6-127,0-4 0,0-2 112,0-4 0,0-2 95,0-4 0,3-3 22,0 0 1,4-5-67,-1-1 0,6-2-155,0-4 1,5 4 99,-2-2 1,3 0-19,1 1 0,3 0 420,3 6 1,-2 6-169,-1 6 0,-3 8 395,0 5 0,-2 0-242,-1 6 0,-4 1-146,-5 5 0,-2 2-90,-2 5 0,-2 3-143,2 3 0,-2 2 259,-1 4 1,0-2-129,0 1 1,-4 2-661,-2-1 0,-3 0 227,0-4 0,-3 1-702,-1 0 1,-2-1 64,2 1 1,-2-4-325,2 1 1,-2-4 478,2 4 1,-2-5 698,3 2 0,-1-7 0,4-2 0</inkml:trace>
  <inkml:trace contextRef="#ctx0" brushRef="#br0">13417 15949 8205,'5'-18'2054,"0"3"-1051,-2 3-1786,-2 2 895,8 4 790,-8 2 1,3 5-559,-4 2 0,-3 4-164,0 5 0,-5 2-462,2 1 0,1 3 192,-1-3 0,3 2-315,-3-2 0,3 3 227,0-3 0,2 0-115,1 0 1,0-3 47,0 0 1,0-2-175,0 0 0,0-1 137,0 0 0,1-3 326,2-3 1,3-2-8,3-1 1,4-5-17,3-5 0,-2-2 405,2-4 0,-4-1-237,4 1 0,-5 0 244,2 0 1,-3 0 471,-1 3 379,-4 1-746,4 2-591,-8 1 1,3 5 632,-4 4-307,4 4 0,-3 9-26,2-1 0,1 0-147,-1-2 1,5 0-1740,-2 2 1,-1-4 388,1 1 1,0-2 376,4 3 1,2-5 502,1-2 0,0-2 157,-1-1 1,0-1 68,3-2 0,4-7-51,3-5 1,0-4 203,0-2 0,-1-3-132,4-4 1,0-5 96,2-5 1,0 0 376,-2-5 0,2-1 47,-2-2 1,-12 22 0,0 1-45,12-23 0,-4 6 104,-5 3 1,0 10 345,-3 2 1,-2 6 324,-5 3-670,3 7 0,-9 6-134,0 6 0,-1 3-352,-6 6 1,0 4 120,-5 6 0,0 6 195,-3 6 0,0 2-155,0 1 1,1 0-225,5 1 1,0-1-185,0 0 1,3 0-210,3 1 0,2-1-953,1 0 0,0-3 649,0 0 0,3-5-229,0-1 0,7-2 21,-4-7 995,4-3 0,-4-5 0,7 1 0,1 3 0</inkml:trace>
  <inkml:trace contextRef="#ctx0" brushRef="#br0">13827 15763 8132,'-16'-21'3276,"1"-1"-1658,3 0-2107,3 8 0,9 4 45,6 7 0,5 2 636,2 1 1,8 0-147,0 0 1,7 0-347,6 0 0,2 0-243,7 0 0,1 0-452,6 0 1,-22 2-1,1 0 995,4 1 0,-1 1 0,-1-1 0,-1 2 0,2-1 0,0 1 0</inkml:trace>
  <inkml:trace contextRef="#ctx0" brushRef="#br0">15074 15754 8155,'5'-9'0,"0"-1"0,-5 1 358,0 0 1,0 3 535,0-1 0,-1 1-249,-3-3 0,-2 3-171,-6-1 1,-3 5-502,-3-1 1,-1-1 97,0 1 1,0 1-128,-3 5 0,1-1-9,-3 4 0,3 0-44,-1 4 1,6 2 32,0 1 1,6 0-22,0-1 0,5-1-362,5 1 0,0-1 179,0-2 0,4 3 125,3 1 1,2-1 60,3-3 0,3 2 237,3 1 1,2-1-51,2 1 1,-3-2 125,3 0 0,-2 2-128,-2 0 0,1 1 104,0-4 0,-5 0-10,-1 1 1,-7-1 50,-3 0 392,-2 1-432,-1-1 0,-5-1 3,-5-1 1,0-2-201,-5-2 0,2-2-235,-2 2 1,0-1-15,0 1 1,-3-2-337,3 2 0,1-2 391,2-1 0,1 0-97,2 0-2658,0 4 1558,4-3 1392,0 4 0,5-5 0</inkml:trace>
  <inkml:trace contextRef="#ctx0" brushRef="#br0">15335 15773 8156,'4'-19'1638,"-3"4"0,4 3-1264,-2 6-977,-2-2 1,4 8 1450,-5 0 0,0 4-320,0 5 0,-4 4-122,1 3 0,-4 2-108,1 0 0,-1 1-764,0-1 0,0 4-140,4 0 0,-3 0-420,3-4 1,-3 1 351,3-1 0,-2 1-407,2 0 1,1-4 115,-4 1 965,4-5 0,-6 3 0,2-5 0</inkml:trace>
  <inkml:trace contextRef="#ctx0" brushRef="#br0">15372 15586 8297,'4'-23'0,"-2"-3"1317,5 4 1,-1 5-1039,3 8 0,0 1-968,1 5 1,3 0 258,3 3 0,-2 4-553,2 2 1,-4 3 982,4 4 0,-5 5 0,2 6 0</inkml:trace>
  <inkml:trace contextRef="#ctx0" brushRef="#br0">15586 15801 8170,'-1'-7'259,"-2"1"0,2 0 430,-2-3 0,2 2-162,1 1 1,0 3-196,0-3 0,4 4-240,2-1 0,4 1 116,2-1 1,3 1-4,3-1 1,1 2-22,-1 1 1,4 0 15,0 0 0,0 1-99,-4 2 0,0 0-1,-3 3 1,-1 0-179,-5 3 0,-4 1 56,-2-1 1,-2 0-106,-1 1 0,-1 2 93,-2 0 1,-2 4 54,-4-4 0,-4 4-26,1-4 1,-5 4 94,2-4 1,-3 5-119,0-2 0,-1-1 9,0-2 1,4 2 52,-1-2 1,5 0 11,-1-2 0,2-4-447,4 0 276,2-4 225,4 6 1,4-7-51,2 3 0,7-3 167,2-1 1,7-1-259,3-3 0,2 2-111,1-4 1,0 3 65,0-3 1,4 0 114,2-4 1,-1 0 40,1-2 0,-4-2-59,1-1 1,1-3 363,-1 3 0,-4-3 53,-5-1 1,-4 2 114,-2 1 0,-4 0 311,-6 3 127,-1 1-629,-5 3 1,-5 0-110,-1 3 1,-2 2-340,-1 4 1,-5 0 165,-1 0 1,-3 4-370,0 2 0,-1 4 62,0 2 0,1 1-56,-1 3 1,1 2 54,3-3 0,1 3-52,5 0 0,1 1-98,2-1 1,2 2 129,4 2 1,8-4-32,4 1 0,9 0 131,4-4 1,3-1-323,3-2 1,-1-3-214,4-2 0,1-2-179,5-2 0,3-2 525,3 2 1,1-2 0,-1-1 0</inkml:trace>
  <inkml:trace contextRef="#ctx0" brushRef="#br0">17011 15437 8197,'14'-14'3160,"0"0"-3437,-5 5 1,-4 3-72,-2 0 0,-2 5 456,-1 1 0,-5 8-105,-4 7 0,-4 7 1089,-6 3 1,-4 2-419,-2 1 0,2 3-387,-2 0 1,3 4-40,-3-1 1,1 6-177,0 0 1,2 3-183,6-2 1,4-4 245,6-3 0,-2-2-764,5-1 1,1-4 302,5-8 0,3-1-960,3 1 1,3-1 553,1-3 0,3 0 731,0-3 0,-3-2 0,1 4 0</inkml:trace>
  <inkml:trace contextRef="#ctx0" brushRef="#br0">17132 15866 8174,'0'-15'1010,"0"2"1,0 3-101,0 1 459,0 4-485,0 1 267,0 4 0,0 10-852,0 3 0,0 5-793,0-2 0,0 4 367,0 2 1,0 0-561,0-4 1,0 1 435,0 0 1,0-1-274,0 1 0,0-4 45,0 1 0,0-5-65,0 2 1,0-6 28,0-1 744,0 0 313,-4 0 0,3-6-346,-2-7 1,2-2 31,1-3 0,1-4-37,2-6 1,2 2-90,4-5 1,1 3 65,-1-3 1,1 2-6,3-2 1,1-2-21,5 2 1,-1 3 74,1 4 1,0 0 226,-1 6 0,3 0-105,-2 6 0,1 2 28,-4 4 0,-3 1 21,0 2 1,-3 3-335,-1 7 0,-4 1 71,-1 5 0,-3-1-68,-1 1 1,0 3-133,0 0 1,0-1-430,0-2 1,0 3-575,0-1 0,-1 1 499,-3-3 1,3-2-656,-2-1 0,2 0 523,1-3 1,0 2-956,0-2 1665,0-1 0,4-3 0,2 1 0</inkml:trace>
  <inkml:trace contextRef="#ctx0" brushRef="#br0">17737 15493 8263,'19'-18'0,"-1"3"1195,1 3 1,-2 6-309,1 2 0,0 12 87,7 4 1,-5 9-330,2 4 0,-5 6 16,-2 3 1,-2 6-353,2 4 1,-7 1 19,2 2 1,-7-1-61,0 1 0,-2-1-1,-1 1 1,-4-6-702,-2-4 1,-4-2-53,-2-4 0,-3-2-383,-3 2 0,2-2-28,1-1 0,-2-4-743,-5 1 1,2-3 1638,-5 3 0,1 2 0,-3 3 0,-1 0 0,-2 1 0</inkml:trace>
  <inkml:trace contextRef="#ctx0" brushRef="#br0">689 9655 8228,'-24'-28'1457,"2"0"0,7 5-650,3 1 0,4 3 189,2 4-310,4 1 266,-2 9 1,8 5-111,2 6 1,3 11-360,0 5 1,0 5-268,0 4 1,4 2 48,-1 4 0,2 1-707,-2 3 0,-2 0 447,3 2 0,0-1-768,0-5 1,-1 1 202,-3 3 0,1-4-174,-1 0 0,0-1-861,1-5 0,-4-3 732,0-3 0,-1-4-392,2 1 1,0-7 566,-4-2 1,-1-2 687,-5 1 0,6 3 0,-2 3 0</inkml:trace>
  <inkml:trace contextRef="#ctx0" brushRef="#br0">670 10158 8228,'-9'-5'0,"0"2"0,3 1 3276,-1-1 0,5 2-2409,-2-8 1,6 4-137,4-4 1,2-5-251,7-1 0,2-3-60,4 0 0,3-2-172,4-2 1,0 3-275,0-3 0,3 2 116,0 2 1,0 3-200,-3 3 0,-4 2 33,-2 4 0,-4 2 30,-2 4 1,-3 1-107,-3 2 0,-4 2 91,0 5 1,-3 2-27,3 1 0,-3 0 80,4-1 0,-5 2-210,1 1 0,-1 3 88,1-2 0,-2-2-435,2 2 1,-2-4-1030,-1 3 1,0-3 756,0 0 0,0-1-209,0-2 0,0-3 25,0 0 1019,0-4 0,4 7 0,1-4 0</inkml:trace>
  <inkml:trace contextRef="#ctx0" brushRef="#br0">885 9609 8172,'-10'-14'0,"1"-1"0,1 0 705,1 0 1,3 3-175,4 0-44,0 2-1349,0 5 0,5 1 497,5 8 1,2 5-226,4 6 1,4 4 104,-1 3 485,2 1 0,1 5 0,2 0 0</inkml:trace>
  <inkml:trace contextRef="#ctx0" brushRef="#br0">1276 10000 8142,'-7'-1'1181,"1"-2"0,1 1-227,-1-5 1,-2-3-375,1-5 0,0-3 123,1-1 0,-2 0-249,1-3 1,2-2-32,-1-4 0,4 4-140,-1 3 1,2 1-28,1 1 0,1 4 82,2-1 0,-1 8-97,4-1 0,0 6-228,4 0 0,-1 3 97,0 3 0,1 3-332,-1 6 1,-2 0 184,3 3 1,-5-2-505,7 2 1,-5-2 178,3 2 1,-1 0-4,-3 0 1,2 0-184,2-3 0,-4-2 189,0 3 1,-4-3-395,1-1 133,3 1 802,-5-1-233,3-4 1,-4-2 338,0-6 1,-3-2-113,-1-4 0,-2-5 9,3-1 0,-3-4 290,3-3 0,0 3-207,3-3 0,-3 2 203,0 2 1,-1-4-97,4 0 0,1 4 194,3 2 0,-3 2-107,2-2 0,2 3 151,1 3 0,2 2-174,2 2 1,-1-1-392,0 4 0,1-1-57,-1 4 1,0 5 125,1 1 1,-1 5-226,0 2 1,0 2 111,1-2 1,-2 2-776,-2-3 1,3 4 389,-3-4 1,1 4-1028,-1-4 0,2 1 146,-1-4 0,-2 0-116,1 1 0,-1-1 410,1 0 0,0-4-118,-3-1-795,-2-3 1881,3-1 0,-4-5 0,0-1 0,0-2 0,0-1 0,0-4 0,0 1 0,-1 3 0,-2 2 386,2 1 1,-3-3 991,4 0 0,0 2-648,0 1 1,0 0-88,0-3 0,1-1-208,2 1 0,0-1 23,6-3 1,-2-1-82,6-5 1,2-1 345,4-1 1,0-1-165,2-6 1,2 2 3,-1-5 1,-2 3-106,-4 3 0,-3 0-150,-3 3 0,-5 0 92,-2 3 0,-2 2-111,-1 1 0,-5 6 216,-4 4 1,-2 4-101,-4-1 1,3 2-144,0 1 0,-2 2-39,2 4 0,-3 1-114,2 9 1,1-1-177,2 4 0,2 4 131,2 1 1,2 6-239,4 1 1,1 4 87,2-4 1,2-1-98,4-6 1,5 0 50,1-2 1,4-7-169,3 1 0,-2-6-150,5-3 1,0-3-158,3-4 0,-3-1-243,0-2 1,-5-7 320,2-5 0,-1 0-1081,0 0 0,-2-1 777,0-2 1,-1 0-807,-2 2 1,1-1 1340,2 1 0,-4-1 0,-2-2 0</inkml:trace>
  <inkml:trace contextRef="#ctx0" brushRef="#br0">3538 13221 7829,'-5'0'-98,"1"0"0,4-1 243,0-2 0,1 2-102,2-2 1,-1 2 134,4 1 0,0-3-56,4 0 0,0-4 20,3 0 0,-2-1-70,4-1 0,1-1 10,3-3 0,0 2-94,3-5 0,2 1 56,4-4 1,-4-1 83,1-1 1,0 1-52,3-2 1,3 0-85,0 0 1,0 0 82,-3 3 1,0-2 7,0-1 0,4-3-34,2 3 0,-1 1-164,1 2 0,-3-3 57,4 1 1,-2-4 111,1 3 1,-1-3-68,-2 4 1,-1-4 56,4 3 0,-1-3-32,1 3 0,2 1 21,-5 2 0,3-1 2,-3-1 0,4 1 56,-1-2 1,-1 2 7,1-2 0,0 2-103,4-1 1,-1-2 48,0 1 0,0-3-121,1 3 0,0-2 116,2 2 1,-5-4-56,3 1 1,-6 1 41,2 0 0,-3 2-12,3-3 0,-3 1 39,3-1 1,-4 3-7,1 3 1,-2 4-67,-1-1 0,-3 1 47,0-4 1,-1 0-21,1 1 0,2-1 25,1 0 0,-3 1 22,3-1 0,-1-3-32,4 1 0,-1-2-4,4 1 0,-4 3-23,1-3 0,-5 2 6,-1 2 1,0-2 59,3-2 0,0 3-36,0-3 0,-4 5 30,1 2 0,0-1-30,3-2 1,-1-1 78,-2 0 1,2 1-28,-3-1 1,0 0 8,1 1 1,-1-1-33,1 1 0,2-1 7,-3 0 0,0 0 13,1-3 1,0 5-17,3-1 0,0 1-104,0-1 0,0-1 99,0 0 1,-1 2-135,1 1 1,0-1 74,0 1 1,0-1-16,0-2 1,0 0 9,0 1 1,-3 2 14,0 1 1,-2 3 56,2 0 1,-2 1-60,-4-2 1,2 3 89,1-3 0,0 3-72,-4 1 1,1 0 168,0 3 1,-1-2-130,1 2 0,0-3 20,-1 0 1,1 3-83,-1 0 0,-2 3-1,-1-4 0,3 5-8,1-1 0,1-1 35,-4 1 0,-2 0-123,2 3 1,-2 0 66,2 0 0,0 3-79,-3 0 1,2 3 41,-2-3 0,2 5 40,-2-2 0,-1-1 46,-3 1 1,4 0-21,-1 4 0,2-4 19,-2 0 0,-2 0-31,3 4 0,0-1 43,0 0 1,2 1-25,-2-1 0,0 0-40,0 1 0,-2 2 55,4 0 0,0 1 1,0-4 0,2 4-30,-5-1 1,4 0 0,-4-2 0,5 2-20,-2 0 1,2 1 24,-2-4 0,3 4-10,-2-1 0,1 4 11,2-4 0,-4 1 36,1 0 0,-1-2-37,4 5 0,-1-4 2,-3 4 0,3-5 55,-3 1 1,3 3 8,0 0 1,1 0 89,0 0 1,-1-2-127,1 2 1,1 1-14,1 3 0,-1-4 25,2 1 1,-3-2-39,0 2 1,0 0 10,-1-3 1,1 2-6,-1-3 0,4 4-54,0-4 0,0 2 66,-4-2 1,2-1 3,2 1 0,-3-2-14,3 0 0,-1 2 88,0 1 1,0-1-70,4-3 0,-4 1 4,0-1 0,3 0-68,1 0 1,-2-2-2,-2-1 0,2-1 82,-1 1 0,3 3-8,-4-3 1,4-1-36,-3 1 1,3-4 10,-3 1 0,2 1 12,-2 0 1,3 2-14,-3-3 0,3 0 83,-4-3 1,5 0-59,-1 0 0,-2 0 3,-2 0 1,2 0-44,-1 0 0,1-3-11,-2 0 1,2-3-28,2 2 0,-1-3 60,-2 1 1,0 1-56,3-1 0,-2-1 25,-5-2 0,4 0-3,0-1 1,1 1 4,-2 0 1,-1 0-2,2-1 0,-3 1-33,0 0 1,3-4-85,0 1 0,-1-2 35,-2 2 0,3-2 53,-1-1 1,5-3 26,-1 3 1,-2-3 1,-2 0 1,-1 2 3,-1 1 0,1-1 6,-1-3 0,2 1 9,-6-1 1,3 1-1,1-1 0,2-3-14,1 1 1,1-1 22,-2 3 0,3-3-18,4 1 0,0-5-122,0 1 0,0 1 72,0-1 1,0 5 31,0-2 1,0-2 12,0-1 0,-1 2 2,-3-2 0,3 3 45,-2-3 0,2 1-63,1 0 0,0-3-8,0 2 0,0 1 73,0-1 1,3 0 11,0-3 1,0 4-29,-3-1 1,1 3-49,2-3 1,-2 1 38,2 0 0,-1-2-6,1 4 0,-2-1 55,2 2 0,1 1-1,-1-2 1,1 3 30,-1 0 1,-2 0-68,2 1 0,-2 2-45,-1 1 1,0 0 23,0 0 1,1-3-3,2 3 0,-1-2 34,4 1 0,-3 0-4,3 3 1,-3-2-40,3 3 1,-4-2 19,1 2 0,-1 1 1,1-1 0,-1 4 3,4-2 1,-3 6-53,4-5 0,-5 5 67,1-2 1,2 2-3,1-2 0,-2 4-5,-1-1 1,-1-1 4,1 1 0,-1 0-39,4 3 0,-4 0 27,1 0 0,2 0 54,1 0 1,0 3-46,0 0 0,-1 4-35,1-1 1,1 0-4,-4 0 0,4 1-8,-1 5 0,-1-1-14,-2 1 1,-2-1-5,-2-2 0,-1 3-53,2 1 1,-6 2 76,3-2 0,-1 2 59,-3-2 0,2 0-65,-1-1 1,-3 2 225,3 1 0,-2 2-158,-2-5 0,2 5 144,2-2 1,-2 2-216,1-2 0,-1 2 13,-1-5 0,0 5-69,3-2 1,-2 2 102,1-1 1,-2 1-70,-4-1 1,5 1 46,-4 2 1,3-4 65,-3 1 1,-2-1-42,2 4 0,-1-1 31,4-3 1,0 2-47,-1-5 1,1 5 46,-1-2 0,4 2-160,0-2 1,3 0 119,-4-3 0,4-1 23,-3 1 0,3 1-35,-3 0 1,2-1 0,-2-2 0,3-1-27,-3 0 1,3 0-5,0 1 1,-1-4 21,1 0 0,0-1 1,3 2 0,0 0-102,0-4 1,1 1 93,2-1 0,-2-2-30,2 2 1,2-2 10,1-1 1,-1 0-17,1 0 0,-3 0 40,3 0 0,0 0 4,4 0 1,-4 0-16,0 0 0,-4-3 1,1 0 1,4-3 46,-1 3 1,0-4-43,-6 0 1,1 2 5,2-1 0,1 0-4,3-4 1,-3 1-4,-4 0 0,3 0 35,0-1 1,0 0-3,-3-3 0,0 3-5,-1-2 1,1 1 8,0 2 0,0-3-36,0-1 0,0-2 16,0 2 0,1 0-44,2 0 1,-5 0 44,2-3 0,-2-1-45,2 1 1,1-1 21,2-2 1,-2 1-7,2-1 1,-2 0-37,-1 1 0,4-1 1,2 0 0,-2 1-121,-1-1 0,1 1 151,-1-1 1,0 3-30,-3 1 0,-1 0 24,-2 0 0,1-3 118,-5 3 0,5 0-32,-1 0 1,-1 0 55,1 0 0,-4-3-106,4 3 1,0-1 10,3-2 0,-3 4-47,0-5 1,2 3 53,5-3 0,0 0-37,-1-3 0,-2 5 20,2-1 0,-1 1 71,1-1 1,-1-1-25,4 0 0,-4 2 10,1 1 0,1-1-67,-1 1 1,4-3 7,-1-2 0,1 1-168,0-2 0,1 3 185,-2 0 1,6-1-45,4-1 0,-3 1 23,-1-2 1,2 0-58,-2 0 1,5 0 36,-2 3 0,-1 1-5,-2-1 1,1 1 13,0-1 1,1 0 7,-5 1 1,3 2 75,-6 1 1,2-1-77,1-2 0,2-1 141,-1 0 0,1 1-129,-5-1 1,3 0 58,4 1 1,-3-1-71,2 1 0,2-1 5,-2 0 1,5 1-10,-2-1 0,3 0-11,0 1 0,-2-1-314,-1 1 0,-1-1 340,2 0 1,0-2 48,-3-1 1,-2 0-63,-5 4 1,2-1 66,-1 0 0,1 1-213,1-1 0,-3 0 163,0 1 0,-3-2-1,3-2 1,4 3-14,2-3 1,1 2-76,0 2 1,-2-4 84,4 0 1,0-2-87,0 2 1,2 0-173,-5 3 0,2 1 248,-2-1 0,-2 1-16,3-1 1,-3 0 2,-1 1 1,0-2-11,1-2 0,2 3 5,0-3 1,4 2-11,-4 2 1,5-1 15,-2 0 1,1-2-124,0-1 0,1 0 109,-1 4 1,-2-1-69,2 0 0,1 1 75,2-1 1,0 2-2,-6 1 1,2-2-4,-2 3 0,-1-3 8,-3 0 0,1-1 100,3 1 1,-2-1-110,5 0 0,-5 1 162,1-1 0,0-1-69,0-1 0,3 1-108,-18 9 1,0 0 0,23-12 11,-24 13 1,1-1 0,23-11-140,-2 3 0,1 0 144,-1-3 1,0 2-17,-3-1 1,0 1-53,-3 1 0,-2 1 34,3-1 0,-3 1 145,-1-1 1,-3 0-134,1 1 0,-1-1 215,3 0 0,-4 1-108,-2-1 0,1 1-46,-1-1 1,3-1-41,-3-1 0,0 1-14,-3-2 0,0 4-40,0 2 0,0-3 77,0 1 0,0 2-47,0-2 1,-3 1 275,0-2 0,-5 4-209,2-1 0,-2 5 127,-2-1 0,-2 1-142,-1 2 0,-2-1 252,2-3 1,-3 3-265,0-3 1,-3 6 86,-2 1 1,0 3-86,-4-3-105,4-1 76,-6 2-1,3-3-133,-4 7-52,0-3 1,-4 4 94,-2 0 0,-3 0-146,-4 0 1,-2 0 250,-7 0 0,-3 0-81,-6 0 0,-2 3 94,-4 0 1,0 4-238,-1 0 1,-3-2 327,-2 1 0,-2-3-227,2 3 1,-3-3 302,3 4 0,-5-2-118,1 1 1,0 1 11,7-4 0,-1 3-140,4-2 1,1 3 54,2-1 0,2-1-67,4 1 0,1-4 90,2 2 0,3 0-269,7-1 325,5 0-165,6-3 0,5 0 246,2 0 1,6-1-387,3-2 0,8 1 259,-2-5 0,7 1-96,0-3 0,3 0 134,3-1 0,2 1-90,4 0 1,2-4 65,1 1 1,-2-1-230,3 4 1,0-3 321,-1-1 1,7 0-67,-4 0 1,1 3 143,-7-2 0,-1 1-37,-2 2 0,1 1-118,-3 2 0,-2-2-120,-6 5 1,3-3 129,-2 3 1,-1-1-221,1 1 1,-8 2 104,2-2 0,-3 2 36,3 1 0,-1 1 238,-3 2 0,-1-1-97,-5 4 1,0 0-177,1 3 1,-1 2 52,0 1 1,-3 0 103,1 3 1,-1 2-82,3 4 1,-3 0 188,1 4 0,-4 1 9,3 5 1,-3-1-101,3 4 0,-3 0 1,3 3 0,-2-3 42,2 1 1,-3-4-168,3 3 1,-3-4 118,3 1 0,-4-6-62,2-4 0,0-1 37,-1-1 0,1-5-806,-1-1 59,-2-3 1,7-2-556,-1-2 0,-2-1 473,1-5 1,0 0 747,3 0 0,9 0 0,2 0 0</inkml:trace>
  <inkml:trace contextRef="#ctx0" brushRef="#br0">22393 6387 8205,'-24'-13'933,"1"2"0,6-2-297,5 4 1,1 2-96,8 1 1,1 4-271,5-1 0,7 2-143,9 1 1,1 0 205,8 0 0,-1 0-15,7 0 0,3 0 116,4 0 1,7 0-512,2 0 0,-23 0 0,1 1 102,1 1 0,1-1 0,1 0 1,0-1 79,3 2 1,0-1-1,1 1 1,0 0-295,0 0 1,1 0 0,-2-1-1,0 1-35,-2-2 0,-2 0 0,0 1 0,-1 1-279,-2-1 1,-1 1 0,26 1-257,-9-3 0,-8 1-442,-13 2 1,-6-2-443,-4 2 1642,-6 2 0,-11 1 0</inkml:trace>
  <inkml:trace contextRef="#ctx0" brushRef="#br0">22784 6331 8185,'-10'-5'0,"2"-3"605,2 2 1,1 2-366,2 0 0,2 8 713,-3 2 1,3 6-236,1 4 0,-3 5 30,0 4 1,0 2-200,3 1 0,0 4-232,0 2 1,0 6-267,0 0 1,1 3 36,2-2 0,-2 2-521,2-2 0,2-4-98,-2-3 0,0-4-473,-3 1 1,0-2 192,0-1 0,0-4-482,0-3 0,0-1-496,0-1 1789,0-1 0,0-3 0,0-2 0</inkml:trace>
  <inkml:trace contextRef="#ctx0" brushRef="#br0">23352 6276 8140,'5'-23'443,"3"3"1,-4 0 672,2 5 0,0 4 1005,-3-2-930,-2 7-183,3 2-694,-8 16 1,-5 1-147,-3 11 1,-5 2 23,2 5 0,-3 3-128,0 7 0,-1-3-288,1 2 1,2 2-46,0-2 0,5 5-349,-1-2 1,5-2 292,4 0 0,3-7-694,3-3 0,4-2 432,5-1 0,3-2-539,3-4 1,0-1 38,-3-5 1087,7-3 0,-10 5 0,7-5 0,-1-1 0,-1-4 0</inkml:trace>
  <inkml:trace contextRef="#ctx0" brushRef="#br0">23538 6648 8127,'0'-9'1061,"0"-1"0,0 1 184,0 0 134,0 4-919,0 0 0,0 6-194,0 3 1,0 2-101,0 6 0,0 6-116,0 3 0,0 5-105,0-1 0,0-1 117,0 1 1,0-3-536,0 2 1,3-3 121,0 1 1,0-3-329,-3 0 1,3-4-246,0-3 223,0-2 684,2-5 1,-4-2 371,2-10 1,1 0-178,-1-8 1,3-5-109,-3-5 1,5-2 258,-2-1 1,2-4-85,1-2 0,4 1-1,-1-1 1,6 3 17,0-3 0,-2 8-62,2 1 0,-1 8-16,2 5 1,-4 6 117,1 3 0,-8 2-148,1 1 0,-5 8 38,3 4 0,-5 5 120,1 1 1,1 4-100,-1 0 0,0 4-495,-3-1 1,0-2-73,0 2 0,0-1-285,0 1 1,3 1 59,0-5 0,4 1-446,-4-3 1,3-1-250,-3 1 0,1-3 168,-1-1 1106,-2-4 0,8 3 0,-4-5 0</inkml:trace>
  <inkml:trace contextRef="#ctx0" brushRef="#br0">24087 6136 8249,'5'-19'992,"-1"1"0,1 3-168,1 3 0,-1 6-288,1 2 1,0 12 92,4 4 1,-1 6-81,0 3 0,4 4 12,-1 6 1,2 3-259,-2 7 1,-1 0-368,5 3 0,-4 1 129,4-1 1,-5 4 81,2 2 0,-7-24 1,0 1-190,3 22 1,2 1 111,-8-4 1,0-3-253,-3-3 0,0-2-90,0 0 0,-5-5 9,-5-2 1,1-3-151,-3-3 1,-2 2-307,2-3 0,-2-1-730,2-1 0,2-3 17,-3 0 1432,3 4 0,-1-5 0,-1 5 0,1 1 0,-2 0 0</inkml:trace>
  <inkml:trace contextRef="#ctx0" brushRef="#br0">5624 14395 8271,'-10'-13'97,"1"1"1,3 0 240,0 6 1,4 1-695,-1 2 160,2 2 157,1-3 92,4 4 1,1 0-97,4 0 1,4-3 32,-1 0 0,5-2-7,-2 2 0,6-1 14,0-2 1,4-2-30,-3 1 1,4-1-52,-1-1 0,3-4 74,3 1 0,-1-5-2,4 2 0,-3-3-107,3 0 0,0-2 127,3-2 1,1 2 53,-1-5 0,-1 4 10,-2-1 1,2 2-44,-1-2 1,-2 2 10,1-1 0,-3 0 28,3-1 0,-3 2-34,3-5 1,0 3 25,4-3 0,-1 1-20,0 0 1,0-3-5,1 2 1,-4-1-13,0 1 1,-3-1-3,3 4 1,0-3-18,3 0 1,1 2-206,-1 1 0,-3 0 195,0 0 0,-3-4 26,3 1 0,-3 1 7,3 0 0,-4 2-17,1-3 1,5 1 115,-2-1 0,3-1-68,-6 5 1,3-1 15,-3 3 0,3-2-67,-3-1 1,5 0 2,-2 4 0,-1-4-10,1 0 0,3-4 40,4 1 0,0 2-106,-1-2 1,-1 3 80,1-3 1,2 0-67,2-2 1,-2-1-319,2 0 0,-1 0 360,-20 14 0,1 0 0,0 0 0,1 0 1,0 0 1,0 0 0,0 1 0,0 1-5,21-13 1,-2 0-21,-1-2 0,-20 13 1,0 1-188,23-12 0,2 2 157,-8 4 0,4-2 45,-4-1 0,6-3 49,-2 3 1,0-2-14,-3 2 0,1 0 4,5 3 0,-2-2-8,-1-1 1,0-3 8,-3 3 0,2-3 9,-3 0 0,-17 12 0,1 0-26,19-12 1,-19 12 0,0 0 19,19-8 1,-1-4-13,-2 3 0,1-3-5,0 3 1,-4 1 16,-3 2 1,1 0 4,6 1 1,0-4-8,3 0 0,-5 1 2,-2 2 0,-2-3 22,6 1 1,1-5-29,2 1 1,1 1 4,2-1 1,-24 13 0,1-1-14,1 0 0,0-2 0,-2 2 1,0 0-6,24-12 1,-24 12 0,0 0-2,21-9 0,-21 9 0,0 0-3,2 1 0,0-1 1,-1 2-1,0-1-23,1-1 0,-1 1 1,0 0-1,0 0 30,23-13 1,-24 12 0,1-1-42,1 2 0,0 0 1,19-12 34,3-1 1,-3 4-73,3-1 0,-1 0 39,1 0 0,-5 0 1,-1 4 0,-5-1 16,1 0 1,-1-2-3,8-1 1,-5-3 42,2 3 1,0-2 5,-1 2 1,2-4 117,-2 1 1,-5 1-86,2 0 0,-1 3 11,1-1 0,1-1-25,2 2 0,-4-4-1,1 3 1,-2-1 5,2 2 0,-3 0-3,1-4 1,-1 4-40,3 0 0,1-3-12,3-1 1,1-2 26,-19 13 0,1 0 0,19-13-1,0 2 1,-3 0-56,0 3 1,3-3 19,0 3 0,-1 1-10,2 2 1,-5-3-19,1 1 1,3-2-8,0 1 1,-4 2 18,-2-1 1,-1 0-10,4-1 0,2 3-7,1-3 0,-1 1 15,-5-1 1,3 3 23,1-3 1,2-1-20,-3 2 1,4-1 86,-4 3 0,5 1-70,-2-1 0,3-3 4,0 1 1,-2-2 8,-1 1 1,4 1-11,-23 9 0,1 0 0,2 0 0,-1 0-2,-1-1 0,0 1 0,0 0 0,0 1 5,0 2 1,0 0 0,23-13-8,-24 11 0,1 0 0,1 0 0,-1 0-17,0 2 1,0 0-1,1 0 1,0 0-9,24-6 0,-25 6 0,1 0-13,23-6 0,-24 5 0,0-1 3,0 0 0,0 0 1,0 0-1,0 0 20,22-7 1,1-2-1,-22 9 0,0 0 1,0 1-1,0 0 5,0-3 0,1 1 0,0 1 0,0 0-138,-3-1 0,1-1 0,4 1 1,-1-1 157,0 0 1,0-1 0,2 0 0,1 0 6,-1 0 1,-1 0-1,1 0 1,-1 0 6,-1 0 1,0 0-1,0 1 1,0 1-20,0 0 0,0-1 0,1 1 0,0-1 2,-1-1 1,-1 0 0,2 2 0,-1 0-10,-3-1 1,0 1 0,0 1 0,0 0 1,21-14 0,-22 13 0,1 0-11,21-12 1,-19 10-1,-1 1 12,-1 0 0,0 1 1,1-2-1,2 1 29,-1-1 0,1 0 1,0 0-1,0 0 9,0 0 1,0 0 0,1-1 0,-1-1 5,2 1 1,-1-1-1,0-1 1,0 0-35,2 1 1,0 1-1,1-3 1,0 1 2,1 0 0,-1 0 1,1-1-1,-1 0 7,-3 1 0,0 0 0,2-1 0,1 0 2,2 1 0,0 0 1,-3 1-1,1 0-161,1 0 0,-1 1 0,-2-1 0,-1 0 155,1 0 1,-1 1 0,1-3 0,0 1-6,0-1 0,-1 1 1,1 1-1,-1 0-21,-1 1 1,0-1 0,-1 1-1,1 0-2,-2 0 1,0-1 0,3 1-1,0 0 8,-1-2 0,0 0 0,2 2 0,-1-1-3,1-1 1,-1 0 0,0 0-1,0 0 3,2-2 0,0 1 0,1-1 0,-1 0-3,3 1 1,1-1 0,-4 0 0,1 1 70,0-1 0,1 1 0,-2-1 0,1 0-60,0 1 1,1-1-1,0 0 1,0 1 35,2-1 1,-1 1 0,-3-1-1,1 1-22,0 1 0,1 0 1,-2-1-1,1 0 6,1 1 0,-1 0 0,-1 0 0,0 1-17,0-1 0,0 0 0,-1 0 0,-1 1-9,2-1 1,0-1 0,0 1 0,-1-1-48,1 3 0,0-1 0,2-1 0,-1-1 35,-1 1 0,0 0 0,-1 0 1,1 1-52,0-1 1,0 0 0,0 1 0,0 1 56,2-2 0,-1-1 0,-1 2 0,0-2-7,0 0 1,0-1 0,0 1-1,-1 0 4,1 1 1,0 0-1,0-1 1,-1 1-3,0 1 0,-1 1 0,0-3 0,-1 0 8,2 1 1,-1 0 0,-1 1 0,0 0 6,-2 1 0,1-1 0,0 1 0,1 0 5,-2 0 1,0-1 0,2 1 0,-1 0-29,1-2 0,0 0 1,-2 1-1,0 1-1,-1-2 0,-1 0 1,2 2-1,-1 0 16,0-1 0,0 1 0,2-2 1,0 1 2,-1-1 0,0-1 0,0 2 0,-1 0 17,0 1 1,0-1-1,0 1 1,0 0 2,0 0 1,0-1-1,0 1 1,1 0-21,-1-2 1,-1 0-1,1 1 1,-1-1 1,2 0 0,1 0 0,-3 0 1,0 1 25,1 0 0,0 1 1,1-1-1,-1 0-21,0-1 0,-1 0 1,2 0-1,-1 1-3,0 3 0,0-1 1,0-2-1,1-1 5,0 1 0,0-2 1,3 1-1,-1-1 20,-1 1 1,-1 0 0,1-1 0,0 1-12,-2 1 1,-1 1 0,1-2 0,-1 0 2,2 1 1,1 1-1,-1-2 1,0 0-22,0 1 0,0 0 0,2 1 0,-1-1-1,-1 2 0,1 1 0,0-3 0,1 0-17,0 1 0,0-1 0,0 0 0,1-1 27,-1 3 0,0 0 1,1-1-1,-1 0-73,-3 3 1,0 0-1,1-1 1,1 0 63,-2 0 0,-1 1 0,1-2 0,0 1-197,22-12 1,-1 1 123,1 0 1,-1 3 42,1-1 1,-3 2 23,-3 2 0,-2-1 218,-8 1 0,3-1-211,-3 0 1,3 2-29,-3 1 0,0 0 136,-3 3 0,-3-2 321,0 2 0,-4-2-367,0 2 0,-4 2 385,-2 5 1,-3-2-382,0 1 1,-5 2 636,0-1-568,-5 4 554,2-6-584,-4 7 60,0-4-192,0 1-154,-4 3 1,-1-3 117,-5 4 1,1 0-165,0 0 1,-5 1 108,-1 2 0,-3-2 54,-1 2 1,0 3 41,-3 0 1,-2-1-62,-4 1 1,0-3 173,0 3 0,1 0-85,-1 0 1,-4 1 24,-3-4 0,-1 4-14,-1 0 0,0-2-112,-1 1 1,-3-3 253,-2 3 1,0-3-151,0 4 0,3-4 76,0 3 1,4-4-62,-1 1 1,6 1 3,-4-1 1,10 0-21,3-3 1,2 4 0,2-1 1,3 0-49,3-3 1,4 0-59,2 0-112,4 0 0,-1 0-93,6 0 130,2 0 0,3 0-61,1 0 1,-1 0 251,8 0 0,3-4-44,6-3 0,3 2 139,3-1 1,1-1-99,2-6 1,4 3-9,-1-2 1,1 1 75,6 2 1,-4-3-333,3-1 0,1 0 310,2 0 0,-1 3 6,1-2 1,-6 1-128,0 2 0,-3 0 56,-6-1 0,0 2 0,-3 2 1,-4 1-9,-2 2 0,-2 1 2,-2-1 0,4-1-15,0 1 0,-4 0-33,-2 3 0,-2 0 228,2 0 1,1 0-207,-1 0 0,-3-1 40,0-2 0,-3 2-23,-1-2 31,1 2-34,-1 1 0,-4 1 8,-2 2 0,-1-2 49,1 2 1,-2-1-47,3 1 54,-3-2-46,-1 7 0,0-5 139,0 3 0,0-3-75,0 3 0,0-3 10,0 3 0,0-3-16,0 4 1,0-4 15,0 3 0,0 0 23,0 4 0,0-1-39,0 0 1,-4 5 171,1 1 1,-4 3-99,1 0 1,-2 2-196,-2 2 1,0-2 95,-2 5 1,1 0-121,-1 3 0,0 0 77,0 0 0,2-1-145,-3-2 1,3 1 95,1-1 1,2-2 17,1-1 0,0 1-112,-3-2 1,4 0 96,1-6 1,0-1-197,1-5 0,0-3-592,3 1 87,0-5 1,1 3 82,2-2 674,2-2 0,9 3 0,0-4 0</inkml:trace>
  <inkml:trace contextRef="#ctx0" brushRef="#br0">23463 4488 8303,'0'-9'487,"0"-1"-341,0 1 0,3 0 1332,1-1-837,-1 1 1,-4 1 4,-2 1 1,0 3-246,-3 4 0,-3 0 21,-3 0 0,-5 0-107,1 0 1,-1 6-43,-2 3 0,-4 1 59,-1 6 1,-2-1-77,1 4 1,2 0-171,5 3 1,-1-1 124,0 4 0,6-5-282,4 2 0,3-2-58,6-2 1,0 2-52,0 2 0,2-6-1,5 3 1,0-7 79,8 1 1,-2-2-494,2 2 1,1-4 203,3 0 0,-1 0-693,1-6 1,2 3 27,1-3 0,0 0-1134,-3-3 2189,-1 0 0,1 0 0,-1 0 0</inkml:trace>
  <inkml:trace contextRef="#ctx0" brushRef="#br0">23622 4581 8180,'0'-9'2030,"0"-1"-940,0 1-71,0 0-713,0-1 244,-5 5-604,0 1 1,-1 7 118,0 0 1,4 5-53,-1-2 0,2 3-42,1 3 1,0-1-401,0 1 0,1-1 85,2-2 1,-1-3-15,4 0 0,-3-1 347,3 2 0,-2-2-97,2-2 1,-3-2 870,3 2-556,-4-2 0,3-1 54,-2 0-318,-2 0 1,4-1-159,-5-2 0,0 1-462,0-4-132,-5-1 0,3-1 809,-4 2 0,4-2 0,-2 3 0</inkml:trace>
  <inkml:trace contextRef="#ctx0" brushRef="#br0">24180 4302 8276,'14'-10'0,"-4"1"274,2 0 0,-1-1 185,-2 1 0,0 0 409,1-1 1,-2 1-162,-2 0 1,1 0 82,-3-1 0,-1 1-157,-3 0 1,0-1-182,0 1 1,-1 3 12,-2 0 0,-3 2-52,-3-2 0,0 4-331,-1-1 1,-3 3 67,-3 3 0,-4 6-4,-2 7 0,-4 2-89,1 0 1,3 5-260,0 2 1,3 5-138,4 1 1,-2 4 140,5-1 1,2-1-608,4 1 0,4-1 351,-1 2 0,2 3-581,1-4 0,4-1 165,2-8 0,2 2 11,-2-2 0,1-3 198,-4 0 0,3-3-78,-2-4 0,-1 2-147,-3-5 886,0 1 0,-5-4 0,0 0 0</inkml:trace>
  <inkml:trace contextRef="#ctx0" brushRef="#br0">23808 4627 8276,'-5'-9'1764,"-4"0"-1109,8 0 0,-2 0-58,6 3 1,3-1-199,3 4 0,4-3 78,3 2 0,1 1-477,2 3 1,4-3 66,2 0 1,2 0-667,0 3 1,6 0 477,1 0 0,-1 0-571,1 0 0,-4 1-288,1 2 0,-2-2 980,-1 2 0,0-2 0,0-1 0</inkml:trace>
  <inkml:trace contextRef="#ctx0" brushRef="#br0">24534 4171 8279,'0'-9'0,"0"0"776,0-1 224,0 1 0,0 3 840,0 0-1301,0 4 0,-1-2-90,-2 8 1,-3 4-139,-7 4 1,0 6-10,-3 0 0,-1 5-147,1 5 0,-1 1-173,-2 2 0,1-1 43,3 4 0,0-3 60,3 3 1,2 0-732,-3 0 1,7-1 338,3-2 1,-1-5-783,1 2 1,0-3 457,3 3 0,1-5-542,2-4 1,1-1 287,2-2 1,5 0-358,-1 0 1242,1-3 0,-2 1 0,1 0 0</inkml:trace>
  <inkml:trace contextRef="#ctx0" brushRef="#br0">24478 4637 8279,'0'-5'0,"0"-4"0,0 3 1581,0 2-404,0-4-216,0 7-569,0-3 0,0 12-538,0 4 1,0 1 131,0-1 0,0 2 242,0-2 0,0 3-174,0-2 1,0 0-795,0 0 1,0-3-146,0 2 443,0-1 0,-1-3 473,-2-2-189,2 3 598,-3-8-308,4 3 0,0-5-14,0-2 1,1-3-25,2-3 1,1-3 276,2-1 0,3-2 38,-3 2 1,-1-2 33,1 2 1,0 0-214,4 1 0,-4 1-58,0-1 1,0 5-117,4 0 0,-4 4 339,0-3-520,0 4 116,4-2 0,-2 8-39,-2 2 0,-2 2-51,-4 2 1,0 0-286,0 3 1,3-2-81,0 4 1,1 0-292,-4 0 1,0 2-332,0-5 0,0 2 434,0-2 0,0-1-451,0 1 1103,0-2 0,4 0 0,1-1 0</inkml:trace>
  <inkml:trace contextRef="#ctx0" brushRef="#br0">24785 4236 8233,'0'-14'0,"-3"1"1867,0 3-471,0 1-165,3 4-723,0 1-258,0 12 0,4 3 256,3 11 1,1 2-72,1 4 0,1 3-402,3 0 1,-3 4 86,3-1 0,-2 2-203,1 2 0,-1 2-23,1 0 0,-5 4-136,0-4 1,-5-1 63,1-5 1,-3 2 90,-3-5 1,-6-4-531,-3-6 1,-4-2 227,4-4 1,-4 2-718,0-5 1,-1 4 19,2-4 1086,-3 1 0,4-4 0,-5 0 0</inkml:trace>
  <inkml:trace contextRef="#ctx0" brushRef="#br0">12747 10456 8273,'-6'-4'1356,"-2"3"-1377,7-3-364,-3 4-180,4 0 120,0 4 1,0 1-13,0 4 457,0-3 0,4 6 0,1-2 0</inkml:trace>
  <inkml:trace contextRef="#ctx0" brushRef="#br0">12691 10829 8155,'-4'9'-92,"3"-4"0,-7 3-1377,5-2 1469,0 3 0,4 3 0,2 1 0,-2-1 0,2-3 0,-1 1 0,2-1 0,-3 0-111,2 1 1,-2-1 65,-1 0 0,0 0-69,0 1 0,0-1 63,0 0 1,0 1 50,0-1 0,-4 4 0,-2 2 0</inkml:trace>
  <inkml:trace contextRef="#ctx0" brushRef="#br0">12691 11192 8155,'-4'5'0,"1"2"756,-3-4-471,4 4 1,-2-1-1248,4 3 0,1 0 324,2 1 1,-1-4 637,4 0 0,-3 0-269,0 3 0,1 1 269,-1-1 0,0 0 0,-3 1 0,0-1 0,0 0 0,3 1 0,0-1 0,0 4 0,-3 2 0</inkml:trace>
  <inkml:trace contextRef="#ctx0" brushRef="#br0">12756 11518 8155,'0'9'0,"0"0"-356,0 0 0,-3-2 100,0-1 1,0 0-115,3 3 1,0 1-39,0-1 408,0 0 0,0 1 0,0-1 0</inkml:trace>
  <inkml:trace contextRef="#ctx0" brushRef="#br0">12700 11899 8155,'0'14'0,"0"-4"-778,0 2 1,0-1 777,0-2 0,0 1 0,0 3 0,0-3 0,0 3 0,1 0 0,2 0 0,-2 0 0,2-1 0,-2 0 0,-1 3 0,0-2-92,0 2 1,0 1 265,0 2 1,-3-2 64,0-1 1,-4-2-24,1 2 0,0-2-302,0 2 0,3-2 162,-3 2 1,3-2-507,-3 2 1,4 0 181,-2 0 0,0 2 27,1-5 0,-1 2 221,1-2 0,2-1 0,-2 5 0,-1-5 0,1 2 0,-4 0 0,4 0 0,-3 0 0,3-1 0,-1 0 0,1 3 0,2-3-43,-2 0 1,2 3 42,1 0 0,4 3 0,1 0 0</inkml:trace>
  <inkml:trace contextRef="#ctx0" brushRef="#br0">12653 12747 8155,'-5'10'-438,"2"2"1,2 0 218,1 3 0,0-3 175,0 0 1,0 1 74,0 0 1,0 2-25,0-2 1,0-1-152,0-2 0,0 2 133,0 0 1,0 5-237,0-2 1,0-1 246,0-2 0,0 2 0,0-2 0,0 5-16,0-2 0,-3 2 76,0-2 0,-3 2 213,3-5 0,-4 5-78,4-2 0,0 0-423,3 0 1,-3-2 135,0 2 0,0-3-69,3 0 1,1-2 78,2 0 82,-2-1 0,11 0 0,-1 1 0</inkml:trace>
  <inkml:trace contextRef="#ctx0" brushRef="#br0">12663 13389 8155,'-1'9'0,"-2"1"0,2-1 200,-3 0 0,3 4-446,1-1 1,0 2-1276,0-2 1521,5-2 0,0 8 0,4-4 0</inkml:trace>
  <inkml:trace contextRef="#ctx0" brushRef="#br0">12691 13668 8076,'-14'10'1316,"4"3"0,-4-3-581,5 3 0,4-2-1820,2 2 0,2-2 385,1 5 0,0-5 212,0 1 0,3 2 250,0-2 0,1 1 183,-1-4 0,-2 3 22,2 1 0,-2-1 167,-1-3 0,0 1-572,0-1 1,0 0 437,0 1 0,5-1 0,0 0 0</inkml:trace>
  <inkml:trace contextRef="#ctx0" brushRef="#br0">12802 14311 7898,'-5'-5'0,"0"-3"325,2 5 0,2-1 1294,-2 1-1037,2 2 1,-2 1-172,0 6 0,-2 7 12,2 2 1,2 3-92,-2 0 1,-1 4-253,1 0 1,-1 4-20,1-2 1,2 3-98,-2 1 0,2-1 147,1-2 1,0 1-142,0-4 0,0-1-372,0-2 0,0-5-45,0-1-367,0-3 556,0-5 0,1 0 171,2-5 1,-2-5 25,2-1 1,-2-6 146,-1-4 1,0-2-137,0-4 0,3-1 141,0-2 1,0-2 52,-3 3 0,3-3-17,0-1 1,4-2 65,-4 2 0,4-1-19,-1 7 0,2-3 147,2 4 1,-1 0 64,0 5 1,1 3 48,-1 4 1,0 3-76,1 3 0,2 2-7,0 1 1,1 4-186,-4 3 0,0 4 75,1 1 1,-1 8-265,0-1 1,1 2 94,-1 1 1,-1 1-160,-2 2 1,3 2-2,-3-3 1,-1 0-78,1 1 1,-3-3-4,4 3 1,-5-2-128,1 2 1,1-2-387,-1-4 0,0-4 314,-3 1 0,0-5-1062,0 1 457,0-1-1481,0-2 1372,4-4 1079,2-1 0,3-8 0,0-1 0</inkml:trace>
  <inkml:trace contextRef="#ctx0" brushRef="#br0">13249 14562 7898,'-9'0'2200,"3"0"-1557,0 0 1,3 0-369,-4 0 0,4 0 12,-3 0 0,3 3 178,-3 0 0,4 5-279,-1-2 0,1 3-197,2 4 1,0-2-152,0 4 0,0 1 150,0 3 0,0-4-235,0 1 1,5-4 144,1 4 1,2-4-149,1 3 0,1-6-7,-1 0 0,0-3-11,1 0 0,0-1 101,2-5 1,-4 0 12,1 0 0,-2-6 738,3-3 1,-5-1-304,-2-6 0,1 2 217,-1-2 1,-1-1-141,-5 1 1,1-1-55,-4-2 1,-4 1-202,-2 3 0,-4 0 56,4 3 0,-4 3-314,0-1 1,-5 5-544,0 5 0,2 0-941,3 0 1,5 0 1575,-1 0 0,1 8 0,2 3 1</inkml:trace>
  <inkml:trace contextRef="#ctx0" brushRef="#br0">13231 12588 8229,'5'0'895,"3"0"-1549,-2 0 236,3 0 0,0 0 299,0 0 1,5 3 385,1 0 0,7 4 98,3-4 1,6 1-166,3-1 1,7-2-84,6 2 0,-19-2 0,2-2 92,2 0 0,1-1 0,3 1 1,1 0-359,2-2 1,0 0 0,5-2-1,2 0 229,-12 2 0,2-2 0,0 1 0,3-1 0,0 0 0,2 0-349,1 0 0,2 1 0,0 0 0,1 0 0,1 0 0,1 0 291,-1 0 0,0 1 1,1 0-1,2 0 0,1 0 1,0 0-160,-11 1 1,1 0 0,0-1 0,-1 1 0,2-1 0,0 0 0,1 0 0,-1 0 135,1 1 1,0 0 0,0 0 0,0-1 0,0 0 0,0 0-1,1 0 1,-1 1 31,-1 0 0,0 0 1,0 1-1,1 0 1,0-1-1,1 1 1,0 0-1,0-1-15,2 1 1,-1-1 0,0 0 0,0 1 0,-1 0 0,-1 1 0,0-1 0,0 0-130,0 0 0,0-1 0,0 0 0,0 1 0,-1 0 1,0 1-1,0-1 0,0 1 139,-1-1 1,1 0-1,-1 1 1,0-1-1,1 0 1,-1 0-1,1-1 1,-1 2 0,13-2 0,0 1 0,-1 0 1,-2 0-1,-2 0 0,1 0-50,-1 1 1,0 0-1,-1 0 1,-2-1-1,-1 0 1,0 0 41,0 0 0,-1 0 0,1 0 0,-2 0 1,-1 0-1,1 0 39,-2 1 1,-1 0-1,0 0 1,-3 0-1,0 0 1,-1 0 26,15 0 0,0 0 0,-2-1 0,1-1 116,-2 0 0,-1 1 0,0-1 0,0 1-109,-2 1 1,-1 0-1,-5-1 1,-1 1-43,-1-2 0,0 1 1,-3 0-1,0 1 258,-3-2 0,-1 0 0,-2 0 1,0 0-286,19-1 1,-7-1 941,-8 1 1,-7 2-1096,-2-2 1,-3-1 850,-4 1 0,-4-2-660,-5 2 0,-4 1 597,1-4 0,-2 3-585,-1-3 1,0 3 166,0-4 1,0 4-431,0-3 0,0 3 35,0-3 1,-1 1-111,-2-2 1,1-1 17,-4 2 1,3 1 156,-4-1 1,1 0 91,-3 0 1,-4-2-114,1 2 1,-6-3 113,0 0 1,-5 3-14,-5 0 1,-1-1 183,-2-2 1,-4 0-166,-8 0 0,2-1-242,-5 1 1,1 3 294,-1-1 1,-1 4 124,0-3 0,5 4-110,2-1 0,7 2-39,5 1 1,6 1-73,10 2 1,3 2 67,9 5 1,6-1-380,7 0 0,7-1 67,11-1 1,4 1 179,8-2 0,2 1-122,-19-3 1,0-1-1,3 1 1,-1 0 105,3-1 0,0 0 0,0 0 0,-1-1 158,1 2 0,1-2 0,-2 0 0,2 0-63,0 1 0,1 0 0,-1 0 0,-1 0 100,-1 1 1,-1 1-1,-2 0 1,0 0 54,16 4 0,-10 1 711,-8 3 1,-6-2-418,-7 5 0,-4-4 52,-8 4 0,-4-5-73,-2 1 0,-2 2 2,-2-2 0,-3 2-331,-3-2 0,-1-2 493,-2 3 1,0-3-739,-3-1 1,-2 1-236,-4-1 0,0 0-433,0 1 1,0-2 338,0-2 0,1 2-259,3-1 0,-2 1-150,4 1 1,0 4-1425,4-1 2327,7 5 0,-1-3 0,7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3678 3994 8246,'-38'-9'0,"3"-4"414,14-3 0,7 3 392,11 0 1,10 0 756,6 0 0,8 1-887,7 3 1,6 0-461,6 3 0,7-2-466,-19 5 0,0 0 0,2-1 0,0-1 243,2 1 1,1-1-1,4-1 1,1 0-331,2-1 0,1 1 0,4-1 0,2 1 1156,4-1 0,0 1 0,-1 2 0,-1-1-877,3 0 0,-1 1 1,-3-1-1,0 0-441,0 2 1,0 0 0,0 1-1,0-1-321,0 0 1,0 0 0,-7 2 0,-1 0 101,0-1 0,-2 1 1,-5 0-1,-1 1-375,-2 0 1,-1 0 0,20 1-602,-6 2 1694,-8-2 0,-4 9 0,-6-4 0,-2 1 0</inkml:trace>
  <inkml:trace contextRef="#ctx0" brushRef="#br0">4581 3901 8078,'-33'0'0,"5"4"567,6 3 1,7 6 591,2 6 0,3 9 479,1 9 0,-1 5-806,1 8 1,-3-1-869,5-23 1,1 0-1,0 1 1,0-1 148,1 2 1,0 0-1,-4 24-685,0-3 0,3-1 329,-1-2 0,5 0-550,-1-3 1,2-4-111,1-5 1,0-4-737,0 1 1,1-3 1638,2-3 0,-2-3 0,5-3 0,1 0 0,3-1 0</inkml:trace>
  <inkml:trace contextRef="#ctx0" brushRef="#br0">4981 3706 8237,'0'-28'3276,"0"3"0,0 0-2690,0 9-440,0 2 1,-3 15 1066,0 8 0,-7 9-523,0 7 1,-2 9-245,0 3 0,-3 11-358,6-23 0,0 0 0,-1 1 0,2 1 74,0 1 0,0 0 0,0 1 1,0-1-376,1 1 1,1 1 0,0-1 0,1 0 180,2 2 0,0 0 1,-1-2-1,1 0-621,1 1 1,1-1-1,2 20-406,5-6 1,3-4-581,3-1 1,3-5 102,4-2 0,3-6 865,3-4 1,1-1 670,-1-1 0,4-3 0,-2-1 0,2-3 0,2 0 0</inkml:trace>
  <inkml:trace contextRef="#ctx0" brushRef="#br0">5251 4302 12966,'-5'1'-19,"2"2"0,2 2 733,1 4 1,0 5-229,0 1 0,0 3-368,0 0 1,-1 5 21,-2 2 1,2-1-820,-2 1 1,2-6 369,1 0 1,0-2-82,0-4 1,0-4 35,0-3 166,0-4-150,0 3-121,0-14 125,4-1 1,4-13 147,5-2 1,3-3 455,0-3-270,1 2 0,3-6 1101,2 4-726,-3 0 1,5 4 321,-2 3 1,-2 1-304,5 4 1,-4 6 670,1 3 0,-4 5-603,-2 5 1,0 2-1,-3 3-117,-2 5 1,-2 5-657,-2 1 215,1 1 163,-3 6 0,0-2-1909,-2 4 1273,3-5 1,-5 3-469,2-4 1,-2 0-603,-1 3 1,0-5-1029,0 1 2667,-4-1 0,-2-3 0,-3 0 0</inkml:trace>
  <inkml:trace contextRef="#ctx0" brushRef="#br0">5950 3613 8204,'9'-19'0,"1"5"1191,3 1 0,4 7-805,5 3 1,5 7 1251,1 5 0,1 6-350,5 6 0,-4 10-1113,1 7 1,-7 6 303,-6 3 0,-8-20 0,-2 1-240,-1 2 0,-2 2 1,1-1-1,0 1-96,-3-1 1,0 0 0,-1-1-1,-1 0 21,-2-2 1,-1 0 0,-3 23-393,-4-1 1,-4 0 221,1-4 0,-5-2-1095,2-10 1,0-2-2177,0-4 201,-1 0 2281,2-4 0,1-3-1963,7-5 2758,-2 1 0,7-2 0,-3 4 0</inkml:trace>
  <inkml:trace contextRef="#ctx0" brushRef="#br0">6741 4143 8116,'15'-9'3276,"-2"0"-1638,-4-1 0,9 2-392,4 2-1308,3-2 0,8 6 1171,1-5 0,-2 4-768,-1-3 1,-2 4 67,-1-1 0,-2 1-910,-5-1 0,1 2 345,-6-2 0,-3 3 0,0 2-1483,1 1 1,-4 4-1,3-1 1,-7 2 1368,-3 2 1,-6-1-1,-2 0 1</inkml:trace>
  <inkml:trace contextRef="#ctx0" brushRef="#br0">6834 4283 10880,'5'-5'1638,"5"2"0,6-1-567,6 0 0,7-2-626,-1 3 0,10-3-764,2 3 1,5-3-226,1 3 0,2-2-1095,2 2 1,2 2 644,-22 0 1,-1-1 993,0 0 0,-1-1 0,1 1 0,-2-1 0,24-6 0</inkml:trace>
  <inkml:trace contextRef="#ctx0" brushRef="#br0">7663 3873 8051,'0'-18'1638,"0"-1"0,5 1-40,4 3-1291,5 2 140,9-1-230,0 4-114,5-4 1,0 6 911,0 2 1,0-1-375,0 3 1,-1 1-173,-2 3 0,-4 0-121,-5 0 1,1 1-22,-5 2 1,-1 3-245,-4 3 0,-3 0 114,-4 1 0,-2 3-155,-5 3 1,-3-2 66,-9 2 0,-3 2-468,-3 4 1,-3 0 209,-3-4 1,3 0-381,0-3 0,3 2 207,3-5 0,6 4-479,-3-4 0,7 1 200,-1-4 0,7-3 166,3 0 0,10 1 385,6 2 0,8-3-116,7 0 0,9-1 401,6 2 0,4 2-531,2 0 1,-1 1 803,2 2 1,-3 1-280,0 0 0,-5 3 230,-2 0 0,-10-2 135,-5 2 1,-9-2-209,-7 2 0,-4 2-70,-5-3 0,-5 0-86,-4 0 1,-10 1 243,-9 2 0,-5 4-87,-7 0 0,0-2-812,-3-4 0,4 0 287,-2-3 0,6 0-1501,1 0 1,5-4-1,1 0 1,5 1-1639,8-4 3277,6-2 0,0 4 0,4-3 0</inkml:trace>
  <inkml:trace contextRef="#ctx0" brushRef="#br0">8519 4181 8062,'0'-10'0,"-3"1"0,0 0 1049,0 3 0,6 6-761,0 7 1,0 2 417,-3 3 1,0 4 397,0 6 0,0-2-659,0 5 0,-4 0-226,-2 3 1,1-3-120,-1 0 1,1-2-36,-2 2 0,0-3 131,4-7 1,-3-1-1854,3-5 758,0-4 440,3 0 1,5-10 500,4-1 0,1-7-96,6-6 0,0-1 419,6-4 0,-2-2-177,2-5 0,0-2 68,0-5 0,3 2 47,-3 2 1,0 0 344,0 6 0,-5 2-150,1 7 1,-2 6 388,-1 4-810,-1 4 0,-6 7 116,-2 4 1,3 1-178,-3 9 0,-2 0 87,-1 6 0,1-1-365,-1 3 0,3 0 307,-2 1 1,0 1-1129,-1-4 1,-2 3 173,2 0 1,-2-2-51,-1-1 1,1-3-549,2 0 1,-1-3 740,4-1 0,1-4-128,2 2 1,4-4 893,3-3 0,6-6 0,1-5 0</inkml:trace>
  <inkml:trace contextRef="#ctx0" brushRef="#br0">9441 4004 8114,'-5'-14'0,"-2"4"3276,4-3-950,0 7-689,3 2-729,0 12 0,0 3-389,0 7 0,0 2-413,0 2 1,0 2 84,0 3 1,0 1-960,0 0 1,0 1 486,0 2 1,0-2-1169,0 2 1,1-4 277,2 1 0,-1-6-186,4 3 0,-3-8 262,3-1 1,-1-5 1094,2 2 0,1-7 0,-3-2 0</inkml:trace>
  <inkml:trace contextRef="#ctx0" brushRef="#br0">9264 4274 11974,'-10'-15'839,"-2"2"-1328,11 3 1,2 2 615,8 2 0,4 2-125,6 4 0,4-3 484,2 0 1,1 0-375,2 3 1,0 0-358,0 0 1,3 0-1076,0 0 1,8 0 160,-2 0 907,2 0 1,-2 0-1,1 0 1</inkml:trace>
  <inkml:trace contextRef="#ctx0" brushRef="#br0">10102 3817 8053,'0'-9'3276,"0"3"-1915,0 0-1257,0 4 0,3 2 739,0 6 1,1 3-299,-4 4 1,3 1-13,0 5 0,0-1-142,-3 1 0,0 1-29,0 1 0,0-1-204,0 2 1,0-3-193,0 0 0,4-2-182,2 1 1,3-4 244,0 4 0,1-5-568,3-1 1,2-3 284,7-2 1,2 0-853,4-4 1,1 0 470,2-3 1,0-1-363,6-2 1,-5-2-6,5-5 0,-2-3 683,3-3 0,3-5 0,1-3 0</inkml:trace>
  <inkml:trace contextRef="#ctx0" brushRef="#br0">10698 3547 8200,'-9'-22'1638,"0"3"0,2 6 1377,1 6-3259,4 3 0,-2 9 172,4 5 1,-4 4 1075,-2 8 1,-3 9-371,0 6 0,0 11-19,-1 1 1,6-20 0,-1 0-543,0 2 1,1 0 0,-1 2-1,0 0 237,1 1 0,-1 0 1,0 0-1,1 0-66,-1 4 1,1-1 0,0-5 0,1 0-96,0 1 0,0-1 1,2-4-1,-1-1-111,-4 23 0,4-4-54,-1-2 1,2-7 261,1-6 1,0 1 30,0-1 1,0-1-1917,0-5 1,0-3-1,0-3 1,0 0-1,0-1 1,0-3-1639,0-3 3277,0-6 0,4 3 0,1-4 0</inkml:trace>
  <inkml:trace contextRef="#ctx0" brushRef="#br0">13808 1294 7955,'-4'-23'1770,"3"7"-650,-2-3 74,2 11-742,1 4 1,-3 14 224,-1 9 0,-3 4-396,1 5 1,-2 4-265,-2 2 0,1 2-652,0 1 1,1-1 446,1-1 1,0 0-1107,4-4 0,0 1 846,3-1 1,0-6-1,0 0-575,0-5 0,0-5 1023,0-3 0,0-6 0,0-2 0</inkml:trace>
  <inkml:trace contextRef="#ctx0" brushRef="#br0">13976 1313 7955,'0'-15'0,"0"2"2117,0 4-891,0 3-301,4 2 805,-3 4-1164,3 4 1,-4 6-275,0 5 1,-3 3-428,0 0-295,0 5 1,2 1-1211,-3 4 1328,3 0-104,-3 0 1,4 0-1033,0 0 1069,0 4 192,0-3 1,0 7 0,0-3 0</inkml:trace>
  <inkml:trace contextRef="#ctx0" brushRef="#br0">14907 1667 7955,'1'-19'1453,"2"0"1,-2-2-759,2-1 1371,-2-4-1341,-1 6 1,-2-5-224,-4 3 0,-2 1 160,-7 6 1,-2 2 5,-4 7 0,-3 3-267,-4 6 0,-4 7-207,-2 9 1,-6 5-299,0 7 1,20-13 0,0 1 11,1 2 0,0 2 0,3-1 0,0 1-106,2 0 0,0 1 0,2 1 0,1 0-545,1 2 0,1-1 0,-4 25-209,3-2 1,5-2 486,5-4 1,8-1 0,6-6-1175,6-2 1,3-2 843,5-4 1,4-4-1050,2-2 1,3-3 1138,0-4 705,0-2 0,0-4 0,-1-3 0,-3-3 0,-2-2 0,0-1 0</inkml:trace>
  <inkml:trace contextRef="#ctx0" brushRef="#br0">15223 1955 7955,'0'-14'0,"0"-3"681,0 5 0,0-4 2152,0 4-1324,0-5 1,-4 7-656,-2-2 0,-2 1-344,-2 2 1,0 4-156,-2 2 0,0 2-225,-3 1 0,-1 4 1,-2 3-419,-1 4 0,1 4 241,3 3 1,-4 5-373,1 2 0,2 2 309,-3 1 1,6 0-734,-3 0 1,5 0 326,-1 0 0,2-6-961,4-3 975,2 0 0,4-9 126,0 2 0,4-5 42,2-4 632,3-2 1,4-2-260,3-2 85,1-3 0,5-6 193,0 0 1,-1-5-1,-2 2 1,-1 1 451,-3 2 1,2 1-313,-5 2 1,0 1-130,-2 2 0,-4 1-199,0 5 0,-3 0 58,3 0 1,-3 1-692,0 3 1,-1 1 24,1 4 1,-1 0-254,4 1 0,0-2 61,4-2 1,0 1 225,2-4 1,6 1 321,4-4 0,4-3 0,-2-3-143,3-6 1,5-6 465,2-3 1,3-4-52,0-6 1,-4-7-76,-17 17 1,-1-1 0,1-2 0,-1-2 790,-1 0 1,0 0-567,2-2 1,-2 1 0,-4 1 0,0 1 438,11-21 1,-5 6 1215,-4 6-1292,-1 12 613,-6 5-850,-1 13-335,-4 4 0,-3 4 243,0 2-630,-4 6 1,0 4 556,-5 6 0,2 6 1,-4 5-297,1 0 1,5 3-385,-1-2 0,3 2-548,0 2 1,2-4-5,4 0 0,1-5 397,2-1 1,6 0 55,7-4 1,5-4 154,4-1 0,6-10 324,3 0 1,7-6-23,2 1 1,-2-9-156,0-4 0,-4-4 407,-3-6 0,-2-3-183,-4 1 1,-4-2 717,-2 1 1,-8 2-358,-4-1 0,-2 5 869,-5 4 0,0 1-625,-3 2 0,-7 3 0,-4 1 8,-2 1 1,1 2-642,-4 5 0,1 2 97,-4 4 0,3 5 306,1 1-342,3 3 1,0 0 208,6 1-1530,-2 0 315,7-1 1,-4 1-674,5-1 1,1-2 541,3-1 0,2-3-1009,6 0 1455,3 3 9,3-5 1,2 0-408,2-3 1,1-5 1048,5 1 0,0-6 0,0-2 0</inkml:trace>
  <inkml:trace contextRef="#ctx0" brushRef="#br0">15679 1732 7955,'-27'-4'3276,"3"-1"-736,9-5-2326,7 5 0,10-2 8,4 4 0,5 0 0,7 3 1,6-4-591,4 1 1,3-3 280,3 3 1,5-3-778,-1 3 1,6 0-1,5 3 245,-21 0 1,2 0 0,0 0-1,1 0 619,3 0 0,0 0 0,1 0 0,0 0 0,1 0 0,-1 0 0</inkml:trace>
  <inkml:trace contextRef="#ctx0" brushRef="#br0">16806 1918 7955,'0'-9'1638,"0"-1"0,0 1 811,0 0-1952,-4-1 0,3 1 252,-2 0 0,1 1 226,-1 1 0,1-1-534,-5 2 0,4-1-275,-3 0 0,3 0-546,-3 4 447,0 0 1,-5 3 0,0 0-566,-2 0 0,-2 4 398,2 2 0,0 4-812,1 2 0,1-1 208,-1 5 0,1-5-14,2 2 0,4 0 214,2 0 0,2-1 170,1-3 1,0-2 355,0-1 1,4-1-104,2 1 1,2 2 134,2-1 1,3 1 0,2 1 201,-1 1-233,4-1 1,-5 3 0,4 2 113,-2 0-16,-3 6-82,1 4 1,-5 5 79,-1 2-117,-3-2 1,-4 7 27,0-2-170,-4 6 1,-6-5 211,-5 3 1,-3-7-75,0 0 1,-5-6 0,-1-5 386,0-3 0,1-5-153,5-6 0,3-1 95,3-5 1,3-1-268,2-3 0,4-2 47,6-6 1,4-4-630,5-5 1,3-4 276,3-6 0,2 1-159,2-4 1,1 3 140,5-4 1,0 2 388,0-1 1,0 2 543,0 4 0,0 3 1,1 2-311,2 0 0,-3 5 279,0 6 1,-4 5-177,-6 0 1,0 5 1078,-3-1-1006,-1 2 0,-5 1-118,0 0-238,-3 4 1,1 1-975,-4 5 738,4-5 0,-5 3-255,4-2 0,0 6-415,0 0 1,2 2 250,-2-2 1,3-2-739,0 3 798,0-3-170,1-1 303,-1 1 0,3-1 220,1 0 0,2-3 0,-1-3-170,0-2 1,1-1 463,0 0 0,-1-4-173,-5-3 1,-1-1 882,-2-1 0,2-5 266,-5-1 1,-1-3-593,-5 0 0,-4-2-21,-5-2 0,1 3-178,-5-3 0,1 2-365,-4 2 1,3 0 73,1 2 0,4 3-1000,-2 4 0,6 0-765,1 3 1,4 1-1639,-1 2 1638,2 2 1,1-2-1639,0 6 3227,4 2 0,5 9 0,5 0 1</inkml:trace>
  <inkml:trace contextRef="#ctx0" brushRef="#br0">17467 2179 7955,'-5'-10'829,"1"1"183,4 0 0,0-1-228,0 1 1,0-1 1110,0-3-1180,0 3-274,0-8-220,0 8 0,4-7 0,2 1-791,2-2 1,5 0 417,-1-1 1,5 4-1226,-2-1 0,3 8 591,1-1 1,-1 2-17,1 1 0,-2 2 78,-1 4 0,0 0-125,-3 0 1180,-1 4 0,-7 1-259,-1 5 0,-3-4 1137,-1 0 0,0 0 101,0 4 1,0-1-640,0 0 1,0 1-197,0-1 1,0 0 98,0 0-1372,0 1 638,0-1 1,1 0-304,2 1 0,2-2 348,4-2 1,1 1 12,-1-3 0,3-1 249,1-3 0,3 0 1076,0 0-941,-3-5-158,5-4 0,-5-2 843,3-5 0,0 4-379,-3-4 0,2 5-207,-2-1 0,-1 1-433,-3 2 0,1 1 109,-1 1 0,0 3-431,1 4 1,-1 4 283,0 3 1,1 6-167,-1 6 0,-1 8 64,-2 7 1,3 3 16,-3 3 0,1 7-102,-4-21 1,0 1 0,1 0 0,1-1 226,-2 1 0,0-1 0,-1 3 0,1-1 21,0-1 0,0-1 1,0 26 49,3-9 0,-3 2 1,-1-4 495,-4 1 0,-5-7-129,-5 0 1,-4-6-129,-5-5 1,0-2-227,-4-6 100,4-7-31,-5-1 1,5-7-1044,-4 2 461,0-2-1102,1-5 1180,-2-1 0,5-8 489,-4-3 0,7-1-3365,0-2 3277,5-4 0,1-3 0,6-4 0,3 0 0,2-1 0</inkml:trace>
  <inkml:trace contextRef="#ctx0" brushRef="#br0">18482 1452 7993,'0'-14'2295,"0"-4"-857,0 8-902,-4-3 1,3 8-1,-3 7-414,0 6 0,3 5-104,-3 6 1,0 3-1331,1-1 0,0 5 200,3-1 1,0 2-1043,0 1 2154,0-4 0,4 3 0,1-4 0</inkml:trace>
  <inkml:trace contextRef="#ctx0" brushRef="#br0">18678 1499 8100,'-5'-5'3276,"4"-3"-2275,-7 2 0,6 1-683,-4 2 1,4 6-543,-1 3 0,2 7 15,1 2 0,-1 4-1933,-3 3 1352,3 2-1530,-3 3 2161,4 1 1,-4 4-1,-1 2 1</inkml:trace>
  <inkml:trace contextRef="#ctx0" brushRef="#br0">13557 2803 8132,'-22'3'2149,"0"0"-1824,5 0 0,7-2-899,7 2 1,11-1 1720,8 4 0,12-1-788,12 2 1,-13-5-1,2 0 409,6-2 1,1 0 0,7-1 0,1 0-949,5-2 0,2 0 1,-11 0-1,1-1 1,2 0 568,3-1 1,2-2-1,1 1-607,-9 1 1,2 0 0,0 1-1,1-1 1,4 0-1,0-1 1,1 1 0,1-1 334,-8 2 0,1-1 0,1 1 1,-1 0-1,1-1 0,-1 1 0,0 0 1,0 0-1,0 0 0,1 0-149,0 0 1,1 1 0,0 0-1,1 0 1,-1 0 0,1 0 0,1 1-1,-1-1 1,1 0 0,0 1 130,-1 0 0,1 0 1,0 0-1,0 0 1,0 1-1,1-1 1,0 1-1,1 0 0,-1 0 1,0 0-205,1 1 0,0-1 1,0 0-1,0 1 0,-1-1 226,-2 1 0,-1-1 0,1 1 1,-1 0-1,1 0-80,0 1 1,2-1 0,-1 1-1,0 0 1,-1 0 0,7 0 0,-1 1-1,0-1 1,0 1 70,0 0 1,1 0 0,-1 1 0,0-1 188,-3-1 0,1 0 0,-1 1 0,-1-1-128,0 1 0,0 0 0,-1 0 0,-1 0-53,-3 0 1,0-1 0,-2 0 0,1 0 0,12 1 0,-1 1 0,-1-1-61,-3 0 0,-2 0 0,0 0 1,-2 0-1,-1 0 0,0 0 38,-2 1 1,0 0-1,-2 0 1,-3 0-1,0 1 1,-2-1-657,12 1 0,-2 1-140,-5 0 0,-3-1 1,-7-1-1,-3 1-2579,21 2 2879,-13 0 0,-11 2-2639,-11-2 3618,-6 3-1162,-2-8 1,-13 7 580,-6-2 0,-7 7 0,-6 1 0</inkml:trace>
  <inkml:trace contextRef="#ctx0" brushRef="#br0">14106 3529 8012,'-9'-33'0,"3"1"0,3 6 2228,2 4-636,1 4 1116,0 9-1896,0 4 0,0 6-190,0 8 1,3 10-18,1 9-274,-1 0 1,-3 11 0,0-2-75,0 2 0,-3 3 84,-1 2-1011,-3 1 782,2 2 1,-5 0-122,-3 3 237,3-3-242,1-21 1,0-1 0,-2 22 246,-5-1-502,1 1 256,0-5 1,2-4-28,4-3 1,-1-7-1,2-1-308,2-3 402,2 0 0,4-10-1,0 1 1,0-2 110,0-3 0,4-2 22,2-2 1,5 2 118,2-5 1,3 3 315,0-3 1,-2 0-570,2-3 0,0 3 114,6 0-632,-2 0 272,7-3 146,-8 0-899,8 0 0,-3-3 428,4 0 0,1-4 39,2 1 0,-2-3-339,2 0 1,-2 0-821,-1-1 1,0 0-1,0-2 1,0 1 255,0-1 0,-5 2 1383,-1 0 0,2-3 0,0-2 0</inkml:trace>
  <inkml:trace contextRef="#ctx0" brushRef="#br0">14646 4143 8012,'0'-5'3276,"0"0"-1529,0 2 430,-4 2-1145,3-3 1,-3 8-454,4 2 0,0 3-108,0 4-1007,0-3 382,0 8-947,0-4 885,0 1 0,3 2 265,0-1 0,3-2-1688,-3 2 1,3-2-1,-3 2 1,5 0 1591,-2-3 1,-2-1 0,0-3 0</inkml:trace>
  <inkml:trace contextRef="#ctx0" brushRef="#br0">14683 3817 8012,'-9'-17'1638,"0"1"0,3-1-1798,3 1 0,2 3-193,1 0 1,1 7 125,2 3 0,3 4-1373,3 5 1036,0 5 0,4 11-92,-1 3 656,0 2 0,-2 5 0,-1 1 0</inkml:trace>
  <inkml:trace contextRef="#ctx0" brushRef="#br0">14879 4330 8012,'4'14'64,"-3"-1"0,4-3-17,-2-1 1,-2-3 1946,2 1-1378,2-5 0,-3-2 490,1-7-731,2-5 0,-4-3 129,2-3 1,1-5 0,0-2 26,1-2 1,2-4-251,2 0 1,0-1 60,1 1-239,3 2 68,1-3 0,5 5 266,0 2 1,0 4-173,3 5 0,-3 3 0,0 4 304,-2 3-341,-6 2-338,3 8 1,-5 2 172,0 7-293,-3 1 0,1 5 438,-4 0 0,3-1-258,-3 1 0,1 0-316,-1 3 1,0-2-1111,3 2 0,-1-2 633,1 2 0,2-2-1784,-1 1 1782,1-1 0,-2-4-174,0-1 1,0-4 0,4 2 1018,-1-3 0,0-5 0,1 0 0</inkml:trace>
  <inkml:trace contextRef="#ctx0" brushRef="#br0">15391 4246 8012,'9'-10'867,"-4"5"1,4-3 11,-3 2 1,2-2 328,1-2 0,2 1-182,1 0-627,-2-5 31,8 4 0,-1-8 124,1 3 1,6-3-287,-5-1 1,-2 1 0,-1-1 408,0 1 149,-2-1-525,-5 4 1,-5-1 0,-4 4 445,0 0 1,-1 2-267,-2 0 1,-2 5-19,-4 2-236,-1 2-28,-3 1 1,1 1-351,-3 2 1,0 6-451,0 3 0,-3 5 347,3-2-691,-3 7-4,4-3 741,0 8 31,5-7 1,1 6-917,2-4 1,-2 2 0,5-2-2185,1-1 1771,9 3 0,2-8 616,9 3 0,3-7-146,7 1 0,5-4 198,4-3 838,0-2 0,7-7 0,-1 0 0,5 0 0</inkml:trace>
  <inkml:trace contextRef="#ctx0" brushRef="#br0">16024 4106 8415,'6'-14'779,"0"1"1,-4 0 603,2 0 0,-2-2-636,1 2 0,-2-2 1460,2 2-1102,-2 1-509,-1-1 1,-3 2 77,0-1 1,-5 1 105,2 2 1,-2 1-287,-1 2 0,2 1-243,1 1 1,0 3-155,-3-2-111,-1 2 0,1 2-325,0 2 382,-5 3-447,4 3 377,-3 4 1,0 2 74,1 3 0,-2 1-351,2 0 1,2 2-1,-4 2-501,1 1 574,2 1 0,1 0-563,4-1 0,1-3 329,-2 1 1,3-2-296,4-2 0,0-2-1,0-1 615,4-3-26,2-3 1,6-5-73,0-4 1,4 0 423,-4 0 0,5-4-184,-2-2 337,3-7-230,-4 3 0,4-8 529,-2 3 1,-3-3-376,-1 0 1,-1 0 94,-2 2 1152,0-1-680,1 7 711,-5-4-654,3 5-493,-7-1 0,3 4-330,-4 0-22,0 4-535,0-2 0,0 14 127,0 3 1,0 1-1,0-5 85,0 1-2604,0-1 2085,0 4 0,4-2 0,2 1-834,-1-1 1,3-1-1006,-2 2 623,3-1 1355,0 2 0,1-4 666,3 1 0,-3-1 0,8 0 0,-4 1 0</inkml:trace>
  <inkml:trace contextRef="#ctx0" brushRef="#br0">16201 4292 8012,'0'10'2061,"0"-5"-1260,0 3 1100,0-7-1090,0 7 0,3-6 154,0 5 769,0-5-579,-3 2-103,0 0-198,0-3 539,0 3-1005,0-12 1,0 1-76,0-9 1,0 1 0,0-5 142,0-2-271,4-2 0,-2-5-108,5-2 1,-1 4-182,3-1 0,4 0 113,-1 3-342,9 2 288,-6 0 1,11 6-15,-4 1 1,4 3-1,-2 4-582,3 3-65,5-2 0,-4 7-1794,0-2 1273,0 2 1,-5 1-2051,2 0 1917,2 4 520,-8-3 840,4 7 0,-7-7 0,-1 2 0,1-2 0</inkml:trace>
  <inkml:trace contextRef="#ctx0" brushRef="#br0">13128 3287 8012,'-9'-10'0,"1"4"0,0 1 2594,2 1-645,4 1-1122,-2 3-300,8 4-452,1 1 1,3 4-474,1 1 386,-2 3-874,7-2 0,-4 2 150,2-4 526,-1 1-140,6 3 1,-5-3-264,3 3 1,-3-3-1224,0-1 1836,-2 1 0,4 3 0,0 2 0</inkml:trace>
  <inkml:trace contextRef="#ctx0" brushRef="#br0">13315 3259 8012,'-10'0'1638,"5"-4"0,0 3 635,2-2-1848,2 1 1,-2 4-181,6 1 1,3 2 124,6 4-2066,-1 5 1253,6-4 0,-1 6-1580,6-3 1089,1 3 764,1-1 1,3 8-1,-3 0 1</inkml:trace>
  <inkml:trace contextRef="#ctx0" brushRef="#br0">16862 3240 9123,'-4'-9'1601,"-1"4"-1108,-5-4 1,4 9 31,0 0 0,0 8-531,-4 4 0,4 2 0,0-3-253,-1 1 100,3 5 1,-5-6-178,3 5 0,1-2-1045,-1 2 0,1 1 216,-2-1 1165,-1-3 0,-1 5 0,-6-4 0</inkml:trace>
  <inkml:trace contextRef="#ctx0" brushRef="#br0">16974 3231 8012,'-5'-5'3276,"0"-4"-1279,1 8-1325,3-3-601,-7 4 1,7 4-65,-2 3 1,2 2-1206,1 3 0,0 3 642,0 3 0,3 4 556,0 0 0,8 8 0,0-1 0</inkml:trace>
  <inkml:trace contextRef="#ctx0" brushRef="#br0">17709 3883 8012,'-4'-9'1295,"-2"3"1410,2-2-2151,-5 7 0,7-3 1167,-4 4-1174,4 0 0,-6 1-310,2 2 1,0 5 0,1 6 66,1 0 0,1-2-209,3 4-239,0-5 1,0 7-29,0-3 0,4 0-11,2 0 0,4-3 0,2 0-186,4-1 1,1 0-132,2-2 310,-1 3 1,1-11-5,0 2 1,-1-2 73,1-1 0,-1 0 283,-3 0-123,-1-4 1,-3-1 0,-1-5-63,-1 1 0,-6-4 304,0 1 0,-2-1 1,-1 1-103,0 0 1,-1-2 165,-2 2-291,-3 2 0,-3-4-269,0 5 0,-2-4 114,-1 1 0,2 0-293,-3 2 1,2 4-1407,-1 0 160,1 4 1,-2-2-1185,3 4 2823,5 0 0,-3 4 0,3 1 0</inkml:trace>
  <inkml:trace contextRef="#ctx0" brushRef="#br0">18016 4087 8012,'10'10'0,"-2"-4"441,-2 0-57,3-4 1,-7 2 290,4-4 1,-3 0-64,3 0-29,-4 0 0,2-4 1,-4-2 472,0-2 0,3-2-642,1 1 1,-1 0-1,-3 0 418,0-1-661,4-3 0,-3 2-101,2-1 4,2 2 0,-1-3 0,4 0-368,-2-2 1,0 4-274,3-1 0,1 1 0,-1 2-384,0 0 0,4-1-2326,-1 1 1630,5 4 680,-3 1 967,1 4 0,6-5 0,-1 0 0</inkml:trace>
  <inkml:trace contextRef="#ctx0" brushRef="#br0">19478 3696 8012,'5'-23'1111,"0"0"1,-5 5-694,0 3 1,3 1 1150,0 5 252,0 0 646,-3 4-1946,0 0 1,0 6-116,0 3 1,-4 2-110,-2 6 1,-7 3-56,-2 3 1,0 5-404,0 2 0,0 3 187,0 3 1,1-1-353,5 4 0,0-3 76,-1 3 1,5-1-245,2 1 1,7-2 238,5-4 1,6 0-66,7 0 1,2-4 40,8-2 1,1-4-84,4-2 0,5-6 164,5-4 0,-1-5-240,4-1 0,-5-4 398,-2-5 50,0-4 1,-1-2 229,-5-4 0,-8 1 0,-7-2 173,-3-2 0,-5 2 93,-5-5 1,-4 0 0,-7-3 68,-4 0 0,-5-4-194,-11-2 1,-3 2-731,-6 1 679,-2 2 1,-5 2-397,-3 2 0,0-1 59,-2 5 0,2 3-700,7 6 0,2 1 1,4 2-2571,0 0 2046,8 4 0,3 0 430,8 5 0,3 1-1242,3 3 2043,2 1 0,1 4 0,0 0 0</inkml:trace>
  <inkml:trace contextRef="#ctx0" brushRef="#br0">20726 3333 8012,'5'-14'1638,"-1"-4"0,-1 8 1638,0-3-654,1 3-1718,-4 5 0,-5 1-401,-1 4 0,-3 7 7,-3 2 0,-3 8-218,-4 2 0,1 4 0,-2 8-7,-2 3 0,3 7-321,-3 2-1489,2 3 1535,6 0-561,0-3 478,5 2 1,1-2-140,2 3 1,1 0-64,5-3 0,2-2-1854,1-7 431,2-2 1049,4-4-308,5 0 1,-3-4-676,4 1 0,-2-4 539,2 1 1,1-3 0,1-1 1092,-1-2 0,2-2 0,-3-2 0,3 4 0,0 2 0</inkml:trace>
  <inkml:trace contextRef="#ctx0" brushRef="#br0">20856 3901 8142,'0'-9'0,"-3"0"1638,0-1 0,0 4 1638,3 0-158,0 4-2588,0-2 0,0 5 1,0 2-574,0 2 0,0 7 154,0 1 1,0 3 0,0 0-470,0 1 0,3-1 129,0 0 0,1-4-20,-1 3 0,-2-3-293,3 0 0,-3-1 0,0-2 29,2 0 1,-2-3 892,2 1-228,-2-5 826,-1 2 0,3-5-662,0-2 1,4-4 130,0-5 0,-2-2-80,1-5 0,0-1 1,3-1-39,1-4 1,2-2-154,1-1-145,3 4-551,-5 1 544,6 5 0,-3 0 123,1 3 0,2-1-195,-5 7 0,0 2 59,-2 7 1,-1 0-30,0 0 1,1 5 87,-1 4 0,-3 1-200,0 6 1,-4-1 103,2 4 0,0-1 0,0-2-21,1 0 0,-3-1-1056,1 4 687,-2-1 1,2 0-1055,0-2 1,2 0-170,-2-3 1,-2 0-745,2-1 1836,2-1 252,-4 2 0,7-5 295,-1-1 0,-3-3 0,0-4 0</inkml:trace>
  <inkml:trace contextRef="#ctx0" brushRef="#br0">21443 3240 8269,'0'-14'3276,"0"-4"-1509,0 4-354,4 3-861,1-1 1,6 11-51,1-2 1,2 7 1350,5 5-863,0 5-412,-1 8 0,4 6 1,1 6-312,1 3 0,-4 4 1,1 2 202,-4 3 0,0 1-1148,-1-1 805,-7-21 0,-1 1-619,0 0 0,-1 0 682,2 25 0,-5 1-176,-4-2 0,-1-5-535,-2 5 1,-5-10 459,-5 1 0,-3-7-269,0-6 1,-1 0-904,-2-1 341,0-7 0,1 2 1,-1-7 182,1 3 1,-1-3-247,0 1 0,4-4-684,-1 4 1,1-4 1638,-4 4 0,4-3 0,-3 2 0,-5-3 0,-5 1 0</inkml:trace>
  <inkml:trace contextRef="#ctx0" brushRef="#br0">18650 3194 8174,'0'-10'1638,"0"-3"0,0 6-563,0-3-407,0 3-18,0 2 1158,0 1-1272,0 4 0,1 7-834,2 2 0,2 3 1,4-3-271,1 0 1,0 4-495,2-1 1,-1 1-32,1-4 1,-2 0 0,0-1-1820,-1-1 2912,0 1 0,1-3 0,-1 4 0</inkml:trace>
  <inkml:trace contextRef="#ctx0" brushRef="#br0">18827 3147 8174,'0'-5'3276,"0"-3"-2561,0 7-1650,0-4 705,4 5 131,1 5 0,4 0-2366,0 4 2465,1 0 0,7 5 0,3 0 0</inkml:trace>
  <inkml:trace contextRef="#ctx0" brushRef="#br0">22011 2803 8401,'0'-10'3276,"0"1"0,0 0-2142,0 3-43,0-2-289,0 7-1341,0-3 233,0 12 1,0-2-353,0 7 0,0-2-981,0 2 1,0-2 576,0 5 0,0-4 1062,0 4 0,-4-1 0,-1 4 0</inkml:trace>
  <inkml:trace contextRef="#ctx0" brushRef="#br0">22262 2849 9096,'-5'-1'2075,"2"-2"-1288,-2 2-362,4-7 1,-4 7 918,1-2-673,3 1-655,-3 2 0,1 2 280,0 1 1,-1 3-1447,1 6 0,2 0 288,-2 3 862,2 1 0,-3 6 0,-2 2 0</inkml:trace>
  <inkml:trace contextRef="#ctx0" brushRef="#br0">9134 5102 8131,'4'-33'1681,"-2"-2"-1303,4 4 0,0 1 1628,0 5-787,-2 11-778,-4 5 0,0 19-445,0 5 0,-4 8-326,-2 8 0,-3-1-271,0 4 1,-3-1 338,-1 1 1,1-1-101,2-6 0,1 1 164,0 0 1,-4 0-18,1 0 1,0-7-3,2-3 1,1-5 191,0-1 1,-1-5-7,1-4 0,4-3-7,2-3 0,2-7 100,1-5 1,1-3-48,2-1 1,3-2-15,6-1 1,3-4-33,4 1 0,-1-2 121,1 0 0,2-1 65,1 0 1,5 0 235,1 0 1,0 0-212,3 0 1,-5 4 217,-1 2 1,-1 7 330,0 2 1,-2 4-230,-6 3 0,0 3-36,-3 6 1,0 3-160,-1 7 0,-1 0-188,1 3 1,0 2-80,0 1 1,2-1-68,5 4 1,-3-2-816,-1-2 0,1 1 488,2 0 1,-2-1-244,-1 1 0,-2 0 211,2-1 0,-7-2-702,2-1 0,-3-2 460,2 2 1,-3 1-228,-3 2 1,-2 1 856,-1-1 0,-9 1 0,-1 0 0</inkml:trace>
  <inkml:trace contextRef="#ctx0" brushRef="#br0">9311 5074 8175,'0'-9'0,"-3"-3"1552,0-1 1,-4-2-445,4 2 0,0 4 666,3 3-1180,0 4-683,4 10 0,3 8 212,5 11 0,-1 2 121,5 2 1,-4 4-992,4 5 1,-5 2 598,2 5 0,-3 2-168,-5-23 0,-1 0 1,-1 3-1,-1 0 173,0 5 0,0 1 1,-2-1-1,1 1 204,-1 0 0,0 1 0,0 1 1,0-1-36,0-2 0,0 0 0,0 2 1,0-1 124,0-1 0,0 1 0,0 2 0,0 0-34,0-1-1,0-1 1,0 2 0,0-1-41,0-2 0,0 0 1,0 0-1,0 0-74,0 4 0,0-1 0,0-3 1,0 0 32,0 2 0,0 0 0,0-1 0,0 0-114,0-1 1,0 0 0,0 1 0,1 0 29,0-1 0,1 0 0,-2-5 0,1 0-71,0-1 0,1 0 0,-1 20 144,-1-4 0,0-3-26,0-4 0,0-5-16,0-4 0,0-4 160,0-5 0,1-1-2,2 1 0,-2-5 283,2-1 0,-2-6-475,-1-1 1,1-1 445,2 2-783,-2-3 391,4-4-110,-1 0 99,-3 0 1,4 0-45,-2 0 1,-1 0 164,4 0 0,0 0-141,4 0 0,0 0 117,3 0 0,2 0-34,7 0 1,2 0 8,3 0 1,6 0-4,1 0 0,7 0-306,6 0 1,0 0 296,6 0 1,-26 0-1,0 0-220,2 0 0,1 0 0,2 0 0,2 0 260,3 0 0,0 0 0,1 0 0,0 0-366,2 0 1,1 0 0,1-2 0,0 1 380,3-1 1,0 1-1,6-2 1,0-1-59,-15 3 0,0 1 0,1-2 0,-1 0 0,0 0 0,0-1-295,2 1 1,1 0 0,-1 0 0,0 0 0,1 0-1,0 1 307,2-1 0,0 0 1,1-1-1,2 2 1,0-1-1,0-1-1,4 0 1,0 0 0,-1 0-1,-1 0 1,0 0 0,1 1-255,1 0 0,1 0 0,0-1 0,-1 1 0,0-1 1,1 0 233,1 1 0,0 0 0,2 0 0,-13 0 0,1 0 0,0 1 0,0-1-47,0 0 0,0 1 0,1-1 1,-1 1-1,1-1 0,1 0 0,-1 0 1,0 0 22,12 1 0,-1 0 0,1 0 0,-12 0 0,1-1 0,0 0 0,0 0-167,1 0 1,0 1-1,1-1 1,-1 1-1,3-1 1,0 0-1,0 0 1,1 1 153,-2-1 1,1 0 0,0 1 0,0-1 0,1 0 0,1 0 0,0 0-1,-1 0-82,-1 0 0,0 1 1,-1-1-1,1 1 1,0-1-1,1 0 1,-1 0-1,0 0 88,2-1 0,-1 1 1,0-1-1,1 1 0,-1 1 1,0-1-1,0 1 1,0 0-6,-1 0 1,0 0 0,-1 1 0,1-1 0,0 0 0,0 0 0,0 0 0,0 0-30,-1 0 0,-1 0 1,0 1-1,0-1 1,1-1-1,0 1 0,1-1 1,-1 1 37,2 0 1,-1 0-1,1 0 1,-1 0 0,1 0-1,1-1 1,-1 1 0,0-1 12,-1 1 1,1 0 0,-1 1-1,1-1 1,-1 0 0,1 0 0,-1 1-1,0-1 4,-1 1 0,0 0 0,0 0 1,0 0-1,0-1 0,1 1 1,-1-1-1,1 0-15,1 0 0,-1 0 1,1 1-1,-1-1 1,2 0-1,0 0 0,-1 0 1,1 1-18,-2 0 0,1 0 0,-1 0 1,1 0-1,0-1 0,-1 0 0,1 0 1,-1 1-40,-2-1 1,-1 0 0,1 0 0,-1 0 0,1 1 0,-1-1 0,1 0 0,0 0 17,-1 1 0,1 0 0,-1 0 0,1 0 1,-1 0-1,0 0 0,0 0 0,-1-1-39,-1 1 1,-1-1 0,0 0-1,1 0 1,-1 1 0,1 0 0,0 0-1,-1-1 123,10 0 1,0 0 0,-1 0 0,0 1 0,0-1 0,0 1-56,-1 0 0,0 0 0,-1 0 0,-2 0 0,0 0 0,-1 0 55,-1 0 1,-1 0-1,1 0 1,-3 1 0,1 0-1,-1 0-77,-3 0 0,0 0 1,0 0-1,-1 1 1,0-1-1,0 0 141,17 1 1,-1 0 0,-1-2 0,0 1-157,-3 0 0,0 1 1,-2-2-1,0 1-41,-4-1 1,0 0 0,-2 0 0,0 0 99,-2 0 0,1 0 0,-1 0 1,-1 0 279,-1 0 1,-1 0 0,-2 0 0,0 0-125,-1 0 1,-2 0 0,-2 0 0,-1 0 438,1-1 1,0 2-1,21 2-409,-3 0 0,0 1-139,-6-1 1,0-2 48,-2 2 1,-2 1-76,-2 0 1,-5-1 689,-4-3 0,-5 3-702,2 0 1,0 0 475,-3-3 1,-3 0-397,-7 0 1,1 0 410,-1 0 1,-3 0-169,0 0 152,-4 0-379,3 0 1059,-5 0-1255,0-4 0,0-1 44,0-5 1,0-3 42,0-3 0,3-2-11,0-4 1,3-2-21,-3-4 1,4-4-179,0-2 0,0-8-141,-1-8 0,-2 24 0,0-1 86,-1-3 1,1-2-1,0-1 1,0 0-156,0-2 0,1-1 0,0-2 0,0 0 311,2-2 1,-1-1 0,-1 1 0,0 0-220,1-4 0,1 1 1,-2 1-1,0 0 398,-1 1 1,1 1-1,2 0 1,0 0-115,0-1 1,1 1 0,-1 2 0,1 0 22,-1 0 0,1-1 1,-1 1-1,1 1-132,0 3 0,-1 0 0,0 0 0,0 1 128,-2 1 0,-1 2 1,-1 2-1,-1 1 295,1-20 0,-2 5 165,-1 5 0,-3 2-586,0 1 1,-4 4-78,1-1 1,-6 3 311,0 4 1,-1-2-215,4 4 0,0 3 708,0 4 1,-1 2-382,1-2 1,0 5 256,-1 0 1,1 2-347,0 5 0,-1-3-111,1 3 0,0-1-204,-1 4 1,-2 5 167,0 1 0,-5 2-209,2 1 1,-6 5 45,-1 1 0,0 3 66,4 1 0,-4 0-10,0 3 0,2-2-46,4 1 0,0-1-130,3-1 1,1-2 32,2-1 1,2 0-107,2-3 199,-2-1 163,7-3 1,-2-3 181,6-3 1,0-3 432,6-3 0,0-4-375,10-5 0,-1-3-36,6-3 1,-2-2 76,3-2 1,0-1-29,3-5 1,3 0-225,0 0 0,4 0-160,-1 0 1,2 1 290,2 2 0,1 0 209,-2 7 0,-3 1-104,-9 8 1,-3 4-9,-7 2 0,-1 2-73,-5 1 0,-4 1-164,-2 2 0,-2 5-30,-1 4 0,3 5-206,1-1 1,2 1 378,-3 2 0,3 2-334,-3 1 0,4 1-267,0-1 1,1-3 178,1 3 1,1-1-1140,-1 0 1,0-2 633,0 0 1,1-1-867,-1-2 1,0 2-873,1 4 2511,-1-2 0,0 7 0,1-3 0</inkml:trace>
  <inkml:trace contextRef="#ctx0" brushRef="#br0">21015 4302 8161,'-1'-6'-497,"-3"3"631,3-2 253,-3 4-499,4-7 240,0 7 87,0-3-103,4 4 1,1 1-12,1 2 1,2 2-145,-2 4 1,-1 2 95,2 1 1,2 4-146,3 5 0,2 0 98,-2 4 0,3 1-81,3 5 1,1 2 99,0 4 1,2 0-194,1 1 0,4 2 223,-1 0 0,2 1 10,1-4 0,3-3-56,0 0 0,4 0 28,-1 4 1,2-1-306,1 0 0,-16-18 0,0-1 289,0 1 0,1-1 1,1 4-1,0 0 39,0 0 0,0-1 0,2 2 0,0-1-41,0-2 1,0 0 0,1 1 0,0 1 74,-1 1 0,0 0 0,1 2 0,0 0-91,-3-1 0,0 2 1,2 2-1,-1 0-1,-2 0 0,-1 0 0,2 2 0,-1-1 31,0 1 0,-1-1 0,2 1 0,-1 1-3,-2 2 0,0-1 0,0 0 0,0-2-184,-1 1 1,0 1 0,-1-2-1,0 2 185,-1 0 1,0 1-1,1 0 1,-1 1 102,-1-1 0,-1-1 1,1 0-1,-2-1-61,-1-3 1,-1 0 0,2 0 0,-1 0 95,-1 0 0,1 0 0,0-1 1,0 1 14,-1-2 0,1 1 1,9 19-157,-3-6 0,3-2-122,-1-4 1,-2-2-342,-3-4 1,-8-4-310,1-3 0,-6-5 860,0-4-116,-2-6 0,-1 3 0</inkml:trace>
  <inkml:trace contextRef="#ctx0" brushRef="#br0">20987 4348 8214,'-6'-4'-433,"2"-1"373,4-4 1,0 2-14,0 1 75,0 4-25,0-2 554,0 0-253,0 3 136,4-3-242,-2 4-47,2 0 0,-4 4 27,0 2 1,-1 5-93,-2 2 1,0 2-133,-3-2 1,3 3-16,-3 0 1,1 1 84,-1 2 1,-3-4 34,3 1 0,-1-4-4,1 4 1,-3-6 159,3 0 0,2-1-127,1-3 0,-2-2-55,4 0 1,-3-5 8,4-2 0,0-2-148,0-4 0,4-4 105,2 1 0,2-5-67,1 2 0,1-3 81,-1 0 1,1 0-17,3 3 1,-3-3 89,3 2 1,-2-1 146,1-2 1,-1 2-60,1 1 0,-1 2 150,-2 1 1,0 4-25,0 0 1,-2 2-153,-1 4 0,0 2-79,3-2 0,1 3 86,-1 3 0,0-1-191,1 5 0,2-1 8,0 3 0,4 0-128,-4 1 0,5-1-84,-2 0 0,0 1-320,0-1 0,1 0-1139,3 1 1724,-1-1 0,5 4 0,1 2 0</inkml:trace>
  <inkml:trace contextRef="#ctx0" brushRef="#br0">23324 6648 8175,'3'-19'0,"0"1"0,3 0 739,-3 3 0,0-3-232,-3 2 0,-1 3 294,-2 1 1,-2 4-275,-4 2 1,-4 1 146,1-1 0,-5 2-157,2 4 1,-4 2-105,-3 4 1,3 1-206,-3 9 0,2 3 36,2 6 0,3 2-245,3 1 1,-2 3 79,2 0 0,3 0-245,2-3 0,5 1 141,-1 2 1,2-2-543,1 2 1,1-2-31,2-1 1,4-1-266,5-2 1,-2 1 333,3-5 1,0 3-128,0-5 0,-1 1-283,-3-4 0,0 0 386,-3 0 1,-2-3 551,-4-3 0,0-1 0,0 0 0</inkml:trace>
  <inkml:trace contextRef="#ctx0" brushRef="#br0">22933 6927 8175,'-10'-14'0,"2"0"802,2 5 188,2 0 0,5 4-255,2 1 0,3 3-271,6 1 0,2 0-122,1 0 1,6 0-99,-2 0 0,2 1-393,1 3 0,3-2 203,6 4 1,1-3-1201,2 3 1,2 0 321,-1 4 654,1-5 0,5 3 0,2-3 1</inkml:trace>
  <inkml:trace contextRef="#ctx0" brushRef="#br0">23687 6564 8184,'-6'-12'882,"-1"-1"1,5 1-486,-1 3 0,1 3 430,-1 3 0,1 2-144,-4 1 0,2 5-11,-6 5 1,2 3-187,-7 6 0,2 4 48,-2 1 0,-1 6-467,-3 1 1,2 4 101,1-4 0,3 3-619,4-3 0,0 3 332,3-3 0,2 0-324,4-3 0,0-3-194,0 0 1,4-5-561,2 2 1,4-2-215,2-2 1,3-3 157,3-3 1252,1 3 0,-1-5 0,1 3 0</inkml:trace>
  <inkml:trace contextRef="#ctx0" brushRef="#br0">23733 6946 8184,'-6'0'0,"0"0"349,4-4 0,-3 3 398,2-2-373,2 2 1,-4 5-246,5 2 1,0 3 107,0 4 0,0-3-370,0 2 1,0 2 140,0-2 1,0 1-441,0-4 1,0 0 85,0 1-297,5-1 428,-4 0 460,3-4 0,-1-5-59,0-6 1,1-3-155,-1-4 1,-1-1 374,4-5 1,1 0-110,2-3 1,0 1 102,1-4 0,2 5-40,0-2 0,4 6-115,-4 0 1,4 5-46,-4-2 0,2 4-27,-2 3 0,-5 3 67,3 6 1,-4 2-28,0 4 0,1 5-73,-4 1 1,1 3 56,-4 0 1,0 1-448,0 0 0,1-1 174,2 1 0,-2-1-879,2 1 1,-2 0 36,-1-1 0,3-3-363,0-3 1,3 2 1279,-3-2 0,5 0 0,-3-2 0</inkml:trace>
  <inkml:trace contextRef="#ctx0" brushRef="#br0">24199 6592 8184,'4'-19'323,"-3"1"1,7 3 303,-1 3 0,1 6 455,1 3 0,0 3-85,1 3 0,0 3-438,3 6 0,-3 7 129,2 6 0,2 6-184,-2 3 0,1 5-201,-4 2 1,-1 2-266,-2-3 1,0 4 25,-3-4 1,-2 4-155,2-4 1,-6-1-134,-4-5 1,0-1-903,1-6 1,-5 0 564,1-2 1,-1-3-2666,2-7 3225,-5 3 0,2-7 0,-1 5 0,5-1 0</inkml:trace>
  <inkml:trace contextRef="#ctx0" brushRef="#br0">9748 8389 8180,'-9'-23'879,"0"5"1,-4 0-305,1 6 1,-5 0 11,2 6 0,-7 2 762,-3 4-674,-10 0-630,1 8 0,-11 4 773,1 9-785,-1 3 0,19-10 0,0 1 143,-2 0 1,0 1 0,2 0 0,0 1-55,0 2 0,0-1 1,1 1-1,2 1-83,1 0 1,0 0 0,3 0 0,1 0 0,3 2 0,0 1-430,-11 21 227,8 4-968,8-6 1171,6 1-1403,8 2 758,6-6 1,5 1 13,7-6 0,3-2-374,6-4 1,6-4 373,7-2 1,5-7 0,-23-9 0,1 0 266,0-2 0,1-1 0,2-1 0,1 0-86,1-2 0,1 0-413,-1-2 0,1 0 823,2-3 0,-1 0 0,-2 2 0,0-2 0,-1-1 0,1 0 0,-1-1 0,1-1 0,-1 0 0,0 0 0</inkml:trace>
  <inkml:trace contextRef="#ctx0" brushRef="#br0">10270 8203 8180,'-27'0'1311,"2"0"0,-1 1-787,5 2 0,3 7 888,6 9-345,-3 4-596,5 9 0,-4 5-72,5 6 0,3 7-638,2-24 1,2 1 0,0 0 0,1 1 343,0 0 0,-1 0 1,1 1-1,0 1-229,0-1 0,-1 1 1,2-3-1,-1 0-732,-2 23 0,2-2 565,1-2 1,0-3-300,0-3 1,0-10 224,0-5 0,0-6-74,0-3 318,4-7 0,-3-6 1,3-6 336,0-3 0,-1-11 345,3-4 1,0-5-304,3-2 0,4-4 236,-1-2 0,2-6-257,-2 0 1,-2 1 328,3 5 1,0 2-139,0 4 1,2-2 565,-2 2-476,3 2-38,-6 11 0,7 6-52,-5 6-183,1 6-35,-4 6 1,-1 7 34,-1 6 0,0 1-271,-4 5 1,0 0 0,-3 0-1093,0 0 1,0 0 642,0 0 0,0 1-1164,0 2 1,0-5 89,0 2 1,3-5-869,0 1 2417,4-3 0,-1 2 0,3-5 0</inkml:trace>
  <inkml:trace contextRef="#ctx0" brushRef="#br0">10717 8734 8180,'-5'-10'1638,"-4"5"0,7-2-591,-4 4 1,3 0 503,-3 3 0,0 0-670,-4 0 1,1 2-244,0 4 0,-1 1-503,1 9 1,3 0 97,0 6-1038,4-2 675,-3 7 1,5-7-179,0 5 0,1-1-819,3 1 1003,5-3 1,5-3-638,5 0 1,0-2 240,-1-1 0,4-6-166,0-4 347,-1-4 1,1 3 304,0-5 0,-4-5 32,-2-1 1,-5-3-1,2-4 346,-3-2 0,-5-4 46,-2-2 0,-2 1 299,-1-2 0,-7-2-329,-2 0 0,-4 1-66,1 1 0,1 2-1108,-5 2 0,5 2 481,-2 1 0,3 2-678,1-2 0,2 7-268,1-2 1,4 6 1278,-1-2 0,6 0 0,2-4 0</inkml:trace>
  <inkml:trace contextRef="#ctx0" brushRef="#br0">11136 8668 8180,'-10'-4'0,"-1"2"1638,2-4 0,-3 4-668,6-1 1,-2-1 421,-1 1 1,2-1-633,1 4 1,3 5-434,-3 1 1,3 2-392,-3 1 0,3 5 154,0 1 0,2 3-545,1 1 0,1-1 341,2 1 1,3-1-538,3 1 0,4 0 285,3-1 1,-2 0-138,2-3 0,1-1 193,4-5 0,-1 0 312,2 1 1,-3-5 148,0-2 1,-4-2-113,1-1 0,-2-1 571,2-2 0,-7-3-265,-6-7 1,1 3 302,0-2 1,-2-3-184,-5 0 0,-3-2-286,-3 2 0,-1-3-180,-3 2 0,2-1-478,-5-2 1,5 4-193,-1-1 0,-2 4 379,2-4 0,-2 4-1347,2-4 1,2 8-798,-3-1 2436,3 1 0,0-1 0,1 0 0</inkml:trace>
  <inkml:trace contextRef="#ctx0" brushRef="#br0">11648 8585 8180,'0'-10'1117,"0"1"0,-3 0-160,0-1 1,-1 4 1018,0 0-1036,3 0 0,-7-3-382,2 3 1,1 1-117,-1 2 1,-1 2-137,-2-2 0,0 2-27,-1 1 1,-2 0-36,0 0 1,-2 0-13,2 0 0,1 4-105,-1 2 1,2-1-215,0 2 1,4-1-380,0 3 0,4 3 310,-1 1 0,2 0-482,1 0 1,4 1 303,2 5 0,3-1-386,4 1 0,1 0 261,5-1 0,-1 4-55,1 0 1,0 1 90,-1-2 1,-3-1 177,-3 2 0,1-3 293,-4 0 0,-1 0-123,-5-1 0,-3 1 498,0-1 1,-8-2-303,-7-1 0,-3-3 232,-1 0 1,1-1-194,-1-2 0,5-4 5,1-2 0,3 1-115,1-1 1,3-1-6,3-5 0,6 0-425,4-6 1,5 1 168,3-8 0,7 2-73,3-2 1,3-5 70,3 3 1,2-6 503,4 2 1,1-4-437,-1 2 1,0-3 1035,0-1 0,3-1-208,-3-2 0,-3 2 61,-9-2 1,-3 3 673,-7 3 1,-6 0-682,-5 7 0,-4-1 33,-4 10 0,-4-2-260,-4 8 1,-4 0-464,4 3 0,-4 4 51,4 2 0,-4 7-12,4 2 0,0 7-313,2 3 0,4 2-232,0 1 1,4 0 83,-1 0 0,3 2 103,3-2 1,0 1-471,6-8 1,0 3 221,10-5 0,2 1-184,7-4 0,1-7 242,2-3 1,2-4-378,4-2 1,-1 0-237,-2 0 0,2-4-564,-5-2 1,0-2 1634,-3-1 1,4-5-1,1 0 1</inkml:trace>
  <inkml:trace contextRef="#ctx0" brushRef="#br0">13566 8557 8180,'0'-18'1392,"0"3"0,-3-2-573,0 5 0,-4-4 419,4 4 0,-4 2-145,1 4 1,-3 1-488,-4-1 0,-2 2 99,-7 4 1,1 0-265,-4 0 1,-2 8-113,-5 4 1,-2 9-86,3 4 1,0 3-426,3 3 1,5 2 321,1 4 0,6 4-194,4-1 1,6 0-14,3-3 1,6-2-87,3-1 0,7-5-56,6-1 0,4-5 92,5-4 1,4-4-232,2-3 0,2-3 126,1-3 1,1-1-702,-1-5 1,1-1 396,2-3 1,-2 1-1036,-1-6 0,-1 2 183,-5-6 1,0 0-229,-3 1 0,-1-4 1605,-2 4 0,1-5 0,-5 4 0,0-1 0,-1 2 0,-2-1 0</inkml:trace>
  <inkml:trace contextRef="#ctx0" brushRef="#br0">14050 8557 9213,'-9'-6'2322,"4"-2"-902,1 2 1,3 1-670,1-1 1,6 3 254,3-4 1,4 4-394,6-3 0,4 3-548,2-3 0,-2 3 20,2-4 1,3 4-319,3-3 0,1 4 246,-1-1 1,-2 2-1513,2 1 0,-5 0 51,-1 0 1,-4 0-192,0 0 1,-2 3 1399,-3 0 0,-3 4 1,-4-2-1</inkml:trace>
  <inkml:trace contextRef="#ctx0" brushRef="#br0">14125 8743 8180,'-10'0'3276,"1"0"-452,4 0-1268,1-4 1,11 3-803,2-2 1,8 1-303,1-2 1,5 2-128,5-4 0,1 4-968,2-1 1,-1-1 487,4 1 1,-3-3-1485,3 2 1,1 1-1,2 3 1,-3 0 1605,0 0 1,0-4 0,3-1 0</inkml:trace>
  <inkml:trace contextRef="#ctx0" brushRef="#br0">15102 8175 8180,'-3'-19'0,"0"1"3276,0 3-30,3 2-1793,0 8 0,3 5-715,0 6 0,3 3 299,-3 4 1,1 5-426,-4 7 1,0 1-178,0-1 1,-5 5-318,-1-2 0,1 2 94,-1-2 1,1-1-275,-2 1 1,0-1 137,4-2 1,0 1-99,3-4 1,0-1-78,0-2 0,4-4-157,2-3 0,8-5-47,4-1 1,2-4 101,5 2 1,3-4-533,3-4 0,4-1 305,-1-4 1,1 0-546,-1-1 0,-1 1 342,-6 0 1,-2-1-1009,0 1 1,-5 3 1459,-2 0 0,1-5 0,-5-3 1</inkml:trace>
  <inkml:trace contextRef="#ctx0" brushRef="#br0">15568 7933 8180,'-14'-15'3276,"4"-2"-1638,-4 6 0,9 3 0,2 8 0,-1 6-202,1 10 0,-3 5-416,3 10 0,-1 6-174,0 6 0,3 5-527,0-22 0,-1 1 0,2 2 0,-1 2-130,1 2 0,0 2 0,-1 0 0,-1-1-319,1 0 1,-1 1 0,0-2 0,1 0 81,1 1 1,0 0 0,-1-1-1,-1-1 58,0 0 1,1-2 0,-1-2 0,1-1-1021,1 20 1,0-5 738,0-5 0,0 0-1368,0-3 1,0-3-1,0-6 1,0-3-1,0-3 1,4 2-1639,2-3 3277,-2 3 0,0-7 0,-4 5 0</inkml:trace>
  <inkml:trace contextRef="#ctx0" brushRef="#br0">12774 9851 8011,'-10'-18'389,"-2"3"0,1 1 1,-1 5 1202,2 0-1071,4 4 1,2 5 20,4 6 0,0 6-162,0 4 0,0 4-189,0 2 1,0 7-143,0-1 0,-3 5 54,0-2 1,0 0-497,3-3 332,0 0 1,0 1-42,0 2 1,0-6-76,0 0 1,0-6-47,0-3 1,0-3-175,0-3 391,0-5 1,0-2-47,0-6 0,0-3 149,0-7 1,0-1-142,0-5 57,0-4 1,4 0-35,2-5 85,-2-4 0,5 3-10,-3-2 1,5-3 82,2 0-283,3-2 1,0 0 445,6 2-140,-3-3 1,11 9 0,-2-2 345,1 4 0,0 7-191,-1 7 1,-4 5 84,-2 4 1,-6 6-66,0 4 1,-4 5-206,4 4 0,-5 5 121,1 4 0,-4 2 21,-2 1 0,-3 0-87,3 0 0,-4-1-428,1-2 1,-2 1-305,-1-1 0,-4 1 327,-2-1 0,-2 1-525,-2-4 1,0 2 333,-2-2 0,1 0-985,-1-4 1,3-3 632,2-3 0,0 0-749,4 0 1512,0-6 0,7 7 0,1-8 0</inkml:trace>
  <inkml:trace contextRef="#ctx0" brushRef="#br0">13305 10177 10108,'-5'-4'1302,"0"3"-756,2-3 0,1 4-87,-5 4 0,5-2-3,-1 4 0,-1 1-206,1 6 0,-1-2-1,1 4 1,2 1-245,-2 3 0,2-1 72,1 1 0,0-1-144,0 1 0,1-1 131,2-3 0,-1 3-331,4-3 0,3-2 40,4-4 0,3-1-4,0-5 1,1 0 131,2-3 0,0-2 65,-1-4 1,4-1 152,0-9 0,-2 1-90,-4-4 0,-3 4 596,-3-1 0,-5 2-237,-2-2 0,-3-1 419,-3 1 0,-3 3-362,-7 0 1,2 3-217,-5 1 1,1 2-1075,-4 1 1,2 4 584,1-1 0,0 2-1689,3 1 1462,1 0 1,3 4 486,3 2 0,6 3 0,5 0 0</inkml:trace>
  <inkml:trace contextRef="#ctx0" brushRef="#br0">19078 8398 8011,'6'-18'0,"0"-1"0,-4 2 1429,2 1 0,0 3-362,-1 3 1,-4 4-59,-5 0 1,-7 4-250,-2-1 0,-7 6-324,-3 3 0,-6 4 137,-3 6 1,-3 0-317,-4 9 0,4 3 92,0 3 1,5 3-123,7-3 1,4 0-126,9-3 0,0 3-143,9 0 0,5-1-206,8-5 0,4-2-870,8-4 1,6-2 576,6-1 0,2-3-1099,1-3 1,2-4 522,1 0 0,-3-4 15,1 1 1,-3-2 1100,-7-1 0,4-3 0,-7 0 0,-3 1 0,-1 1 0</inkml:trace>
  <inkml:trace contextRef="#ctx0" brushRef="#br0">19283 8594 8011,'-1'-8'1600,"-2"1"38,-3-1 0,0 6 1191,0-4-1664,4 4-1977,-2-2 0,5 4 547,2 0 1,2 0-1375,4 0 1,2 0 1482,1 0 1,3 0 0,3 0-1</inkml:trace>
  <inkml:trace contextRef="#ctx0" brushRef="#br0">20093 8240 8011,'9'-13'-1393,"-1"-1"1425,-1-1 0,1-3 794,-2 3 0,-2-6 161,-1-1 0,-2 0-411,-1 4 0,-4-1-251,-2 1 1,-6-1-98,-4 0 0,-1 6 1215,-2 4 0,0 0-640,1 6 1,-1 0-255,0 3 1,4 5-262,-1 5 1,2 4-273,-2 8 1,0 6-393,3 6 0,4 3 326,3 3 0,1 0-334,-2 3 0,3 0 259,4 0 0,0-2-1339,0-3 1,0-1 515,0 0 1,1-1-509,2-1 1,2-3 500,1-4 1,1-5 278,-4-1 1,0-3 675,-3-4 0,3 0 0,0-3 0,1 3 0</inkml:trace>
  <inkml:trace contextRef="#ctx0" brushRef="#br0">19655 8547 8011,'-1'-12'-152,"-2"0"0,2-1 1413,-2 4-804,2-1 1,5 1 109,2 0 0,7 3-158,2-1 0,3 4-495,0-3 0,6 3-297,4-3 1,5 3-409,8-3 0,-3 3-536,2 0 1,-2-1 444,0 1 703,-1-4 1,4-2 0,2-6 0</inkml:trace>
  <inkml:trace contextRef="#ctx0" brushRef="#br0">20633 7998 8011,'-4'-9'0,"-1"-1"1208,-5 1 0,1 1-248,0 2 1,-2 4-82,-1 8 1,-3 2 196,-3 11 0,-1-1-471,0 10 0,1-1-159,-1 7 1,1 0-279,-1 4 1,5-1-348,1 0 1,1 3 188,2 1 0,3-5-969,7-5 0,0-2 250,0-1 0,1-1-417,2-2 0,-1-3-513,5-3 1,-1-1 29,3-3 0,0 2 906,1-5 703,-5 1 0,3-8 0,-3-1 0</inkml:trace>
  <inkml:trace contextRef="#ctx0" brushRef="#br0">20549 8491 8011,'-4'-5'2014,"3"1"-1188,-3 4-431,4 0 1,0 4-205,0 3 0,0 1-237,0 1 1,0 0-99,0 1 0,0-1 210,0 0 0,0-2-562,0-1 0,1-3-9,2 3 295,-2-4 0,4 2-29,-2-4 1,-1-4 341,4-2 0,1-6 41,2-4 0,0-5 168,1 0 1,0-5 170,2 1 0,2 1-148,1-1 1,3 5 19,-3-2 0,0 6-61,0 4 1,-3 5 182,0 0 1,-1 5-87,-2-1 0,-1 7-311,-2 6 1,2 0-85,-5 6 0,0-1-216,-3 4 0,0-1-789,0 1 1,0 0 548,0-1 1,0 0-514,0-3 0,0 2 339,0-5 0,0 4-1142,0-4 1776,0 1 0,0-4 0,0 0 0</inkml:trace>
  <inkml:trace contextRef="#ctx0" brushRef="#br0">21052 8017 8063,'8'-24'-371,"-2"2"0,4 7 1570,-1 2 1,1 1-495,6 2 0,-4 3 802,4 7 1,-4 1-696,4 2 0,-2 5 30,2 7 0,-3 5-335,-4 8 0,0 4-34,-3 2 0,1 2-231,-4 1 0,-1 4-333,-5-1 0,-2 1 49,-4 0 0,-5 0 93,-1 3 0,-3-6 181,0-4 1,-1-4 29,0 1 1,1-2-1902,-1-1 1,5-7-1,1-3 1,4-4-1639,3 1 3277,2-3 0,4-3 0</inkml:trace>
  <inkml:trace contextRef="#ctx0" brushRef="#br0">21443 8343 8034,'6'-8'1542,"0"-1"0,1-1-696,2 3 1,4 0 538,3 4 0,6-3-448,2 3 0,4 0-54,3 3 1,2 0-670,5 0 1,-2 3 15,-2 0 0,1 4-1279,-4-1 0,1 3 711,-1 0 0,-6-3-1301,0 0 1,-5 1-1,-5 2 1,-2 0 1480,-7 0 1,-2 1 0,-4-1 0</inkml:trace>
  <inkml:trace contextRef="#ctx0" brushRef="#br0">21573 8547 8102,'0'6'1638,"4"-2"0,3-4 0,5 0 0,2 0 0,5 0 0,4 0-742,2 0 1,7 0-1166,5 0 1,0 0-1371,4 0 1,0 0 380,-1 0 1,2 0-2020,-2 0 2825,-2 0 0,4 4 0,-5 1 1</inkml:trace>
  <inkml:trace contextRef="#ctx0" brushRef="#br0">22532 8268 8165,'0'-19'494,"0"4"872,0-1 1252,0 5-1003,0-2 0,0 6-800,0 1 1,1 4-278,2-1 1,-2 3-141,3 3 1,-3 3 441,-1 7 1,0-2-307,0 5 1,-1-4 24,-3 4 0,2-1-203,-4 4 1,1-1-162,-1 1 1,-3-4-199,3 1 1,-2-1 104,-1 4 0,-1 0 141,1-1 0,0 1 15,-1 0 1,4-4-73,0 1 0,4-2-36,-1 2 0,3-3-833,3-4 1,5 0 259,5-3 0,4 1 191,2-4 0,4 0-274,5-3 0,3 0 243,0 0 1,4 0-1060,-1 0 0,-1 0 572,1 0 0,-1-3-456,1 0 1,-6-1 557,-6 1 1,-3 1 647,-4-4 0,3-1 0,-4-2 0</inkml:trace>
  <inkml:trace contextRef="#ctx0" brushRef="#br0">22886 8184 8115,'-3'-17'1579,"0"1"0,0 3 83,3 3 1614,0 5-2305,0 1 1,-3 5-50,0 2 0,-2 8-377,2 7 0,1 5 98,-4 5 1,1 5-139,-1 4 0,-3 0-71,3 4 1,1 1-795,-1 2 0,0 1 355,-4 2 0,1-2-1282,0-1 0,-1-2 712,1-2 0,0-2-1064,-1-1 1,2-8-1,2-7 1,-1-2-1,4 2 1,-2-6 1638,2-1 0,6-4 0,-2-1 0</inkml:trace>
  <inkml:trace contextRef="#ctx0" brushRef="#br0">23035 8603 8053,'0'-9'2328,"0"0"-1804,0-1 0,0 4 1648,0 0-910,0 4 8,0 6 0,-1 7-570,-2 11 0,1-1-264,-4 4 1,3-4-627,-4 4 1,4-1 184,-3 1 0,3 1-246,-3-5 1,3 1 271,-4-3 1,5-5-816,-1-1 1,1-3-141,-1-1 42,2-4 532,-3 0 581,8-14 0,2-1 9,7-9 0,0 1-152,3-1 1,1-3 95,-1 1 1,4-7-4,2 3 1,0-4 252,-4 4 1,4 1-61,0-1 1,3 6 285,-4 0 0,0 6-179,-5 6 0,1 3 70,-1 4 0,-3 4-70,0 3 1,-4 6-180,-3 6 0,1 0-165,-3 6 0,-1 0 104,-3 3 1,0 0-239,0 0 1,0-3 123,0 0 1,-3-2-1157,-1 2 0,-2-2-50,3-4 0,0-1-518,3 1 0,0-1-32,0 1 1,1-1 1287,2-3 1,2 3 0,5-4 0</inkml:trace>
  <inkml:trace contextRef="#ctx0" brushRef="#br0">13836 9879 8051,'-9'-4'1214,"3"3"1780,2-8-1915,4 4 0,1 0-492,2 2 0,7-1 252,5 1 0,3-1-354,0 0 1,2 2-335,2-4 1,2 4 64,4-1 1,3-1-843,0 1 1,4-1 173,-1 0 1,-1 3-137,1-2 0,-4-1-1051,1 1 1,-3 0-1,-3 3 1,-5 0 1622,-5 0 0,-3 0 0,1 0 0</inkml:trace>
  <inkml:trace contextRef="#ctx0" brushRef="#br0">13938 10037 8051,'-5'4'1633,"-3"-3"-39,3 8-405,0-8 0,6 3-643,8-4 0,5-1-244,8-2 0,5-3-616,4-3 1,7 0 257,0-1 1,2 0-1292,0-2 1,0 1 841,3-1 1,-1 1-2211,2-2 2444,-7 3 1,-1-8-1,-3 4 1</inkml:trace>
  <inkml:trace contextRef="#ctx0" brushRef="#br0">14711 9637 8051,'-6'-12'0,"0"3"0,3 3 1638,-4 0 0,5 0 1638,-1 3-1638,-2 2 0,4-2 0,-2 6 0,1 2-487,-1 5 1,2 0-543,-2 3 0,2-2-184,1 4 1,0 1-378,0 3 1,0-2 117,0-1 0,4 0-133,2-3 1,2 3 141,2 0 0,2-3-661,0 0 1,6-3-164,1-1 0,3-3-500,6 1 0,3-5-272,0 1 1,4-2 684,0-1 0,1-1-903,1-2 1,-3-2 800,0-5 0,-7 1-801,1 0 1,-4-1 1476,-2 1 0,-1-4 0,-6-2 0</inkml:trace>
  <inkml:trace contextRef="#ctx0" brushRef="#br0">15139 9516 8051,'-3'-23'0,"0"4"0,-3 2 2012,3 4 1264,0 5-1638,3 4 0,0 5 0,0 2 0,0 3 0,0 7 0,0 2-111,0 7 0,-3 6-1076,0 6 1,-4 3 39,4 4 1,-4 2-579,1 7 0,-2 1 87,3-23 0,0 0 0,0 3 0,0 0 0,-1 0 0,0 0 0,0 1 0,1-2-57,-1-1 1,0-2 0,-5 25-192,2-2 0,1-4-1391,2-2 1,-2-7-1,5-6 1,0-6-1,3-3 1,0-3-1,0 0 1,0-5 1638,0-1 0,-4-3 0,-1-1 0</inkml:trace>
  <inkml:trace contextRef="#ctx0" brushRef="#br0">8836 11750 8051,'-14'-9'0,"-2"0"0,7-1 0,1 4 347,8 0 0,3 1 440,3-1 0,8-3 436,11 3 0,3-2-573,3-2 1,3 1-173,6 0 0,0 3-257,3-1 1,3 5-58,0-1 1,-2 2 81,-10 1 0,-2 1-233,-4 2 0,-8 4 12,-5 5 0,-8-1-7,-4 5 1,-3 0 29,-3 6 0,-6-2 32,-6 2 0,-7-2-150,-3 2 1,-2-1 51,-1 4 1,-3-5-58,0 2 0,0-2 75,3-2 0,1-2-90,2-1 1,4-4-6,5-2-120,3 0 1,9-7-72,4 4 1,5-2 85,7 2 1,6-3 230,3 3 1,5 0 21,-1 4 1,2-1 29,1 0 1,0 2-99,0 1 1,-3-1 147,-1 5 0,-7-4-51,-1 4 0,-9-1 71,-4 4 1,-3-2 376,-3 1 0,-7-1-195,-5 4 1,-8-2-23,-5-3 1,-1 1-99,-5-1 1,3-3-415,-3 0 1,4-4 156,-1-3 0,3-2-1068,3-4 1,3 0 184,7 0 0,1-1-152,5-2 1,4-3-2201,2-7 3264,6 3 1,10-8-1,7 4 1</inkml:trace>
  <inkml:trace contextRef="#ctx0" brushRef="#br0">9553 12039 8051,'-6'0'1638,"0"0"0,3 1 0,0 2 0,-1 3-799,1 7 0,-1-2-569,1 5 0,1-1-201,-4 4 1,4 2 98,-2 1 0,0 3-444,1-3 1,-3-1 282,3-2 0,-1-1-1095,1-3 489,2-1 8,-4-5 660,5-4-114,0-13 0,5-5 56,1-11 1,2 2-73,1-3 0,4 0 446,-1-3 0,5 1-111,-2 3 0,2-2 276,-2 4 1,6 3-97,-2 4 0,2 3 103,1 0 1,-1 3-37,4 3 1,-5 1-127,2 5 0,-2 6-143,-2 3 1,-3 1-22,-3 6 1,-5-1-116,0 4 0,-4-1 86,3 1 1,-4 0-717,1-1 1,-2 1-334,-1 0 1,0-4-745,0 1 1,0-2-49,0 2 1,0-3 183,0-4 1,1 1-1029,2-1 2483,3 0 0,3-4 0,0 0 0</inkml:trace>
  <inkml:trace contextRef="#ctx0" brushRef="#br0">10400 11881 8051,'-1'-10'1156,"-2"1"0,2 3 2120,-2 0 0,2 4-1638,-3-3 0,3 13-323,-2 1 0,-2 8-878,2 1 0,0 5-360,3 5 1,-3 1-110,0 2 1,0-3-81,3 0 1,0 0-218,0-4 1,0 3-584,0 1 0,1-4-727,2-2 1,-2-3-1,2 0 1,1-1-1639,-1-3 137,1-1 3140,-4-5 0,0-4 0,0-1 0</inkml:trace>
  <inkml:trace contextRef="#ctx0" brushRef="#br0">10205 12141 8051,'-10'-9'3276,"1"0"-989,4-1-1064,1 5 1,9 1-459,4 4 1,5-1-183,4-2 0,4 2-491,0-2 0,4-1 98,-2 1 1,6-1-1227,1 4 1,2-3 696,-2 0 1,2-1-1301,4 1 1,0-1-1606,0-2 2984,1-3 0,-1 0 0,0-5 0</inkml:trace>
  <inkml:trace contextRef="#ctx0" brushRef="#br0">11145 11620 8051,'-5'-4'3276,"-2"2"-947,4-4-876,-5 3 0,6-1-690,-4 4 1,4 4 560,-1 3 1,1 5-487,-1 4 1,1 2-192,-5 4 0,4 1-310,-3 2 0,4 2-91,-1 1 0,2-3-215,1 3 0,0-3 95,0 0 0,1-1-50,2-3 0,2-5 99,5-1 0,0-3-578,2-3 0,3-3-217,3 0 0,2-3-425,2 0 0,1-3-594,1-3 1,3 0 483,-2-3 1,2 0-485,1-3 1,0-2 536,0-1 0,0 1-626,0-5 1728,0 1 0,0-4 0,-1 0 0</inkml:trace>
  <inkml:trace contextRef="#ctx0" brushRef="#br0">11583 11480 8051,'-3'-14'1762,"-1"1"1514,-3 3-1696,2 1 1,-1 5-310,0 4 1,0 8 234,0 7 1,-2 8-767,2 5 1,1 2 215,-2 7 0,4 3-597,-3 6 1,1 5-280,2-25 1,0 1 0,0 0-1,1 0-142,0 1 0,0 0 1,2 0-1,-2-1-156,-1 0 0,0-1 0,2 1 0,0-1-436,-2 20 0,-1-1 521,1-8 1,-3-4-1507,2-2 1,1-3-1,3-3 1,0-5-1,0-5 1,1 0-1639,2 0 3277,3 3 0,7-8 0,2 3 0</inkml:trace>
  <inkml:trace contextRef="#ctx0" brushRef="#br0">12486 11648 8051,'0'-9'1638,"0"-1"0,0 1 1407,0 0-2025,0 3 243,0-2 1,-3 8-443,0 0 0,-5 4 222,2 6 0,-2 3-134,-1 3 1,-2 4-387,-1 2 1,-3 5-222,-3 1 0,2-1-71,1 1 1,-1 0-181,-2-4 0,-1 3 130,0 1 1,5-4-83,1-2 0,3-7-3,1-2 0,4-3-153,1-1-345,3 1 1,9-5 239,1-2 1,11-2-5,1-1 1,3 0 41,4 0 1,-1-3 60,7 0 0,0-3-21,4 2 0,-1-2-622,0 3 1,0-3-22,1 3 0,-2-3-377,-2 3 0,-2-1-37,-4 4 0,-5 0 84,-5 0 1,0 0-583,-6 0 1,-3 1 522,-6 3 0,-8 1 1116,-4 4 0,-4 0 0,-6 1 0</inkml:trace>
  <inkml:trace contextRef="#ctx0" brushRef="#br0">12197 12253 8051,'-5'4'1638,"1"-3"0,8 6 0,2-3 0,10-1 0,2-3 0,11 0 0,2 0 0,6 0 0,3 0 0,7-3-718,-21 1 1,0 0-1,26-4-849,-26 5 0,1-1 0,22-4-329,-22 4 0,-1 1 0,22-5-839,-2 3 0,-7-4-21,-8 4 0,-7 0 684,-2 3 1,-3 0-1206,-4 0 1,-2 1-1639,-7 2 2489,-2-2 0,-4 8 0,0-4 0</inkml:trace>
  <inkml:trace contextRef="#ctx0" brushRef="#br0">13612 11666 8051,'-4'-18'727,"-2"-1"1,2 5 2548,1 1-754,2 7-1919,1 2 0,0 5 277,0 2 1,0 2-344,0 5 0,0 3 286,0 3 0,-1 1-340,-2 2 1,1 0-99,-5 3 0,1-1-261,-3 4 1,0-1 106,-1 0 1,1-1-154,0-4 0,2-1 131,1 1 1,4-1-148,-1-3 1,3-1 112,3-5 1,3-4-279,7-2 0,5-2-73,7-1 0,2 0-111,1 0 0,4-4-243,2-2 0,6-2 243,0-2 0,0 1-1352,-2 0 1,0-1 625,2 1 0,-6 0-626,0-1 1,-7 2 454,-2 2 0,-7-2 1184,0 1 0,-4 0 0,1 1 0,1 2 0</inkml:trace>
  <inkml:trace contextRef="#ctx0" brushRef="#br0">14059 11452 8051,'-18'-9'0,"3"1"1638,3 2 0,2 1 0,0 5 0,4 6-769,0 3 1,-1 5-187,-6 8 1,3 2 954,-3 4 0,3 3-495,1 0 1,-1 7-781,1-1 1,2 8-366,-2 1 0,4 1-214,-4 3 1,3-6 29,0 0 0,1-4 216,1 3 1,3-6-1584,-2 0 1,2-6 579,1 0 1,3-5-667,0-1 1,5-9-1,-2 0 1,5-5 1638,2-2 0,0-3 0,0-3 0,1-2 0</inkml:trace>
  <inkml:trace contextRef="#ctx0" brushRef="#br0">14199 11974 8051,'-6'0'2990,"0"0"-2177,-1 0 1,-1 1 264,2 2 0,-1 2-466,4 4 0,-4 5-86,4 1 0,-3 3-207,3 1 1,-3 0-256,3 3 0,-1-2-377,0 1 1,3-1 271,-2-1 1,2-2-425,1-1 1,0-6 325,0-4 1,1-4-267,2 1 1,3-6 119,3-3 0,0-6 26,0-4 0,2-2 240,1-4 1,0-2 255,3-4 1,1 0 422,2 0 1,-2 0-327,-1 0 0,4 0 459,3 1 1,0 1-339,0 4 0,-2 2 144,2 11 0,-4 2-145,-2 7 1,0 2-14,-3 4 0,-1 4-70,-3 9 1,0 4 41,-3 2 0,1-2 112,-4 2 1,0-1-104,-3 1 1,0 2-304,0-2 0,-1 0 70,-2 0 0,1-1-1080,-4-2 1,4-3 584,-1 3 1,2-3-1334,1-4 1,0-1-1,0-5 1,4 0-1639,2 1 2457,6-5 1,-1-1 0,2-4 0</inkml:trace>
  <inkml:trace contextRef="#ctx0" brushRef="#br0">16238 11629 8051,'0'-31'632,"0"0"1,-4 0-317,-2 3 0,-2 0 881,-2 0 1,-2 5-222,-1 1 1,-2 2 94,2 2 1,-2 3 1087,2 3-1586,-3 5 0,6 3 91,-3 4 1,3 5-251,1 5 1,0 8-110,3 10 1,-2 5-45,2 8 0,-3 5-545,4-19 1,1-1-1,-2 26 210,2-26 0,2 1 0,-2 24-275,1-24 0,0-1 0,2 3 0,0 0-471,0-1 1,-1 0 0,1-1 0,1 0-436,0 22 0,0-5-384,0-4 1,3 0 744,0-2 1,0-3-348,-3-7 0,-4-4 554,-2-3 1,-3-2 319,-4-4 0,0-5 367,-3-7 0,-5-2 0,1-1 0</inkml:trace>
  <inkml:trace contextRef="#ctx0" brushRef="#br0">15875 12188 8051,'5'-19'196,"-2"1"0,2-1 728,2 0 0,5 1-347,4-1 1,1 1 595,2-1 0,0 3-357,3 1 0,2 4-101,4-2 0,0 4 344,0 3 0,-1 1-464,-3 5 0,-1 0-117,-4 0 1,-8 5-183,-1 1 1,-7 5-176,0 2 0,-2 3 83,-1 0 1,0 0-535,0 0 0,0 1 159,0-1 1,4-2-113,2 2 1,3-5-197,4 2 1,-2-3-362,5-1 0,-1-4 74,4-1 1,0-3 284,-1-1 1,-3-5 585,-3-1 0,-3-3-148,-2-3 0,-3 0 517,-4-3 1,-5 0-313,-5 0 0,-3-3-177,-6 3 1,1-3-474,-1-1 1,0 1 239,1-1 1,-1 1-1069,0 3 0,6-2 552,4 5 0,0 0-723,6 2 1,0 4 164,3 0 1322,4 4 0,6-2 0,4 4 0</inkml:trace>
  <inkml:trace contextRef="#ctx0" brushRef="#br0">16499 12085 8051,'8'13'0,"-2"-1"759,3 1-272,-4-4 1,1-1 688,0-1 216,-4-3-902,2-4 0,-4-4 30,0-3 1,1-2-57,3-3 1,-3 0-24,2-3 504,-2-1-566,-1-2 0,3 0-102,0 2 0,4-1-31,-1 1 1,3-1-444,0-2 1,3 1-242,1-1 1,4 3-222,2 1 0,1 3 1,3 1-981,0 4 1,2 0 235,-3 4 1,3-1 1402,-4 4 0,9 5 0,-1 0 0</inkml:trace>
  <inkml:trace contextRef="#ctx0" brushRef="#br0">17579 12002 8051,'0'-15'315,"0"2"1,0 3 478,0 1 1,0 0 162,0 0 1,0-1-380,0 1 1,-1 0 1037,-2-1-657,2 1 180,-8 0-741,4-1 0,-4 5-178,0 2 0,-1 2-98,1 1 0,0 0 124,-1 0 0,-2 4-248,0 2 0,-2 3 108,2 0 0,0 3-405,-3 1 1,2 3 138,-2 0 1,3-2-591,0 2 0,3-1 127,3 4 1,-2 0-120,5-1 0,0-2 161,3-1 0,4-2 158,2 2 1,4-7 153,2 2 1,3-7 7,3 0 1,-2-2 269,-1-1 0,0-4-97,0-2 1,-1-3 638,-5 0 1,-1 0-41,-1-1 1,0 4 169,-4 0 1,1 1 259,-1-1-614,-2-3 0,4 5-219,-2-2 0,0 2 194,3 4 0,-3-1-553,3-2 1,0 2 190,4-2 0,2 2-503,0 1 0,8 0 159,-1 0 0,1-1 9,-1-3 1,4 2 501,2-4 1,0 0-91,0-3 0,-1-2 221,-2-1 0,-3 0-98,3-7 0,-3-2 648,-4-7 0,2-1-320,-5-2 1,2-2 541,-2-4 1,-3-2-294,1 1 0,-2 3-57,-5 7 0,0 5-52,-3 5 1,0 3-198,0 6 1,-4 4-368,-2 2 1,-2 3 103,-2 3 1,-2 6-104,-1 7 0,-2 2 89,3 4 0,-2 2-539,2 4 1,1 3-228,-1 0 0,5 3-510,0-3 0,5 4-324,-1-1 1,2-2 719,1-1 0,9-2-363,3-1 1,6-4 499,3-2 1,4-7 142,6-2 0,-1-7 104,4-3 0,0-7 271,4-5 1,-5-6-89,-2-7 0,-2 1 292,-1-7 1,3 1 395,0-7 0,0 0-381,-3-4 1,-1 1 836,-3 0 0,-1-4-413,-4-3 1,-6 3 671,-3 0 0,-2 8-551,-5 5 0,-1 1-90,-5 6 1,-1 6 32,-2 6 0,-6 6 104,3 0 0,-3 3-103,-1 3 0,-1 6-195,-5 7 1,0 5-335,1 4 0,2 3 105,1 3 1,3 1-526,0 2 0,2 2 296,0-5 1,5 4-1029,2-1 1,3-1 275,3 1 1,3-5-217,7-1 1,4-1-636,5-5 1,3-2 274,-3-4 0,3-4-275,0-6 1,5 2 1534,1-5 0,4-4 1,-1-4-1</inkml:trace>
  <inkml:trace contextRef="#ctx0" brushRef="#br0">19152 11797 8051,'-4'-19'1034,"-1"5"129,-4 0 1,3 9-121,-1 2 0,4 6-478,-3 3 0,3 7 256,-3 2 0,3 3-306,-4 0 0,2 4-139,-1 0 0,-1 1-304,4-2 1,-3 0-218,2 4 1,1-4-431,3 0 1,0-4 437,0-2 1,0-3-440,0 0 1,1-6-117,2-2 422,3-3 0,3-2-1,0-3 1,2-5 465,1-6 1,-1-3 34,5-1 0,-4-3 186,4-3 0,-2-2 137,2-1 0,1 0-236,-1 0 1,3-1 219,2-2 1,-1 3-144,2 0 0,-2 5 38,2 8 1,-2 1-168,1 5 1,-1 4 28,-1 2 1,-2 4-73,-1 5 1,0 4-1,-3 9 0,-2 0-233,-5-1 0,0 5 105,-3 2 1,-2 2-329,2 1 1,-3-1 141,-3-2 0,1 0-1025,-5-3 1,5 1 564,-1-1 0,-1-4-519,1 1 0,0-2-184,3-4 0,0-1-1709,0-2 2964,0-1 0,4-4 0,1-1 0</inkml:trace>
  <inkml:trace contextRef="#ctx0" brushRef="#br0">20093 11518 8051,'-19'-15'1638,"1"-3"0,3 9-87,3 0 0,4 4 409,2 5-1316,4 0 0,-2 1-107,4 2 0,1 2-42,2 4 0,6 2-168,7 1 1,6-1-46,3 5 1,1-4-51,2 4 0,3-4-251,0 4 0,4-2 83,-4 2 0,3-2-183,-3-1 1,-1-3-37,-5 2 1,0 2-195,-3-2 1,-4-2 140,-6-4 184,-6 0 1,-2 2 238,-8-1 1,-1-2-158,-4-2 1,-5 1 516,-1 2 1,-3 2-217,0-1 0,-4 1 117,0 1 1,-3 1-122,4-1 0,-4 0-273,3 0 1,0-2-460,4-1 0,-1 0 292,1 3 0,0 0-968,3-3 505,1 2-2729,5-3 1762,4 5 1,6-5-125,8-2 1,1-2 1392,6-1 0,-1 0 0,4 0 0</inkml:trace>
  <inkml:trace contextRef="#ctx0" brushRef="#br0">20968 11406 8051,'5'-20'0,"2"-1"1018,-3 9 1,2 0-183,-3 2 0,0 4 1298,-3 0-643,4 4-491,-3 2 1,2 8-124,-6 5 1,-1 3-364,-2 0 0,-2 1-5,1 2 1,-1 3-215,-1-1 1,-1 1-213,1-3 1,0-1 33,-1 1 0,2-1-122,2 1 1,-1 0 146,4-1 0,-4-3-10,4-3 0,0 2-141,3-2 0,0 0 28,0-2 1,7-4 26,3 0 1,5-4 34,1 1 0,5-2-323,0-1 0,8 0-231,-1 0 0,5 0-293,-2 0 0,3-1-147,-3-2 1,4 2 377,-4-2 0,-1 2-1104,-6 1 1,-1-1 577,-4-2 0,-5 2-1847,-1-2 2908,-3 2 0,-1-3 0,1-2 0</inkml:trace>
  <inkml:trace contextRef="#ctx0" brushRef="#br0">21452 11173 8076,'-4'-24'0,"0"1"1638,-2 5 0,-2 3 0,5 3 0,-4 6-206,1 3 1,0 4-830,-4 5 0,2 5 540,-7 11 0,2 7-524,-2 8 0,2 6-122,-2 6 1,9-21-1,0 1-189,0 3 1,0 1 0,-1 0 0,1 0-363,-1 1 1,1 0 0,0 0 0,1 0-160,1-1 0,1-1 0,-1 2 0,0-1 168,1-1 1,0-1 0,-1-5 0,1 0-691,-3 24 0,-3-13 579,3-3 1,-1-2-584,1-4 0,-3-2 197,3-7 0,-2-2-886,-1-1 1,0 1-48,3-5 1,-1 0 187,4-2 0,-5-1 1287,2 0 0,-2 1 0,-1-1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7257"/>
            <a:ext cx="7886700" cy="4899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1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94EDD-C6B1-F54A-9FB8-529A9C70E24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Oh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B45A-9418-4B4C-AB42-710A556F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big-oh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7F24-75A6-6D40-AC81-BD15235A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5C68-588A-7D4A-A73E-FD7BC384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A09E-6E69-A946-A590-AAA2D1AF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just use a stopwatch?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Why not just report T(n) for an algorithm?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8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5C68-588A-7D4A-A73E-FD7BC384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A09E-6E69-A946-A590-AAA2D1AF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drop coefficients and only keep the term that grows the fastest?</a:t>
            </a:r>
          </a:p>
        </p:txBody>
      </p:sp>
    </p:spTree>
    <p:extLst>
      <p:ext uri="{BB962C8B-B14F-4D97-AF65-F5344CB8AC3E}">
        <p14:creationId xmlns:p14="http://schemas.microsoft.com/office/powerpoint/2010/main" val="426577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1507-1456-7642-A82A-D0BEFC28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80E2-864F-534B-BFA6-0B930E71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9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0CA7-F8E0-D94F-9FA4-43A0C5AE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CC48-E7FB-FF4B-AA38-51BC95F1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4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9960-9A94-2C49-8BA9-6CE62E27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(+ website)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1DA1-7886-3A4F-B613-2E250DDA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7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8ED5-7B61-1148-862C-D5AD07EB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F594-315E-8344-8567-772AB65B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don't have to determine the exact T(n) for a section of code to compute big-oh.  There are shortcuts.</a:t>
            </a:r>
          </a:p>
          <a:p>
            <a:pPr marL="0" indent="0">
              <a:buNone/>
            </a:pPr>
            <a:r>
              <a:rPr lang="en-US" dirty="0"/>
              <a:t>Loops:  </a:t>
            </a:r>
            <a:r>
              <a:rPr lang="en-US" b="1" dirty="0"/>
              <a:t>(Example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("Hello world!")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9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8ED5-7B61-1148-862C-D5AD07EB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F594-315E-8344-8567-772AB65B1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7257"/>
            <a:ext cx="8515350" cy="48997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Nested loops:  </a:t>
            </a:r>
            <a:r>
              <a:rPr lang="en-US" b="1" dirty="0"/>
              <a:t>(Example 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for (int j = 0; j &lt; n + 25;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("Hello world!")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8ED5-7B61-1148-862C-D5AD07EB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F594-315E-8344-8567-772AB65B1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1" y="1277257"/>
            <a:ext cx="8600303" cy="48997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Consecutive Statements:  </a:t>
            </a:r>
            <a:r>
              <a:rPr lang="en-US" b="1" dirty="0"/>
              <a:t>(Example 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]=0;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for (int j = 0; j &lt; n + 25;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("Hello world!")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76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EEDB-F4A5-C044-8756-3998AA44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343A-5934-F146-AC4B-FD93F77E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takes logarithmic time --- </a:t>
            </a:r>
            <a:r>
              <a:rPr lang="en-US" b="1" dirty="0"/>
              <a:t>O(log n) </a:t>
            </a:r>
            <a:r>
              <a:rPr lang="en-US" dirty="0"/>
              <a:t>--- if it repeatedly cuts the size of the problem by a constant fraction (usually ½).</a:t>
            </a:r>
          </a:p>
          <a:p>
            <a:r>
              <a:rPr lang="en-US" dirty="0"/>
              <a:t>Binary search is O(log n).</a:t>
            </a:r>
          </a:p>
        </p:txBody>
      </p:sp>
    </p:spTree>
    <p:extLst>
      <p:ext uri="{BB962C8B-B14F-4D97-AF65-F5344CB8AC3E}">
        <p14:creationId xmlns:p14="http://schemas.microsoft.com/office/powerpoint/2010/main" val="176580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17AB-80D1-9F4A-878D-9CCA1599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13F2-F017-3D43-AB06-AB43A8FF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31AF-9FBA-574E-9D7D-DCCA1718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4485"/>
            <a:ext cx="7886700" cy="730703"/>
          </a:xfrm>
        </p:spPr>
        <p:txBody>
          <a:bodyPr>
            <a:normAutofit/>
          </a:bodyPr>
          <a:lstStyle/>
          <a:p>
            <a:r>
              <a:rPr lang="en-US" dirty="0"/>
              <a:t>What is the tightest big-oh?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6F85-4951-A946-B37F-2E10BB48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C8302-900A-6E4F-AE9C-17C6C763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56" y="1002901"/>
            <a:ext cx="5937088" cy="569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1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6F85-4951-A946-B37F-2E10BB48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927"/>
            <a:ext cx="7886700" cy="60120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5D2B8-B6AA-6949-A2E2-40DF314C7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19" y="164927"/>
            <a:ext cx="5895202" cy="6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5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3E31-C50D-E540-9006-7A72EF96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9E75-A8D5-474D-8AC1-4DFCFC44E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0FF-E367-D942-8021-2697C426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6761-8AA2-C14E-94D5-25A95745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search(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== x)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-1;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47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D2EE-F531-F64A-9D2F-6BAE8FD2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AA6A-8722-C249-91C1-71B46D64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8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D4FA-6351-DA46-ACC5-2D29A8FA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binarySearch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while (l &lt;= 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 = l +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(r - 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)/2;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// Check if x is present at mid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[m] == 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return m;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// If x greater, ignore left half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[m] &lt; 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l = m + 1;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// If x is smaller, ignore right half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r = m - 1;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// if we reach here, then element was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// not present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return -1;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87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Ignoring constants – good and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99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1366F-5FAA-FD4E-9760-8BAD9752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57" y="0"/>
            <a:ext cx="8290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62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Ignoring constants –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2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595A-E5D2-9349-A373-D2159085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of </a:t>
            </a:r>
            <a:r>
              <a:rPr lang="en-US" dirty="0" err="1"/>
              <a:t>RArrayList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D093-D88E-6D40-8999-EF589306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5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EE30-3025-0947-9C9B-77A25ACD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0323-1A22-9E49-B244-2FBD71DD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3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595A-E5D2-9349-A373-D2159085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of </a:t>
            </a:r>
            <a:r>
              <a:rPr lang="en-US" dirty="0" err="1"/>
              <a:t>RArrayList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D093-D88E-6D40-8999-EF589306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07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8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D65648-F690-FE4E-BB3B-14B01B028C33}"/>
              </a:ext>
            </a:extLst>
          </p:cNvPr>
          <p:cNvPicPr/>
          <p:nvPr/>
        </p:nvPicPr>
        <p:blipFill rotWithShape="1">
          <a:blip r:embed="rId2"/>
          <a:srcRect t="8198" b="28004"/>
          <a:stretch/>
        </p:blipFill>
        <p:spPr>
          <a:xfrm>
            <a:off x="604683" y="0"/>
            <a:ext cx="7654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7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2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35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0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62A3-0A38-FF43-AAF3-48FB1DD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(Example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0B07-A86E-3C4B-86C9-5000953CB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6" y="1277257"/>
            <a:ext cx="8279044" cy="4899706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 mean(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a[],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= 0;  			(line 1)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				(line 2)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n) {			(line 3)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sum += a[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		(line 4)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				(line 5)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sum / n;			(line 6)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54885C-47B4-3BB8-2B03-F5A4CD5FFACB}"/>
                  </a:ext>
                </a:extLst>
              </p14:cNvPr>
              <p14:cNvContentPartPr/>
              <p14:nvPr/>
            </p14:nvContentPartPr>
            <p14:xfrm>
              <a:off x="322200" y="363960"/>
              <a:ext cx="8668080" cy="615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54885C-47B4-3BB8-2B03-F5A4CD5FF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000" y="347760"/>
                <a:ext cx="8700480" cy="619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01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CCAA-5AEC-234B-B145-B65B058D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Def'n</a:t>
            </a:r>
            <a:r>
              <a:rPr lang="en-US" dirty="0"/>
              <a:t> of big-oh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0892-249F-C14E-BB0B-A8469A8B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O(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)) if and only if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there exists some positive constant </a:t>
            </a:r>
            <a:r>
              <a:rPr lang="en-US" sz="2800" i="1" dirty="0"/>
              <a:t>c</a:t>
            </a:r>
            <a:r>
              <a:rPr lang="en-US" sz="2800" dirty="0"/>
              <a:t> such that </a:t>
            </a:r>
            <a:br>
              <a:rPr lang="en-US" sz="2800" dirty="0"/>
            </a:b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&lt;= </a:t>
            </a:r>
            <a:r>
              <a:rPr lang="en-US" sz="2800" i="1" dirty="0"/>
              <a:t>c </a:t>
            </a:r>
            <a:r>
              <a:rPr lang="en-US" sz="2800" dirty="0"/>
              <a:t>*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for all sufficiently large values of n.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Even more formally:</a:t>
            </a:r>
            <a:br>
              <a:rPr lang="en-US" sz="2800" dirty="0"/>
            </a:br>
            <a:br>
              <a:rPr lang="en-US" sz="2800" dirty="0"/>
            </a:b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O(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)) if and only if</a:t>
            </a:r>
          </a:p>
          <a:p>
            <a:pPr marL="457200" lvl="1" indent="0">
              <a:buNone/>
            </a:pPr>
            <a:r>
              <a:rPr lang="en-US" sz="2800" dirty="0"/>
              <a:t>∃</a:t>
            </a:r>
            <a:r>
              <a:rPr lang="en-US" sz="2800" i="1" dirty="0"/>
              <a:t>c</a:t>
            </a:r>
            <a:r>
              <a:rPr lang="en-US" sz="2800" dirty="0"/>
              <a:t>,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dirty="0"/>
              <a:t>  ∀</a:t>
            </a:r>
            <a:r>
              <a:rPr lang="en-US" sz="2800" i="1" dirty="0"/>
              <a:t>n</a:t>
            </a:r>
            <a:r>
              <a:rPr lang="en-US" sz="2800" dirty="0"/>
              <a:t> &gt;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dirty="0"/>
              <a:t> </a:t>
            </a: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&lt;= </a:t>
            </a:r>
            <a:r>
              <a:rPr lang="en-US" sz="2800" i="1" dirty="0"/>
              <a:t>c </a:t>
            </a:r>
            <a:r>
              <a:rPr lang="en-US" sz="2800" dirty="0"/>
              <a:t>*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</a:t>
            </a:r>
            <a:br>
              <a:rPr lang="en-US" sz="2800" dirty="0"/>
            </a:b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[ </a:t>
            </a:r>
            <a:r>
              <a:rPr lang="en-US" sz="2800" i="1" dirty="0"/>
              <a:t>c</a:t>
            </a:r>
            <a:r>
              <a:rPr lang="en-US" sz="2800" dirty="0"/>
              <a:t> and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dirty="0"/>
              <a:t> should be positive real numbers ]</a:t>
            </a:r>
          </a:p>
        </p:txBody>
      </p:sp>
    </p:spTree>
    <p:extLst>
      <p:ext uri="{BB962C8B-B14F-4D97-AF65-F5344CB8AC3E}">
        <p14:creationId xmlns:p14="http://schemas.microsoft.com/office/powerpoint/2010/main" val="155853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DFD7B6-6FB5-AE44-A929-C7F0107A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008"/>
            <a:ext cx="7871254" cy="2442127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O(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)) if and only if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there exists some constant </a:t>
            </a:r>
            <a:r>
              <a:rPr lang="en-US" sz="2800" i="1" dirty="0"/>
              <a:t>c</a:t>
            </a:r>
            <a:r>
              <a:rPr lang="en-US" sz="2800" dirty="0"/>
              <a:t> such that </a:t>
            </a:r>
            <a:br>
              <a:rPr lang="en-US" sz="2800" dirty="0"/>
            </a:b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&lt;= </a:t>
            </a:r>
            <a:r>
              <a:rPr lang="en-US" sz="2800" i="1" dirty="0"/>
              <a:t>c </a:t>
            </a:r>
            <a:r>
              <a:rPr lang="en-US" sz="2800" dirty="0"/>
              <a:t>*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for all sufficiently large values of n.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Even more formally:</a:t>
            </a:r>
            <a:br>
              <a:rPr lang="en-US" sz="2800" dirty="0"/>
            </a:br>
            <a:br>
              <a:rPr lang="en-US" sz="2800" dirty="0"/>
            </a:b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O(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)) if and only if</a:t>
            </a:r>
          </a:p>
          <a:p>
            <a:pPr marL="457200" lvl="1" indent="0">
              <a:buNone/>
            </a:pPr>
            <a:r>
              <a:rPr lang="en-US" sz="2800" dirty="0"/>
              <a:t>∃c,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dirty="0"/>
              <a:t>  ∀</a:t>
            </a:r>
            <a:r>
              <a:rPr lang="en-US" sz="2800" i="1" dirty="0"/>
              <a:t>n</a:t>
            </a:r>
            <a:r>
              <a:rPr lang="en-US" sz="2800" dirty="0"/>
              <a:t> &gt;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dirty="0"/>
              <a:t> </a:t>
            </a: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&lt;= </a:t>
            </a:r>
            <a:r>
              <a:rPr lang="en-US" sz="2800" i="1" dirty="0"/>
              <a:t>c </a:t>
            </a:r>
            <a:r>
              <a:rPr lang="en-US" sz="2800" dirty="0"/>
              <a:t>*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26B495-05E7-4CE2-2269-01FC6F234248}"/>
                  </a:ext>
                </a:extLst>
              </p14:cNvPr>
              <p14:cNvContentPartPr/>
              <p14:nvPr/>
            </p14:nvContentPartPr>
            <p14:xfrm>
              <a:off x="214560" y="1481760"/>
              <a:ext cx="8755200" cy="445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26B495-05E7-4CE2-2269-01FC6F2342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360" y="1465560"/>
                <a:ext cx="8787600" cy="448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961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3693-148C-8E4E-8985-3D39E2D1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E32F-9C4C-0945-AB0C-02685F35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7E97FE-6D9C-0A9B-8833-68B6C0ACBF45}"/>
                  </a:ext>
                </a:extLst>
              </p14:cNvPr>
              <p14:cNvContentPartPr/>
              <p14:nvPr/>
            </p14:nvContentPartPr>
            <p14:xfrm>
              <a:off x="1284120" y="440640"/>
              <a:ext cx="7491240" cy="401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7E97FE-6D9C-0A9B-8833-68B6C0ACB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920" y="424440"/>
                <a:ext cx="7523640" cy="40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57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074E-EEE5-6841-92E2-67D1CA2B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show T(n) = 3n+4 = O(n)</a:t>
            </a:r>
          </a:p>
        </p:txBody>
      </p:sp>
    </p:spTree>
    <p:extLst>
      <p:ext uri="{BB962C8B-B14F-4D97-AF65-F5344CB8AC3E}">
        <p14:creationId xmlns:p14="http://schemas.microsoft.com/office/powerpoint/2010/main" val="294648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B45A-9418-4B4C-AB42-710A556F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big-oh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7F24-75A6-6D40-AC81-BD15235A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9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EFB9C46-A326-BF42-92F9-F24613B26610}" vid="{46889DD6-648C-F149-A3C7-0DF3AA5641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3538</TotalTime>
  <Words>816</Words>
  <Application>Microsoft Office PowerPoint</Application>
  <PresentationFormat>On-screen Show (4:3)</PresentationFormat>
  <Paragraphs>115</Paragraphs>
  <Slides>36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Big Oh</vt:lpstr>
      <vt:lpstr>Intro/Motivation</vt:lpstr>
      <vt:lpstr>What is efficiency?</vt:lpstr>
      <vt:lpstr>(Example 1)</vt:lpstr>
      <vt:lpstr>Def'n of big-oh</vt:lpstr>
      <vt:lpstr>PowerPoint Presentation</vt:lpstr>
      <vt:lpstr>More </vt:lpstr>
      <vt:lpstr>Let's show T(n) = 3n+4 = O(n)</vt:lpstr>
      <vt:lpstr>Rules of big-oh</vt:lpstr>
      <vt:lpstr>Rules of big-oh</vt:lpstr>
      <vt:lpstr>Why do we do this?</vt:lpstr>
      <vt:lpstr>Why do we do this?</vt:lpstr>
      <vt:lpstr>Examples</vt:lpstr>
      <vt:lpstr>Categories</vt:lpstr>
      <vt:lpstr>Graph (+ website)</vt:lpstr>
      <vt:lpstr>Shortcuts</vt:lpstr>
      <vt:lpstr>Shortcuts</vt:lpstr>
      <vt:lpstr>Shortcuts</vt:lpstr>
      <vt:lpstr>Logarithmic time</vt:lpstr>
      <vt:lpstr>What is the tightest big-oh?</vt:lpstr>
      <vt:lpstr>PowerPoint Presentation</vt:lpstr>
      <vt:lpstr>PowerPoint Presentation</vt:lpstr>
      <vt:lpstr>Linear Search</vt:lpstr>
      <vt:lpstr>PowerPoint Presentation</vt:lpstr>
      <vt:lpstr>PowerPoint Presentation</vt:lpstr>
      <vt:lpstr>Ignoring constants – good and bad</vt:lpstr>
      <vt:lpstr>Graphs</vt:lpstr>
      <vt:lpstr>Ignoring constants – real world</vt:lpstr>
      <vt:lpstr>Big-oh of RArrayList</vt:lpstr>
      <vt:lpstr>Big-oh of RArrayList</vt:lpstr>
      <vt:lpstr>Analyzing recursive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Kirlin_Phillip</dc:creator>
  <cp:lastModifiedBy>Kirlin_Phillip</cp:lastModifiedBy>
  <cp:revision>35</cp:revision>
  <dcterms:created xsi:type="dcterms:W3CDTF">2019-01-22T14:48:01Z</dcterms:created>
  <dcterms:modified xsi:type="dcterms:W3CDTF">2024-01-25T18:44:23Z</dcterms:modified>
</cp:coreProperties>
</file>