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58" r:id="rId5"/>
    <p:sldId id="272" r:id="rId6"/>
    <p:sldId id="307" r:id="rId7"/>
    <p:sldId id="274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lin_Phillip" initials="K" lastIdx="1" clrIdx="0">
    <p:extLst>
      <p:ext uri="{19B8F6BF-5375-455C-9EA6-DF929625EA0E}">
        <p15:presenceInfo xmlns:p15="http://schemas.microsoft.com/office/powerpoint/2012/main" userId="S::kirlinp@rhodes.edu::002f7898-e447-4e86-9ea9-a926b06a56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9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7257"/>
            <a:ext cx="7886700" cy="4899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4EDD-C6B1-F54A-9FB8-529A9C70E247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CS241</a:t>
            </a:r>
            <a:br>
              <a:rPr lang="en-US" dirty="0"/>
            </a:br>
            <a:r>
              <a:rPr lang="en-US" dirty="0"/>
              <a:t>Data Structures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42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EC31-1935-C140-840B-AE66828A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6F8D-8C83-7445-AC92-5EE83F46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BDC8-F93F-3E4B-B56E-6205CFF5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7719-00C3-3448-B234-CFA6D598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Structures!</a:t>
            </a:r>
          </a:p>
          <a:p>
            <a:pPr lvl="1"/>
            <a:r>
              <a:rPr lang="en-US" dirty="0"/>
              <a:t>A particular method of </a:t>
            </a:r>
            <a:r>
              <a:rPr lang="en-US" dirty="0">
                <a:solidFill>
                  <a:srgbClr val="FF0000"/>
                </a:solidFill>
              </a:rPr>
              <a:t>storing and organizing </a:t>
            </a:r>
            <a:r>
              <a:rPr lang="en-US" dirty="0"/>
              <a:t>data so it can be </a:t>
            </a:r>
            <a:r>
              <a:rPr lang="en-US" dirty="0">
                <a:solidFill>
                  <a:srgbClr val="FF0000"/>
                </a:solidFill>
              </a:rPr>
              <a:t>accessed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modified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quickly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Algorithms!</a:t>
            </a:r>
          </a:p>
          <a:p>
            <a:pPr lvl="1"/>
            <a:r>
              <a:rPr lang="en-US" dirty="0"/>
              <a:t>A step by step procedure for accomplishing a task.</a:t>
            </a:r>
          </a:p>
        </p:txBody>
      </p:sp>
    </p:spTree>
    <p:extLst>
      <p:ext uri="{BB962C8B-B14F-4D97-AF65-F5344CB8AC3E}">
        <p14:creationId xmlns:p14="http://schemas.microsoft.com/office/powerpoint/2010/main" val="24841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4389-19AB-2A40-8897-8DB20A9E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9145-4C15-CA4D-AA10-D70A6447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5" y="1277257"/>
            <a:ext cx="8530683" cy="4899706"/>
          </a:xfrm>
        </p:spPr>
        <p:txBody>
          <a:bodyPr/>
          <a:lstStyle/>
          <a:p>
            <a:r>
              <a:rPr lang="en-US" dirty="0"/>
              <a:t>To introduce the fundamental data structures and algorithms you will see throughout comp sci.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develop a level of understanding where you can:</a:t>
            </a:r>
          </a:p>
          <a:p>
            <a:pPr lvl="1"/>
            <a:r>
              <a:rPr lang="en-US" dirty="0"/>
              <a:t>implement them from scratch (though you will rarely need to)</a:t>
            </a:r>
          </a:p>
          <a:p>
            <a:pPr lvl="1"/>
            <a:r>
              <a:rPr lang="en-US" dirty="0"/>
              <a:t>use them in a program to solve some computational problem</a:t>
            </a:r>
          </a:p>
          <a:p>
            <a:pPr lvl="1"/>
            <a:r>
              <a:rPr lang="en-US" dirty="0"/>
              <a:t>be able to modify them to accomplish a related task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know how to pick the right data structure or algorithm for the problem.</a:t>
            </a:r>
          </a:p>
        </p:txBody>
      </p:sp>
    </p:spTree>
    <p:extLst>
      <p:ext uri="{BB962C8B-B14F-4D97-AF65-F5344CB8AC3E}">
        <p14:creationId xmlns:p14="http://schemas.microsoft.com/office/powerpoint/2010/main" val="346719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EC31-1935-C140-840B-AE66828A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6F8D-8C83-7445-AC92-5EE83F46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Textbook: no official printed textbook</a:t>
            </a:r>
          </a:p>
          <a:p>
            <a:pPr lvl="1"/>
            <a:r>
              <a:rPr lang="en-US" dirty="0"/>
              <a:t>I will post links to sections of online books and other resources.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Website will be the main source.</a:t>
            </a:r>
          </a:p>
          <a:p>
            <a:pPr lvl="1"/>
            <a:r>
              <a:rPr lang="en-US" dirty="0"/>
              <a:t>Also Slack.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Programming:</a:t>
            </a:r>
          </a:p>
          <a:p>
            <a:pPr lvl="1"/>
            <a:r>
              <a:rPr lang="en-US" dirty="0"/>
              <a:t>In Java!  </a:t>
            </a:r>
          </a:p>
          <a:p>
            <a:pPr lvl="1"/>
            <a:r>
              <a:rPr lang="en-US" dirty="0"/>
              <a:t>Highly encouraged to use IntelliJ IDEA (it's free).  </a:t>
            </a:r>
          </a:p>
        </p:txBody>
      </p:sp>
    </p:spTree>
    <p:extLst>
      <p:ext uri="{BB962C8B-B14F-4D97-AF65-F5344CB8AC3E}">
        <p14:creationId xmlns:p14="http://schemas.microsoft.com/office/powerpoint/2010/main" val="16055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EC31-1935-C140-840B-AE66828A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– Grading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6F8D-8C83-7445-AC92-5EE83F46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projects		30%</a:t>
            </a:r>
          </a:p>
          <a:p>
            <a:r>
              <a:rPr lang="en-US" dirty="0"/>
              <a:t>Written homework		20%</a:t>
            </a:r>
          </a:p>
          <a:p>
            <a:r>
              <a:rPr lang="en-US" dirty="0"/>
              <a:t>Midterm 1				15%</a:t>
            </a:r>
          </a:p>
          <a:p>
            <a:r>
              <a:rPr lang="en-US" dirty="0"/>
              <a:t>Midterm 2				15%</a:t>
            </a:r>
          </a:p>
          <a:p>
            <a:r>
              <a:rPr lang="en-US" dirty="0"/>
              <a:t>Comprehensive final exam	20%</a:t>
            </a:r>
          </a:p>
        </p:txBody>
      </p:sp>
    </p:spTree>
    <p:extLst>
      <p:ext uri="{BB962C8B-B14F-4D97-AF65-F5344CB8AC3E}">
        <p14:creationId xmlns:p14="http://schemas.microsoft.com/office/powerpoint/2010/main" val="61229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EC31-1935-C140-840B-AE66828A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6F8D-8C83-7445-AC92-5EE83F46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office hours will be announced soon.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Please come!  These are a resource for you.  Typically they are underutilized.</a:t>
            </a:r>
          </a:p>
          <a:p>
            <a:endParaRPr lang="en-US" dirty="0"/>
          </a:p>
          <a:p>
            <a:r>
              <a:rPr lang="en-US" dirty="0"/>
              <a:t>Also send me email or a Slack message for "unscheduled" office hours.</a:t>
            </a:r>
          </a:p>
          <a:p>
            <a:pPr lvl="1"/>
            <a:r>
              <a:rPr lang="en-US" dirty="0"/>
              <a:t>I can't promise I'll respond immediately, but I'll always get back to you within a day, and we can most likely schedule a time to meet.</a:t>
            </a:r>
          </a:p>
        </p:txBody>
      </p:sp>
    </p:spTree>
    <p:extLst>
      <p:ext uri="{BB962C8B-B14F-4D97-AF65-F5344CB8AC3E}">
        <p14:creationId xmlns:p14="http://schemas.microsoft.com/office/powerpoint/2010/main" val="22128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3A3E-7B9C-BC4E-9B4D-E2C94200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EA1D-5D74-B942-BF6E-E76C6AD5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2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EC31-1935-C140-840B-AE66828A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-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6F8D-8C83-7445-AC92-5EE83F46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43D603-B1C4-4E47-8E95-33AAF947F9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6" r="676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EC31-1935-C140-840B-AE66828A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6F8D-8C83-7445-AC92-5EE83F46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EFB9C46-A326-BF42-92F9-F24613B26610}" vid="{46889DD6-648C-F149-A3C7-0DF3AA5641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284</Words>
  <Application>Microsoft Macintosh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CS241 Data Structures and Algorithms</vt:lpstr>
      <vt:lpstr>What is this course about?</vt:lpstr>
      <vt:lpstr>Goals</vt:lpstr>
      <vt:lpstr>Administrivia</vt:lpstr>
      <vt:lpstr>Syllabus – Grading breakdown</vt:lpstr>
      <vt:lpstr>Office Hours</vt:lpstr>
      <vt:lpstr>Collaboration</vt:lpstr>
      <vt:lpstr>Introductions - 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Kirlin_Phillip</dc:creator>
  <cp:lastModifiedBy>Kirlin_Phillip</cp:lastModifiedBy>
  <cp:revision>29</cp:revision>
  <dcterms:created xsi:type="dcterms:W3CDTF">2020-08-26T20:23:54Z</dcterms:created>
  <dcterms:modified xsi:type="dcterms:W3CDTF">2024-01-11T01:51:32Z</dcterms:modified>
</cp:coreProperties>
</file>