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7314-537F-D34F-99B1-06722858E763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B842-323A-9846-A77A-DAEA98884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196"/>
            <a:ext cx="7772400" cy="1470025"/>
          </a:xfrm>
        </p:spPr>
        <p:txBody>
          <a:bodyPr/>
          <a:lstStyle/>
          <a:p>
            <a:r>
              <a:rPr lang="en-US" dirty="0" smtClean="0"/>
              <a:t>Events and Timers and Listeners, Oh My!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47" y="1912074"/>
            <a:ext cx="6486460" cy="49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62" y="278190"/>
            <a:ext cx="8950476" cy="5847973"/>
          </a:xfrm>
        </p:spPr>
        <p:txBody>
          <a:bodyPr/>
          <a:lstStyle/>
          <a:p>
            <a:r>
              <a:rPr lang="en-US" dirty="0" err="1" smtClean="0"/>
              <a:t>GameFrame</a:t>
            </a:r>
            <a:r>
              <a:rPr lang="en-US" dirty="0" smtClean="0"/>
              <a:t>: represents the window that holds the game.</a:t>
            </a:r>
          </a:p>
          <a:p>
            <a:pPr lvl="1"/>
            <a:r>
              <a:rPr lang="en-US" dirty="0" smtClean="0"/>
              <a:t>Contains a "panel" to hold the moving rectangles, and a </a:t>
            </a:r>
            <a:r>
              <a:rPr lang="en-US" dirty="0" err="1" smtClean="0"/>
              <a:t>Jbutton</a:t>
            </a:r>
            <a:r>
              <a:rPr lang="en-US" dirty="0" smtClean="0"/>
              <a:t> to start the game.</a:t>
            </a:r>
          </a:p>
          <a:p>
            <a:r>
              <a:rPr lang="en-US" dirty="0" err="1" smtClean="0"/>
              <a:t>GamePanel</a:t>
            </a:r>
            <a:r>
              <a:rPr lang="en-US" dirty="0" smtClean="0"/>
              <a:t>: represents the moving rectangles area.</a:t>
            </a:r>
          </a:p>
          <a:p>
            <a:pPr lvl="1"/>
            <a:r>
              <a:rPr lang="en-US" dirty="0" err="1" smtClean="0"/>
              <a:t>moveShapesToLeft</a:t>
            </a:r>
            <a:r>
              <a:rPr lang="en-US" dirty="0" smtClean="0"/>
              <a:t>: </a:t>
            </a:r>
            <a:r>
              <a:rPr lang="en-US" dirty="0" smtClean="0"/>
              <a:t>moves all rectangles to the right.</a:t>
            </a:r>
          </a:p>
          <a:p>
            <a:pPr lvl="1"/>
            <a:r>
              <a:rPr lang="en-US" dirty="0" err="1" smtClean="0"/>
              <a:t>handleMouseClick</a:t>
            </a:r>
            <a:r>
              <a:rPr lang="en-US" dirty="0" smtClean="0"/>
              <a:t>: event handler for when the panel is clicked.</a:t>
            </a:r>
          </a:p>
          <a:p>
            <a:pPr lvl="1"/>
            <a:r>
              <a:rPr lang="en-US" dirty="0" err="1" smtClean="0"/>
              <a:t>paintComponent</a:t>
            </a:r>
            <a:r>
              <a:rPr lang="en-US" dirty="0" smtClean="0"/>
              <a:t>: draws the rectangles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Start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StartButtonActionListener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actionPerformed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method should call </a:t>
            </a:r>
            <a:r>
              <a:rPr lang="en-US" dirty="0" err="1" smtClean="0"/>
              <a:t>gameArea.moveShapesToLeft</a:t>
            </a:r>
            <a:r>
              <a:rPr lang="en-US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 call repaint() [tells Java to redraw the rectangles]</a:t>
            </a:r>
            <a:endParaRPr lang="en-US" dirty="0" smtClean="0"/>
          </a:p>
          <a:p>
            <a:r>
              <a:rPr lang="en-US" dirty="0" smtClean="0"/>
              <a:t>Uncomment lines to attach listener to button.</a:t>
            </a:r>
          </a:p>
          <a:p>
            <a:r>
              <a:rPr lang="en-US" dirty="0" smtClean="0"/>
              <a:t>When done, you should be able to click the button and the shapes should move to the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3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GameMouseClickListener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mouseReleased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should call </a:t>
            </a:r>
            <a:r>
              <a:rPr lang="en-US" dirty="0" err="1" smtClean="0"/>
              <a:t>handleMouseClick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arguments should be </a:t>
            </a:r>
            <a:r>
              <a:rPr lang="en-US" dirty="0" err="1" smtClean="0"/>
              <a:t>event.getX</a:t>
            </a:r>
            <a:r>
              <a:rPr lang="en-US" dirty="0" smtClean="0"/>
              <a:t>() and </a:t>
            </a:r>
            <a:r>
              <a:rPr lang="en-US" dirty="0" err="1" smtClean="0"/>
              <a:t>event.getY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 repaint()	[asks Java to redraw the rectangles]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GameFrame</a:t>
            </a:r>
            <a:r>
              <a:rPr lang="en-US" dirty="0" smtClean="0"/>
              <a:t> constructor, uncomment lines to attach the listener to the mouse.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Automatic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don't want to click the start button to advance the rectangles.</a:t>
            </a:r>
          </a:p>
          <a:p>
            <a:r>
              <a:rPr lang="en-US" dirty="0" smtClean="0"/>
              <a:t>We need a way to automatically fire events in rapid succession.</a:t>
            </a:r>
          </a:p>
          <a:p>
            <a:pPr lvl="1"/>
            <a:r>
              <a:rPr lang="en-US" dirty="0" smtClean="0"/>
              <a:t>In order to repeatedly call </a:t>
            </a:r>
            <a:r>
              <a:rPr lang="en-US" dirty="0" err="1" smtClean="0"/>
              <a:t>moveShapes</a:t>
            </a:r>
            <a:r>
              <a:rPr lang="en-US" dirty="0" smtClean="0"/>
              <a:t> every few milliseconds to give the illusion of scrolling.</a:t>
            </a:r>
          </a:p>
        </p:txBody>
      </p:sp>
    </p:spTree>
    <p:extLst>
      <p:ext uri="{BB962C8B-B14F-4D97-AF65-F5344CB8AC3E}">
        <p14:creationId xmlns:p14="http://schemas.microsoft.com/office/powerpoint/2010/main" val="7496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objects will fire an </a:t>
            </a:r>
            <a:r>
              <a:rPr lang="en-US" dirty="0" err="1" smtClean="0"/>
              <a:t>ActionEvent</a:t>
            </a:r>
            <a:r>
              <a:rPr lang="en-US" dirty="0" smtClean="0"/>
              <a:t> repeatedly every </a:t>
            </a:r>
            <a:r>
              <a:rPr lang="en-US" i="1" dirty="0" smtClean="0"/>
              <a:t>x</a:t>
            </a:r>
            <a:r>
              <a:rPr lang="en-US" dirty="0" smtClean="0"/>
              <a:t> milliseconds.</a:t>
            </a:r>
          </a:p>
          <a:p>
            <a:r>
              <a:rPr lang="en-US" dirty="0" smtClean="0"/>
              <a:t>Timer t = new Timer(x, &lt;action listener&gt;);</a:t>
            </a:r>
          </a:p>
          <a:p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430"/>
            <a:ext cx="8229600" cy="5944734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MoveShapesActionListener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actionPerformed</a:t>
            </a:r>
            <a:r>
              <a:rPr lang="en-US" dirty="0" smtClean="0"/>
              <a:t> to do two things: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moveShapesToLeft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gameArea</a:t>
            </a:r>
            <a:endParaRPr lang="en-US" dirty="0" smtClean="0"/>
          </a:p>
          <a:p>
            <a:pPr lvl="2"/>
            <a:r>
              <a:rPr lang="en-US" dirty="0" smtClean="0"/>
              <a:t>call repaint() [request that Java redraw the rectangles]</a:t>
            </a:r>
          </a:p>
          <a:p>
            <a:r>
              <a:rPr lang="en-US" dirty="0" smtClean="0"/>
              <a:t>Rewrite start button listener:</a:t>
            </a:r>
          </a:p>
          <a:p>
            <a:pPr lvl="1"/>
            <a:r>
              <a:rPr lang="en-US" dirty="0" err="1" smtClean="0"/>
              <a:t>actionPerformed</a:t>
            </a:r>
            <a:r>
              <a:rPr lang="en-US" dirty="0" smtClean="0"/>
              <a:t> should </a:t>
            </a:r>
            <a:r>
              <a:rPr lang="en-US" dirty="0" smtClean="0"/>
              <a:t>do </a:t>
            </a:r>
            <a:r>
              <a:rPr lang="en-US" dirty="0" smtClean="0"/>
              <a:t>three things:</a:t>
            </a:r>
          </a:p>
          <a:p>
            <a:pPr lvl="2"/>
            <a:r>
              <a:rPr lang="en-US" dirty="0" smtClean="0"/>
              <a:t>Create a new </a:t>
            </a:r>
            <a:r>
              <a:rPr lang="en-US" dirty="0" err="1" smtClean="0"/>
              <a:t>MoveShapesActionListener</a:t>
            </a:r>
            <a:endParaRPr lang="en-US" dirty="0" smtClean="0"/>
          </a:p>
          <a:p>
            <a:pPr lvl="2"/>
            <a:r>
              <a:rPr lang="en-US" dirty="0" smtClean="0"/>
              <a:t>Create a timer: </a:t>
            </a:r>
            <a:r>
              <a:rPr lang="en-US" dirty="0" err="1" smtClean="0"/>
              <a:t>args</a:t>
            </a:r>
            <a:r>
              <a:rPr lang="en-US" dirty="0" smtClean="0"/>
              <a:t> are 10 (milliseconds), and your move shapes action listener.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tart the timer.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"Traditional" program: one statement at a time, line by line.</a:t>
            </a:r>
          </a:p>
          <a:p>
            <a:r>
              <a:rPr lang="en-US" dirty="0" smtClean="0"/>
              <a:t>Threaded program: CPU determines execution order</a:t>
            </a:r>
          </a:p>
          <a:p>
            <a:pPr lvl="1"/>
            <a:r>
              <a:rPr lang="en-US" dirty="0" smtClean="0"/>
              <a:t>Controlled with synch, wait/</a:t>
            </a:r>
            <a:r>
              <a:rPr lang="en-US" dirty="0" err="1" smtClean="0"/>
              <a:t>notifyAll</a:t>
            </a:r>
            <a:endParaRPr lang="en-US" dirty="0" smtClean="0"/>
          </a:p>
          <a:p>
            <a:r>
              <a:rPr lang="en-US" dirty="0" smtClean="0"/>
              <a:t>Event-driven program: controlled by the order that "events"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286"/>
            <a:ext cx="8229600" cy="5835877"/>
          </a:xfrm>
        </p:spPr>
        <p:txBody>
          <a:bodyPr/>
          <a:lstStyle/>
          <a:p>
            <a:r>
              <a:rPr lang="en-US" dirty="0" smtClean="0"/>
              <a:t>Event-driven programming is often seen in threaded programs, as another model of communication between threads.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2104572"/>
            <a:ext cx="3350381" cy="289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Thread 1</a:t>
            </a:r>
          </a:p>
          <a:p>
            <a:r>
              <a:rPr lang="en-US" sz="2600" dirty="0" smtClean="0"/>
              <a:t>…</a:t>
            </a:r>
            <a:endParaRPr lang="en-US" sz="2600" dirty="0"/>
          </a:p>
          <a:p>
            <a:r>
              <a:rPr lang="en-US" sz="2600" dirty="0" smtClean="0"/>
              <a:t>Event happened!</a:t>
            </a:r>
          </a:p>
          <a:p>
            <a:r>
              <a:rPr lang="en-US" sz="2600" dirty="0" smtClean="0"/>
              <a:t>…</a:t>
            </a:r>
            <a:endParaRPr lang="en-US" sz="2600" dirty="0"/>
          </a:p>
          <a:p>
            <a:r>
              <a:rPr lang="en-US" sz="2600" dirty="0" smtClean="0"/>
              <a:t>…</a:t>
            </a:r>
          </a:p>
          <a:p>
            <a:r>
              <a:rPr lang="en-US" sz="2600" dirty="0" smtClean="0"/>
              <a:t>Another event happened!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059162" y="2980191"/>
            <a:ext cx="335038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Thread 2</a:t>
            </a:r>
          </a:p>
          <a:p>
            <a:r>
              <a:rPr lang="en-US" sz="2600" dirty="0"/>
              <a:t>H</a:t>
            </a:r>
            <a:r>
              <a:rPr lang="en-US" sz="2600" dirty="0" smtClean="0"/>
              <a:t>andle this event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445276" y="4209067"/>
            <a:ext cx="335038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Thread 3</a:t>
            </a:r>
          </a:p>
          <a:p>
            <a:r>
              <a:rPr lang="en-US" sz="2600" dirty="0"/>
              <a:t>H</a:t>
            </a:r>
            <a:r>
              <a:rPr lang="en-US" sz="2600" dirty="0" smtClean="0"/>
              <a:t>andle this event</a:t>
            </a:r>
            <a:endParaRPr lang="en-US" sz="2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99619" y="3156857"/>
            <a:ext cx="1059543" cy="1209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99619" y="4349448"/>
            <a:ext cx="2445657" cy="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4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62"/>
            <a:ext cx="8229600" cy="5775401"/>
          </a:xfrm>
        </p:spPr>
        <p:txBody>
          <a:bodyPr/>
          <a:lstStyle/>
          <a:p>
            <a:r>
              <a:rPr lang="en-US" dirty="0" smtClean="0"/>
              <a:t>An "event" is something that happens in your program that another piece of code wants to be aware of.</a:t>
            </a:r>
          </a:p>
          <a:p>
            <a:pPr lvl="1"/>
            <a:r>
              <a:rPr lang="en-US" dirty="0" smtClean="0"/>
              <a:t>Simple things: mouse clicks, key presses, …</a:t>
            </a:r>
          </a:p>
          <a:p>
            <a:pPr lvl="1"/>
            <a:r>
              <a:rPr lang="en-US" dirty="0" smtClean="0"/>
              <a:t>Complex things: file is done loading, calculation is finished, received request from a client</a:t>
            </a:r>
          </a:p>
          <a:p>
            <a:r>
              <a:rPr lang="en-US" dirty="0" smtClean="0"/>
              <a:t>Event-driven programming is no better or worse than other models of thread communication, it's just different.</a:t>
            </a:r>
          </a:p>
          <a:p>
            <a:pPr lvl="1"/>
            <a:r>
              <a:rPr lang="en-US" dirty="0" smtClean="0"/>
              <a:t>Often forced on programmers because so many graphics libraries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9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/>
          <a:lstStyle/>
          <a:p>
            <a:r>
              <a:rPr lang="en-US" b="1" i="1" dirty="0" smtClean="0"/>
              <a:t>Sources</a:t>
            </a:r>
            <a:r>
              <a:rPr lang="en-US" dirty="0" smtClean="0"/>
              <a:t>, </a:t>
            </a:r>
            <a:r>
              <a:rPr lang="en-US" b="1" i="1" dirty="0" smtClean="0"/>
              <a:t>event objects</a:t>
            </a:r>
            <a:r>
              <a:rPr lang="en-US" dirty="0" smtClean="0"/>
              <a:t>, and </a:t>
            </a:r>
            <a:r>
              <a:rPr lang="en-US" b="1" i="1" dirty="0" smtClean="0"/>
              <a:t>listeners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667" y="1717524"/>
            <a:ext cx="1161143" cy="8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Event source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756781" y="1040191"/>
            <a:ext cx="1323219" cy="89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Event listener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6781" y="2163800"/>
            <a:ext cx="1347410" cy="89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Event listener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781" y="3327362"/>
            <a:ext cx="1347410" cy="89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Event listener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753810" y="2163800"/>
            <a:ext cx="1415142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3168952" y="1486467"/>
            <a:ext cx="587829" cy="67733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168952" y="2163800"/>
            <a:ext cx="587829" cy="44627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3168952" y="2163800"/>
            <a:ext cx="587829" cy="160983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0875" y="1234963"/>
            <a:ext cx="1032933" cy="892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i="1" dirty="0" smtClean="0"/>
              <a:t>event object</a:t>
            </a:r>
            <a:endParaRPr lang="en-US" sz="2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97448" y="1132115"/>
            <a:ext cx="1161143" cy="8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/>
              <a:t>Event source</a:t>
            </a:r>
            <a:endParaRPr lang="en-US" sz="2600" dirty="0"/>
          </a:p>
        </p:txBody>
      </p:sp>
      <p:cxnSp>
        <p:nvCxnSpPr>
          <p:cNvPr id="24" name="Straight Arrow Connector 23"/>
          <p:cNvCxnSpPr>
            <a:stCxn id="23" idx="1"/>
            <a:endCxn id="6" idx="3"/>
          </p:cNvCxnSpPr>
          <p:nvPr/>
        </p:nvCxnSpPr>
        <p:spPr>
          <a:xfrm flipH="1" flipV="1">
            <a:off x="5080000" y="1486467"/>
            <a:ext cx="2317448" cy="9192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4894" y="1598992"/>
            <a:ext cx="1032933" cy="892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i="1" dirty="0" smtClean="0"/>
              <a:t>event object</a:t>
            </a:r>
            <a:endParaRPr lang="en-US" sz="2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6570" y="3068448"/>
            <a:ext cx="2697238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i="1" dirty="0" smtClean="0"/>
              <a:t>(Event) Listeners </a:t>
            </a:r>
            <a:r>
              <a:rPr lang="en-US" sz="2600" i="1" dirty="0" smtClean="0"/>
              <a:t>are objects that have registered to receive certain types of events from event sources. </a:t>
            </a:r>
            <a:endParaRPr lang="en-US" sz="2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63809" y="2697010"/>
            <a:ext cx="3351591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i="1" dirty="0" smtClean="0"/>
              <a:t>Event objects </a:t>
            </a:r>
            <a:r>
              <a:rPr lang="en-US" sz="2600" i="1" dirty="0" smtClean="0"/>
              <a:t>are objects that are sent to the listeners that contain information about the event that occurred (e.g., where the mouse was clicked).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94305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JButton</a:t>
            </a:r>
            <a:r>
              <a:rPr lang="en-US" dirty="0" smtClean="0"/>
              <a:t>: a class that models a button.</a:t>
            </a:r>
          </a:p>
          <a:p>
            <a:pPr lvl="1"/>
            <a:r>
              <a:rPr lang="en-US" dirty="0" smtClean="0"/>
              <a:t>Also an event source.</a:t>
            </a:r>
          </a:p>
          <a:p>
            <a:r>
              <a:rPr lang="en-US" dirty="0" err="1" smtClean="0"/>
              <a:t>HelloWorldListener</a:t>
            </a:r>
            <a:r>
              <a:rPr lang="en-US" dirty="0" smtClean="0"/>
              <a:t>: a class designed to listen for button presses.</a:t>
            </a:r>
          </a:p>
          <a:p>
            <a:pPr lvl="1"/>
            <a:r>
              <a:rPr lang="en-US" dirty="0" smtClean="0"/>
              <a:t>The code that runs when the action happens (inside </a:t>
            </a:r>
            <a:r>
              <a:rPr lang="en-US" dirty="0" err="1" smtClean="0"/>
              <a:t>actionPerformed</a:t>
            </a:r>
            <a:r>
              <a:rPr lang="en-US" dirty="0" smtClean="0"/>
              <a:t>) is called an </a:t>
            </a:r>
            <a:r>
              <a:rPr lang="en-US" b="1" i="1" dirty="0" smtClean="0"/>
              <a:t>event handler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ActionEvent</a:t>
            </a:r>
            <a:r>
              <a:rPr lang="en-US" dirty="0" smtClean="0"/>
              <a:t> (</a:t>
            </a:r>
            <a:r>
              <a:rPr lang="en-US" dirty="0" err="1" smtClean="0"/>
              <a:t>arg</a:t>
            </a:r>
            <a:r>
              <a:rPr lang="en-US" dirty="0" smtClean="0"/>
              <a:t> type to </a:t>
            </a:r>
            <a:r>
              <a:rPr lang="en-US" dirty="0" err="1" smtClean="0"/>
              <a:t>actionPerformed</a:t>
            </a:r>
            <a:r>
              <a:rPr lang="en-US" dirty="0" smtClean="0"/>
              <a:t>) is the event class.</a:t>
            </a:r>
          </a:p>
          <a:p>
            <a:pPr lvl="1"/>
            <a:r>
              <a:rPr lang="en-US" dirty="0" smtClean="0"/>
              <a:t>Whenever the </a:t>
            </a:r>
            <a:r>
              <a:rPr lang="en-US" dirty="0" err="1" smtClean="0"/>
              <a:t>JButton</a:t>
            </a:r>
            <a:r>
              <a:rPr lang="en-US" dirty="0" smtClean="0"/>
              <a:t> is pushed, it triggers (fires) an </a:t>
            </a:r>
            <a:r>
              <a:rPr lang="en-US" dirty="0" err="1" smtClean="0"/>
              <a:t>ActionEvent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methods for determining which object caused the event, when it happened, etc.</a:t>
            </a:r>
          </a:p>
          <a:p>
            <a:r>
              <a:rPr lang="en-US" dirty="0" smtClean="0"/>
              <a:t>Connected through </a:t>
            </a:r>
            <a:r>
              <a:rPr lang="en-US" dirty="0" err="1" smtClean="0"/>
              <a:t>addActionListener</a:t>
            </a:r>
            <a:r>
              <a:rPr lang="en-US" dirty="0" smtClean="0"/>
              <a:t>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8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668"/>
            <a:ext cx="8229600" cy="5787496"/>
          </a:xfrm>
        </p:spPr>
        <p:txBody>
          <a:bodyPr/>
          <a:lstStyle/>
          <a:p>
            <a:r>
              <a:rPr lang="en-US" dirty="0" smtClean="0"/>
              <a:t>Purpose of </a:t>
            </a:r>
            <a:r>
              <a:rPr lang="en-US" dirty="0" smtClean="0"/>
              <a:t>events: separate the code that </a:t>
            </a:r>
            <a:r>
              <a:rPr lang="en-US" b="1" dirty="0" smtClean="0"/>
              <a:t>causes</a:t>
            </a:r>
            <a:r>
              <a:rPr lang="en-US" dirty="0" smtClean="0"/>
              <a:t> the event from the code that </a:t>
            </a:r>
            <a:r>
              <a:rPr lang="en-US" b="1" dirty="0" smtClean="0"/>
              <a:t>handles</a:t>
            </a:r>
            <a:r>
              <a:rPr lang="en-US" dirty="0" smtClean="0"/>
              <a:t> the event.</a:t>
            </a:r>
          </a:p>
          <a:p>
            <a:r>
              <a:rPr lang="en-US" dirty="0" smtClean="0"/>
              <a:t>Lets one event source trigger multiple actions</a:t>
            </a:r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 can have multiple listeners added.</a:t>
            </a:r>
          </a:p>
          <a:p>
            <a:r>
              <a:rPr lang="en-US" dirty="0" smtClean="0"/>
              <a:t>Lets one listener listen to multiple event sources.</a:t>
            </a:r>
          </a:p>
          <a:p>
            <a:pPr lvl="1"/>
            <a:r>
              <a:rPr lang="en-US" dirty="0" smtClean="0"/>
              <a:t>Could have </a:t>
            </a:r>
            <a:r>
              <a:rPr lang="en-US" dirty="0" err="1" smtClean="0"/>
              <a:t>HelloWorldListener</a:t>
            </a:r>
            <a:r>
              <a:rPr lang="en-US" dirty="0" smtClean="0"/>
              <a:t> connected to a many buttons, key presses, drop-down menus,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286"/>
            <a:ext cx="8229600" cy="5835877"/>
          </a:xfrm>
        </p:spPr>
        <p:txBody>
          <a:bodyPr/>
          <a:lstStyle/>
          <a:p>
            <a:r>
              <a:rPr lang="en-US" dirty="0" smtClean="0"/>
              <a:t>Java has (many) classes for Events:</a:t>
            </a:r>
          </a:p>
          <a:p>
            <a:pPr lvl="1"/>
            <a:r>
              <a:rPr lang="en-US" dirty="0" err="1" smtClean="0"/>
              <a:t>ActionEvent</a:t>
            </a:r>
            <a:r>
              <a:rPr lang="en-US" dirty="0" smtClean="0"/>
              <a:t>, </a:t>
            </a:r>
            <a:r>
              <a:rPr lang="en-US" dirty="0" err="1" smtClean="0"/>
              <a:t>MouseEvent</a:t>
            </a:r>
            <a:r>
              <a:rPr lang="en-US" dirty="0" smtClean="0"/>
              <a:t>, </a:t>
            </a:r>
            <a:r>
              <a:rPr lang="en-US" dirty="0" err="1" smtClean="0"/>
              <a:t>KeyEvent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and classes for Listeners:</a:t>
            </a:r>
          </a:p>
          <a:p>
            <a:pPr lvl="1"/>
            <a:r>
              <a:rPr lang="en-US" dirty="0" err="1" smtClean="0"/>
              <a:t>ActionListener</a:t>
            </a:r>
            <a:r>
              <a:rPr lang="en-US" dirty="0" smtClean="0"/>
              <a:t>, </a:t>
            </a:r>
            <a:r>
              <a:rPr lang="en-US" dirty="0" err="1" smtClean="0"/>
              <a:t>MouseListener</a:t>
            </a:r>
            <a:r>
              <a:rPr lang="en-US" dirty="0" smtClean="0"/>
              <a:t>, </a:t>
            </a:r>
            <a:r>
              <a:rPr lang="en-US" dirty="0" err="1" smtClean="0"/>
              <a:t>KeyListener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  <a:p>
            <a:r>
              <a:rPr lang="en-US" dirty="0" smtClean="0"/>
              <a:t>We're going to examine just buttons and the mouse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1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24" y="17326"/>
            <a:ext cx="6208655" cy="684067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734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Events and Timers and Listeners, Oh My!</vt:lpstr>
      <vt:lpstr>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It</vt:lpstr>
      <vt:lpstr>Task 1: Start Button</vt:lpstr>
      <vt:lpstr>Task 2: Mouse clicks</vt:lpstr>
      <vt:lpstr>Task 3: Automatic scrolling</vt:lpstr>
      <vt:lpstr>Solution: Timer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Phillip Kirlin</dc:creator>
  <cp:lastModifiedBy>Phillip Kirlin</cp:lastModifiedBy>
  <cp:revision>14</cp:revision>
  <dcterms:created xsi:type="dcterms:W3CDTF">2013-04-23T17:28:59Z</dcterms:created>
  <dcterms:modified xsi:type="dcterms:W3CDTF">2015-12-07T22:19:41Z</dcterms:modified>
</cp:coreProperties>
</file>