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 to the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paul kisambira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362320" y="1371600"/>
            <a:ext cx="7924320" cy="3656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HTML&gt;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&lt;HEAD&gt;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&lt;TITLE&gt;Example error message display &lt;/TITLE&gt;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&lt;SCRIPT&gt; type = “text/javascript”&gt;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  </a:t>
            </a:r>
            <a:r>
              <a:rPr b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&lt;!—-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   </a:t>
            </a:r>
            <a:r>
              <a:rPr b="1" i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document writeln (“&lt;h1&gt;you have not entered your name”&lt;h1&gt;2);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   </a:t>
            </a:r>
            <a:r>
              <a:rPr b="1" i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// - 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&lt;/SCRIPT&gt;</a:t>
            </a:r>
            <a:r>
              <a:rPr b="1" lang="en-US" sz="1800" spc="-1" strike="noStrike">
                <a:solidFill>
                  <a:srgbClr val="5b9bd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&lt;/HEAD&gt;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imes New Roman"/>
              </a:rPr>
              <a:t>&lt;BODY&gt; &lt;BODY BGCOLOR="white"&gt; &lt;H1 align="center"&gt;Simple Test&lt;/H1&gt; …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66688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057400" y="1216080"/>
            <a:ext cx="7924320" cy="376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Cannot implement functionality that requires returns customised information to the user – e.g. database searches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Client machine/device must be sufficiently powerful  (mobile devices)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Need to ensure browser support client software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Source code is visible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523880" y="228600"/>
            <a:ext cx="9143640" cy="990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Limitations of client-side 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66688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Server-Side functionality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743200" y="1600200"/>
            <a:ext cx="6629040" cy="478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Server-side functionality needed to: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generate dynamic content from a database (as opposed to static HTML pages)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Process user requests/interactivity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Retrieve information from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Manage sessions..      and more.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Server side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5" name="Content Placeholder 73731" descr=""/>
          <p:cNvPicPr/>
          <p:nvPr/>
        </p:nvPicPr>
        <p:blipFill>
          <a:blip r:embed="rId1"/>
          <a:stretch/>
        </p:blipFill>
        <p:spPr>
          <a:xfrm>
            <a:off x="2351160" y="1360440"/>
            <a:ext cx="7489440" cy="53812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515320" y="2232720"/>
            <a:ext cx="6055560" cy="384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CGI – Common Gateway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Java Servlets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ASP – Active Server 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J</a:t>
            </a: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SP – Java Server 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PHP – Personal Home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Cold Fusion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SSJS - Server side 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 extension APIs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209680" y="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Common Server 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1905120" y="1235160"/>
            <a:ext cx="868644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6120"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 Side Technologies are those that run at the server side.  Includes the following: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2209680" y="3352680"/>
            <a:ext cx="6629040" cy="1904760"/>
          </a:xfrm>
          <a:prstGeom prst="rect">
            <a:avLst/>
          </a:prstGeom>
          <a:noFill/>
          <a:ln w="2844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2209680" y="2133720"/>
            <a:ext cx="6629040" cy="9903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6"/>
          <p:cNvSpPr/>
          <p:nvPr/>
        </p:nvSpPr>
        <p:spPr>
          <a:xfrm>
            <a:off x="2209680" y="5486400"/>
            <a:ext cx="6629040" cy="9903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7"/>
          <p:cNvSpPr/>
          <p:nvPr/>
        </p:nvSpPr>
        <p:spPr>
          <a:xfrm>
            <a:off x="2493000" y="5764680"/>
            <a:ext cx="2412720" cy="638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 side 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Line 8"/>
          <p:cNvSpPr/>
          <p:nvPr/>
        </p:nvSpPr>
        <p:spPr>
          <a:xfrm flipH="1" flipV="1">
            <a:off x="8153280" y="4572000"/>
            <a:ext cx="1600200" cy="838080"/>
          </a:xfrm>
          <a:prstGeom prst="line">
            <a:avLst/>
          </a:prstGeom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266688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Server-Side 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1905120" y="1293840"/>
            <a:ext cx="8305560" cy="519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Servers-side technologies include a range of scripting 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Scripting: Where HTML is mixed with program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Only a small portion of the page is generated and templates or skeleton contain the headers, footers and other format information.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The page contains scripting information  - </a:t>
            </a:r>
            <a:r>
              <a:rPr b="1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the web server has built-in interpreter </a:t>
            </a: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to make the modifications to the page based on the scripting information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Common sever-side scripting technologies are: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Active Server Pages (microsoft), Java Server Pages (sun)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9144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PHP, Cold Fusion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905120" y="1523880"/>
            <a:ext cx="8305560" cy="4204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Scripts Reside on server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
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Greater flexibility/functionality supported (e.g. database access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
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Runs exclusive on server -&gt; not concerned with client browser support.  Result is sent over the network to the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Script/code not visible to client – only HTML and client-side scripts sent to client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266688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Server-Side 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World Wide Web (WWW)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828800" y="1679400"/>
            <a:ext cx="8381520" cy="478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8880" indent="-398520">
              <a:lnSpc>
                <a:spcPct val="100000"/>
              </a:lnSpc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At a minimum, a website requires: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A set of files, e.g. HTML files</a:t>
            </a: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
</a:t>
            </a: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A piece of software residing on a computer connected to the internet which can display these files  .. Web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Visitor’s computer called the client, which has software capable of displaying the web files.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153280" y="2606760"/>
            <a:ext cx="1904760" cy="182844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Resources: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Databases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682720" y="1844640"/>
            <a:ext cx="3423960" cy="1005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e.g. “</a:t>
            </a:r>
            <a:r>
              <a:rPr b="0" i="1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Get</a:t>
            </a: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me a webpage”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473280" y="4587840"/>
            <a:ext cx="309600" cy="38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3103920" y="1539720"/>
            <a:ext cx="12387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7543800" y="3368520"/>
            <a:ext cx="380520" cy="38052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4096440" y="4861080"/>
            <a:ext cx="3616200" cy="700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e.g. “here’s the web page”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4267800" y="4403880"/>
            <a:ext cx="142164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Response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1830240" y="2590920"/>
            <a:ext cx="1960560" cy="180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Web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9"/>
          <p:cNvSpPr/>
          <p:nvPr/>
        </p:nvSpPr>
        <p:spPr>
          <a:xfrm>
            <a:off x="2363760" y="4495680"/>
            <a:ext cx="9309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0"/>
          <p:cNvSpPr/>
          <p:nvPr/>
        </p:nvSpPr>
        <p:spPr>
          <a:xfrm>
            <a:off x="5715000" y="2590920"/>
            <a:ext cx="1809360" cy="180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Web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6701760" y="4419720"/>
            <a:ext cx="10299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12"/>
          <p:cNvSpPr/>
          <p:nvPr/>
        </p:nvSpPr>
        <p:spPr>
          <a:xfrm>
            <a:off x="3809880" y="2743200"/>
            <a:ext cx="2057040" cy="228240"/>
          </a:xfrm>
          <a:prstGeom prst="right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3"/>
          <p:cNvSpPr/>
          <p:nvPr/>
        </p:nvSpPr>
        <p:spPr>
          <a:xfrm>
            <a:off x="3809880" y="3962520"/>
            <a:ext cx="1752120" cy="228240"/>
          </a:xfrm>
          <a:prstGeom prst="leftArrow">
            <a:avLst>
              <a:gd name="adj1" fmla="val 50000"/>
              <a:gd name="adj2" fmla="val 191666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4"/>
          <p:cNvSpPr/>
          <p:nvPr/>
        </p:nvSpPr>
        <p:spPr>
          <a:xfrm>
            <a:off x="1701720" y="152280"/>
            <a:ext cx="8965800" cy="990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WWW and Client-Server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810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WWW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523880" y="3786120"/>
            <a:ext cx="9143640" cy="111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523880" y="1268280"/>
            <a:ext cx="9295920" cy="5210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In early days of WWW, simple relationship between the browser and a distant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User requests a web page via the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Server received request, server sent back the page that you wanted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Web sites were often limited to ‘brochureware’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3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static 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513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every user sees same pages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Web sites heavily reliant on HTML to provide functionality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760"/>
            <a:ext cx="10515240" cy="786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WWW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523880" y="1197000"/>
            <a:ext cx="9295920" cy="5211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98880" indent="-3985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Requirement grew for more sophisticated websites with dynamic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0200" indent="-45684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e.g. search engines, bulletin boards, shopping sites, personalisation  ---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Wingdings"/>
                <a:ea typeface="Arial Unicode MS"/>
              </a:rPr>
              <a:t>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 Users see different pages,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
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depending on user 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0200" indent="-45684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HTML and client technology insufficient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0200" indent="-45684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Web pages need to be generated ‘on the fly’ or dynamically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0200" indent="-45684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Arial Unicode MS"/>
              </a:rPr>
              <a:t>A range of server-side technologies now available, such as JSP, ASP, PHP, Cold Fusion, CGI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006640" y="228600"/>
            <a:ext cx="8965800" cy="990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WWW – Client Server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981080" y="1886040"/>
            <a:ext cx="8178480" cy="417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World Wide Web uses Client Server 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Client (browser) sends request to server (web server) for resource  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Web server accesses resource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Web server responds to client with resource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Browser/ web server communication: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Need a protocol to communicate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3366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HTTP (Hyper Text Transfer Protocol)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336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understand the difference as each one has limitations and specific purposes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336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side processing occurs on the client machine (i.e. machine that has requested the web page)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3366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side processing occurs on the server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Client side versus server side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Client side processing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4" name="Content Placeholder 71683" descr=""/>
          <p:cNvPicPr/>
          <p:nvPr/>
        </p:nvPicPr>
        <p:blipFill>
          <a:blip r:embed="rId1"/>
          <a:stretch/>
        </p:blipFill>
        <p:spPr>
          <a:xfrm>
            <a:off x="1523880" y="1733400"/>
            <a:ext cx="9143640" cy="406512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2940120" y="5775480"/>
            <a:ext cx="5856480" cy="639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Can perform functions without revisiting server –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e.g. validation of user input on a 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666880" y="228600"/>
            <a:ext cx="7772040" cy="1142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Client  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678320" y="1447920"/>
            <a:ext cx="9346320" cy="5424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Client side technology (e.g. java script, HTML) is run on the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
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client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Used for 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Presentation (I.e. text/images etc)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Validation of user input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Enhanced interactivity e.g. graphics, buttons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366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Reduces the number of visits to the server – 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
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(e.g. user input can be validated without having to 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
</a:t>
            </a:r>
            <a:r>
              <a:rPr b="0" lang="en-US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Times New Roman"/>
              </a:rPr>
              <a:t>revisit the server)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LibreOffice/5.1.6.2$Linux_X86_64 LibreOffice_project/10m0$Build-2</Application>
  <Words>4399</Words>
  <Paragraphs>195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2017-09-12T10:48:29Z</dcterms:created>
  <dc:creator>paul</dc:creator>
  <dc:description/>
  <dc:language>en-US</dc:language>
  <cp:lastModifiedBy/>
  <dcterms:modified xsi:type="dcterms:W3CDTF">2018-07-18T14:18:58Z</dcterms:modified>
  <cp:revision>4</cp:revision>
  <dc:subject/>
  <dc:title>intro to web design II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1033-10.1.0.5672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