
<file path=[Content_Types].xml><?xml version="1.0" encoding="utf-8"?>
<Types xmlns="http://schemas.openxmlformats.org/package/2006/content-types">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7" r:id="rId6"/>
    <p:sldMasterId id="2147483709" r:id="rId7"/>
  </p:sldMasterIdLst>
  <p:notesMasterIdLst>
    <p:notesMasterId r:id="rId9"/>
  </p:notesMasterIdLst>
  <p:sldIdLst>
    <p:sldId id="256" r:id="rId8"/>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Lst>
  <p:sldSz cx="9144000" cy="6858000" type="screen4x3"/>
  <p:notesSz cx="6858000" cy="9144000"/>
  <p:defaultTextStyle>
    <a:defPPr>
      <a:defRPr lang="en-GB"/>
    </a:defPPr>
    <a:lvl1pPr marL="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b="0" i="0" u="none" kern="1200" baseline="0">
        <a:solidFill>
          <a:srgbClr val="000000"/>
        </a:solidFill>
        <a:latin typeface="Arial" panose="020B0604020202020204" pitchFamily="34" charset="0"/>
        <a:ea typeface="Noto Sans CJK SC" panose="020B0500000000000000" charset="-122"/>
        <a:cs typeface="+mn-cs"/>
      </a:defRPr>
    </a:lvl1pPr>
    <a:lvl2pPr marL="742950" lvl="1" indent="-28575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2pPr>
    <a:lvl3pPr marL="1143000" lvl="2"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3pPr>
    <a:lvl4pPr marL="1600200" lvl="3"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4pPr>
    <a:lvl5pPr marL="2057400" lvl="4"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5pPr>
    <a:lvl6pPr marL="2286000" lvl="5"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6pPr>
    <a:lvl7pPr marL="2743200" lvl="6"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7pPr>
    <a:lvl8pPr marL="3200400" lvl="7"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8pPr>
    <a:lvl9pPr marL="3657600" lvl="8"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5" d="100"/>
          <a:sy n="85" d="100"/>
        </p:scale>
        <p:origin x="-780" y="-84"/>
      </p:cViewPr>
      <p:guideLst>
        <p:guide orient="horz" pos="2160"/>
        <p:guide pos="2880"/>
      </p:guideLst>
    </p:cSldViewPr>
  </p:slideViewPr>
  <p:outlineViewPr>
    <p:cViewPr varScale="1">
      <p:scale>
        <a:sx n="170" d="200"/>
        <a:sy n="170" d="200"/>
      </p:scale>
      <p:origin x="-780" y="-84"/>
    </p:cViewPr>
  </p:outlineViewPr>
  <p:gridSpacing cx="45006" cy="45006"/>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69" name="Slide Image Placeholder 7168"/>
          <p:cNvSpPr>
            <a:spLocks noGrp="1"/>
          </p:cNvSpPr>
          <p:nvPr>
            <p:ph type="sldImg"/>
          </p:nvPr>
        </p:nvSpPr>
        <p:spPr>
          <a:xfrm>
            <a:off x="1106488" y="812800"/>
            <a:ext cx="5343525" cy="4006850"/>
          </a:xfrm>
          <a:prstGeom prst="rect">
            <a:avLst/>
          </a:prstGeom>
          <a:noFill/>
          <a:ln w="9525">
            <a:noFill/>
          </a:ln>
        </p:spPr>
        <p:txBody>
          <a:bodyPr wrap="square" lIns="0" tIns="0" rIns="0" bIns="0" anchor="ctr"/>
          <a:p>
            <a:pPr lvl="0"/>
          </a:p>
        </p:txBody>
      </p:sp>
      <p:sp>
        <p:nvSpPr>
          <p:cNvPr id="7170" name="Text Placeholder 7169"/>
          <p:cNvSpPr>
            <a:spLocks noGrp="1"/>
          </p:cNvSpPr>
          <p:nvPr>
            <p:ph type="body"/>
          </p:nvPr>
        </p:nvSpPr>
        <p:spPr>
          <a:xfrm>
            <a:off x="755650" y="5078413"/>
            <a:ext cx="6046788" cy="4810125"/>
          </a:xfrm>
          <a:prstGeom prst="rect">
            <a:avLst/>
          </a:prstGeom>
          <a:noFill/>
          <a:ln w="9525">
            <a:noFill/>
          </a:ln>
        </p:spPr>
        <p:txBody>
          <a:bodyPr wrap="square" lIns="0" tIns="0" rIns="0" bIns="0" anchor="t"/>
          <a:p>
            <a:pPr lvl="0"/>
          </a:p>
        </p:txBody>
      </p:sp>
      <p:sp>
        <p:nvSpPr>
          <p:cNvPr id="7171" name="Header Placeholder 7170"/>
          <p:cNvSpPr>
            <a:spLocks noGrp="1"/>
          </p:cNvSpPr>
          <p:nvPr>
            <p:ph type="hdr"/>
          </p:nvPr>
        </p:nvSpPr>
        <p:spPr>
          <a:xfrm>
            <a:off x="0" y="0"/>
            <a:ext cx="3279775" cy="533400"/>
          </a:xfrm>
          <a:prstGeom prst="rect">
            <a:avLst/>
          </a:prstGeom>
          <a:noFill/>
          <a:ln w="9525">
            <a:noFill/>
          </a:ln>
        </p:spPr>
        <p:txBody>
          <a:bodyPr wrap="square" lIns="0" tIns="0" rIns="0" bIns="0" anchor="t"/>
          <a:p>
            <a:pPr lvl="0" defTabSz="0" eaLnBrk="1">
              <a:lnSpc>
                <a:spcPct val="93000"/>
              </a:lnSpc>
              <a:buNone/>
              <a:tabLst>
                <a:tab pos="457200" algn="l"/>
                <a:tab pos="914400" algn="l"/>
                <a:tab pos="1371600" algn="l"/>
                <a:tab pos="1828800" algn="l"/>
                <a:tab pos="2286000" algn="l"/>
                <a:tab pos="2743200" algn="l"/>
                <a:tab pos="3200400" algn="l"/>
              </a:tabLst>
            </a:pPr>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
        <p:nvSpPr>
          <p:cNvPr id="7172" name="Date Placeholder 7171"/>
          <p:cNvSpPr>
            <a:spLocks noGrp="1"/>
          </p:cNvSpPr>
          <p:nvPr>
            <p:ph type="dt"/>
          </p:nvPr>
        </p:nvSpPr>
        <p:spPr>
          <a:xfrm>
            <a:off x="4278313" y="0"/>
            <a:ext cx="3279775" cy="533400"/>
          </a:xfrm>
          <a:prstGeom prst="rect">
            <a:avLst/>
          </a:prstGeom>
          <a:noFill/>
          <a:ln w="9525">
            <a:noFill/>
          </a:ln>
        </p:spPr>
        <p:txBody>
          <a:bodyPr wrap="square" lIns="0" tIns="0" rIns="0" bIns="0" anchor="t"/>
          <a:p>
            <a:pPr lvl="0" algn="r" defTabSz="0" eaLnBrk="1">
              <a:lnSpc>
                <a:spcPct val="93000"/>
              </a:lnSpc>
              <a:buNone/>
              <a:tabLst>
                <a:tab pos="457200" algn="l"/>
                <a:tab pos="914400" algn="l"/>
                <a:tab pos="1371600" algn="l"/>
                <a:tab pos="1828800" algn="l"/>
                <a:tab pos="2286000" algn="l"/>
                <a:tab pos="2743200" algn="l"/>
                <a:tab pos="3200400" algn="l"/>
              </a:tabLst>
            </a:pPr>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
        <p:nvSpPr>
          <p:cNvPr id="7173" name="Footer Placeholder 7172"/>
          <p:cNvSpPr>
            <a:spLocks noGrp="1"/>
          </p:cNvSpPr>
          <p:nvPr>
            <p:ph type="ftr"/>
          </p:nvPr>
        </p:nvSpPr>
        <p:spPr>
          <a:xfrm>
            <a:off x="0" y="10156825"/>
            <a:ext cx="3279775" cy="533400"/>
          </a:xfrm>
          <a:prstGeom prst="rect">
            <a:avLst/>
          </a:prstGeom>
          <a:noFill/>
          <a:ln w="9525">
            <a:noFill/>
          </a:ln>
        </p:spPr>
        <p:txBody>
          <a:bodyPr wrap="square" lIns="0" tIns="0" rIns="0" bIns="0" anchor="b"/>
          <a:p>
            <a:pPr lvl="0" defTabSz="0" eaLnBrk="1">
              <a:lnSpc>
                <a:spcPct val="93000"/>
              </a:lnSpc>
              <a:buNone/>
              <a:tabLst>
                <a:tab pos="457200" algn="l"/>
                <a:tab pos="914400" algn="l"/>
                <a:tab pos="1371600" algn="l"/>
                <a:tab pos="1828800" algn="l"/>
                <a:tab pos="2286000" algn="l"/>
                <a:tab pos="2743200" algn="l"/>
                <a:tab pos="3200400" algn="l"/>
              </a:tabLst>
            </a:pPr>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
        <p:nvSpPr>
          <p:cNvPr id="7174" name="Slide Number Placeholder 7173"/>
          <p:cNvSpPr>
            <a:spLocks noGrp="1"/>
          </p:cNvSpPr>
          <p:nvPr>
            <p:ph type="sldNum"/>
          </p:nvPr>
        </p:nvSpPr>
        <p:spPr>
          <a:xfrm>
            <a:off x="4278313" y="10156825"/>
            <a:ext cx="3279775" cy="533400"/>
          </a:xfrm>
          <a:prstGeom prst="rect">
            <a:avLst/>
          </a:prstGeom>
          <a:noFill/>
          <a:ln w="9525">
            <a:noFill/>
          </a:ln>
        </p:spPr>
        <p:txBody>
          <a:bodyPr wrap="square" lIns="0" tIns="0" rIns="0" bIns="0" anchor="b"/>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 bg1="lt1" tx1="dk1" bg2="lt2" tx2="dk2" accent1="accent1" accent2="accent2" accent3="accent3" accent4="accent4" accent5="accent5" accent6="accent6" hlink="hlink" folHlink="folHlink"/>
  <p:hf hdr="0" ftr="0" dt="0"/>
  <p:notesStyle>
    <a:lvl1pPr marL="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1pPr>
    <a:lvl2pPr marL="742950" lvl="1" indent="-28575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2pPr>
    <a:lvl3pPr marL="1143000" lvl="2"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3pPr>
    <a:lvl4pPr marL="1600200" lvl="3"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4pPr>
    <a:lvl5pPr marL="2057400" lvl="4"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5pPr>
    <a:lvl6pPr marL="2286000" lvl="5"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6pPr>
    <a:lvl7pPr marL="2743200" lvl="6"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7pPr>
    <a:lvl8pPr marL="3200400" lvl="7"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8pPr>
    <a:lvl9pPr marL="3657600" lvl="8"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1745" name="Slide Image Placeholder 31744"/>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31746" name="Text Placeholder 31745"/>
          <p:cNvSpPr txBox="1"/>
          <p:nvPr>
            <p:ph type="body" idx="1"/>
          </p:nvPr>
        </p:nvSpPr>
        <p:spPr>
          <a:xfrm>
            <a:off x="755650" y="5078413"/>
            <a:ext cx="6048375" cy="4811712"/>
          </a:xfrm>
          <a:prstGeom prst="rect">
            <a:avLst/>
          </a:prstGeom>
          <a:noFill/>
          <a:ln w="9525">
            <a:noFill/>
          </a:ln>
        </p:spPr>
        <p:txBody>
          <a:bodyPr wrap="none" anchor="ctr"/>
          <a:p>
            <a:pPr lvl="0"/>
          </a:p>
        </p:txBody>
      </p:sp>
      <p:sp>
        <p:nvSpPr>
          <p:cNvPr id="2" name="Slide Number Placeholder 1"/>
          <p:cNvSpPr/>
          <p:nvPr>
            <p:ph type="sldNum" idx="2"/>
          </p:nvPr>
        </p:nvSpPr>
        <p:spPr/>
        <p:txBody>
          <a:bodyPr/>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61" name="Slide Image Placeholder 40960"/>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40962" name="Text Placeholder 40961"/>
          <p:cNvSpPr txBox="1"/>
          <p:nvPr>
            <p:ph type="body" idx="1"/>
          </p:nvPr>
        </p:nvSpPr>
        <p:spPr>
          <a:xfrm>
            <a:off x="755650" y="5078413"/>
            <a:ext cx="6048375" cy="4811712"/>
          </a:xfrm>
          <a:prstGeom prst="rect">
            <a:avLst/>
          </a:prstGeom>
          <a:noFill/>
          <a:ln w="9525">
            <a:noFill/>
          </a:ln>
        </p:spPr>
        <p:txBody>
          <a:bodyPr wrap="none" anchor="ctr"/>
          <a:p>
            <a:pPr lvl="0"/>
          </a:p>
        </p:txBody>
      </p:sp>
      <p:sp>
        <p:nvSpPr>
          <p:cNvPr id="2" name="Slide Number Placeholder 1"/>
          <p:cNvSpPr/>
          <p:nvPr>
            <p:ph type="sldNum" idx="2"/>
          </p:nvPr>
        </p:nvSpPr>
        <p:spPr/>
        <p:txBody>
          <a:bodyPr/>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1985" name="Slide Image Placeholder 41984"/>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41986" name="Text Placeholder 41985"/>
          <p:cNvSpPr txBox="1"/>
          <p:nvPr>
            <p:ph type="body" idx="1"/>
          </p:nvPr>
        </p:nvSpPr>
        <p:spPr>
          <a:xfrm>
            <a:off x="755650" y="5078413"/>
            <a:ext cx="6048375" cy="4811712"/>
          </a:xfrm>
          <a:prstGeom prst="rect">
            <a:avLst/>
          </a:prstGeom>
          <a:noFill/>
          <a:ln w="9525">
            <a:noFill/>
          </a:ln>
        </p:spPr>
        <p:txBody>
          <a:bodyPr wrap="none" anchor="ctr"/>
          <a:p>
            <a:pPr lvl="0"/>
          </a:p>
        </p:txBody>
      </p:sp>
      <p:sp>
        <p:nvSpPr>
          <p:cNvPr id="2" name="Slide Number Placeholder 1"/>
          <p:cNvSpPr/>
          <p:nvPr>
            <p:ph type="sldNum" idx="2"/>
          </p:nvPr>
        </p:nvSpPr>
        <p:spPr/>
        <p:txBody>
          <a:bodyPr/>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3009" name="Slide Image Placeholder 43008"/>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43010" name="Text Placeholder 43009"/>
          <p:cNvSpPr txBox="1"/>
          <p:nvPr>
            <p:ph type="body" idx="1"/>
          </p:nvPr>
        </p:nvSpPr>
        <p:spPr>
          <a:xfrm>
            <a:off x="755650" y="5078413"/>
            <a:ext cx="6048375" cy="4811712"/>
          </a:xfrm>
          <a:prstGeom prst="rect">
            <a:avLst/>
          </a:prstGeom>
          <a:noFill/>
          <a:ln w="9525">
            <a:noFill/>
          </a:ln>
        </p:spPr>
        <p:txBody>
          <a:bodyPr wrap="none" anchor="ctr"/>
          <a:p>
            <a:pPr lvl="0"/>
          </a:p>
        </p:txBody>
      </p:sp>
      <p:sp>
        <p:nvSpPr>
          <p:cNvPr id="2" name="Slide Number Placeholder 1"/>
          <p:cNvSpPr/>
          <p:nvPr>
            <p:ph type="sldNum" idx="2"/>
          </p:nvPr>
        </p:nvSpPr>
        <p:spPr/>
        <p:txBody>
          <a:bodyPr/>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4033" name="Slide Image Placeholder 44032"/>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44034" name="Text Placeholder 44033"/>
          <p:cNvSpPr txBox="1"/>
          <p:nvPr>
            <p:ph type="body" idx="1"/>
          </p:nvPr>
        </p:nvSpPr>
        <p:spPr>
          <a:xfrm>
            <a:off x="755650" y="5078413"/>
            <a:ext cx="6048375" cy="4811712"/>
          </a:xfrm>
          <a:prstGeom prst="rect">
            <a:avLst/>
          </a:prstGeom>
          <a:noFill/>
          <a:ln w="9525">
            <a:noFill/>
          </a:ln>
        </p:spPr>
        <p:txBody>
          <a:bodyPr wrap="none" anchor="ctr"/>
          <a:p>
            <a:pPr lvl="0"/>
          </a:p>
        </p:txBody>
      </p:sp>
      <p:sp>
        <p:nvSpPr>
          <p:cNvPr id="2" name="Slide Number Placeholder 1"/>
          <p:cNvSpPr/>
          <p:nvPr>
            <p:ph type="sldNum" idx="2"/>
          </p:nvPr>
        </p:nvSpPr>
        <p:spPr/>
        <p:txBody>
          <a:bodyPr/>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5057" name="Slide Image Placeholder 45056"/>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45058" name="Text Placeholder 45057"/>
          <p:cNvSpPr txBox="1"/>
          <p:nvPr>
            <p:ph type="body" idx="1"/>
          </p:nvPr>
        </p:nvSpPr>
        <p:spPr>
          <a:xfrm>
            <a:off x="755650" y="5078413"/>
            <a:ext cx="6048375" cy="4811712"/>
          </a:xfrm>
          <a:prstGeom prst="rect">
            <a:avLst/>
          </a:prstGeom>
          <a:noFill/>
          <a:ln w="9525">
            <a:noFill/>
          </a:ln>
        </p:spPr>
        <p:txBody>
          <a:bodyPr wrap="none" anchor="ctr"/>
          <a:p>
            <a:pPr lvl="0"/>
          </a:p>
        </p:txBody>
      </p:sp>
      <p:sp>
        <p:nvSpPr>
          <p:cNvPr id="2" name="Slide Number Placeholder 1"/>
          <p:cNvSpPr/>
          <p:nvPr>
            <p:ph type="sldNum" idx="2"/>
          </p:nvPr>
        </p:nvSpPr>
        <p:spPr/>
        <p:txBody>
          <a:bodyPr/>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6081" name="Slide Image Placeholder 46080"/>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46082" name="Text Placeholder 46081"/>
          <p:cNvSpPr txBox="1"/>
          <p:nvPr>
            <p:ph type="body" idx="1"/>
          </p:nvPr>
        </p:nvSpPr>
        <p:spPr>
          <a:xfrm>
            <a:off x="755650" y="5078413"/>
            <a:ext cx="6048375" cy="4811712"/>
          </a:xfrm>
          <a:prstGeom prst="rect">
            <a:avLst/>
          </a:prstGeom>
          <a:noFill/>
          <a:ln w="9525">
            <a:noFill/>
          </a:ln>
        </p:spPr>
        <p:txBody>
          <a:bodyPr wrap="none" anchor="ctr"/>
          <a:p>
            <a:pPr lvl="0"/>
          </a:p>
        </p:txBody>
      </p:sp>
      <p:sp>
        <p:nvSpPr>
          <p:cNvPr id="2" name="Slide Number Placeholder 1"/>
          <p:cNvSpPr/>
          <p:nvPr>
            <p:ph type="sldNum" idx="2"/>
          </p:nvPr>
        </p:nvSpPr>
        <p:spPr/>
        <p:txBody>
          <a:bodyPr/>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7105" name="Slide Image Placeholder 47104"/>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47106" name="Text Placeholder 47105"/>
          <p:cNvSpPr txBox="1"/>
          <p:nvPr>
            <p:ph type="body" idx="1"/>
          </p:nvPr>
        </p:nvSpPr>
        <p:spPr>
          <a:xfrm>
            <a:off x="755650" y="5078413"/>
            <a:ext cx="6048375" cy="4811712"/>
          </a:xfrm>
          <a:prstGeom prst="rect">
            <a:avLst/>
          </a:prstGeom>
          <a:noFill/>
          <a:ln w="9525">
            <a:noFill/>
          </a:ln>
        </p:spPr>
        <p:txBody>
          <a:bodyPr wrap="none" anchor="ctr"/>
          <a:p>
            <a:pPr lvl="0"/>
          </a:p>
        </p:txBody>
      </p:sp>
      <p:sp>
        <p:nvSpPr>
          <p:cNvPr id="2" name="Slide Number Placeholder 1"/>
          <p:cNvSpPr/>
          <p:nvPr>
            <p:ph type="sldNum" idx="2"/>
          </p:nvPr>
        </p:nvSpPr>
        <p:spPr/>
        <p:txBody>
          <a:bodyPr/>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8129" name="Slide Image Placeholder 48128"/>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48130" name="Text Placeholder 48129"/>
          <p:cNvSpPr txBox="1"/>
          <p:nvPr>
            <p:ph type="body" idx="1"/>
          </p:nvPr>
        </p:nvSpPr>
        <p:spPr>
          <a:xfrm>
            <a:off x="755650" y="5078413"/>
            <a:ext cx="6048375" cy="4811712"/>
          </a:xfrm>
          <a:prstGeom prst="rect">
            <a:avLst/>
          </a:prstGeom>
          <a:noFill/>
          <a:ln w="9525">
            <a:noFill/>
          </a:ln>
        </p:spPr>
        <p:txBody>
          <a:bodyPr wrap="none" anchor="ctr"/>
          <a:p>
            <a:pPr lvl="0"/>
          </a:p>
        </p:txBody>
      </p:sp>
      <p:sp>
        <p:nvSpPr>
          <p:cNvPr id="2" name="Slide Number Placeholder 1"/>
          <p:cNvSpPr/>
          <p:nvPr>
            <p:ph type="sldNum" idx="2"/>
          </p:nvPr>
        </p:nvSpPr>
        <p:spPr/>
        <p:txBody>
          <a:bodyPr/>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9153" name="Slide Image Placeholder 49152"/>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49154" name="Text Placeholder 49153"/>
          <p:cNvSpPr txBox="1"/>
          <p:nvPr>
            <p:ph type="body" idx="1"/>
          </p:nvPr>
        </p:nvSpPr>
        <p:spPr>
          <a:xfrm>
            <a:off x="755650" y="5078413"/>
            <a:ext cx="6048375" cy="4811712"/>
          </a:xfrm>
          <a:prstGeom prst="rect">
            <a:avLst/>
          </a:prstGeom>
          <a:noFill/>
          <a:ln w="9525">
            <a:noFill/>
          </a:ln>
        </p:spPr>
        <p:txBody>
          <a:bodyPr wrap="none" anchor="ctr"/>
          <a:p>
            <a:pPr lvl="0"/>
          </a:p>
        </p:txBody>
      </p:sp>
      <p:sp>
        <p:nvSpPr>
          <p:cNvPr id="2" name="Slide Number Placeholder 1"/>
          <p:cNvSpPr/>
          <p:nvPr>
            <p:ph type="sldNum" idx="2"/>
          </p:nvPr>
        </p:nvSpPr>
        <p:spPr/>
        <p:txBody>
          <a:bodyPr/>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0177" name="Slide Image Placeholder 50176"/>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50178" name="Text Placeholder 50177"/>
          <p:cNvSpPr txBox="1"/>
          <p:nvPr>
            <p:ph type="body" idx="1"/>
          </p:nvPr>
        </p:nvSpPr>
        <p:spPr>
          <a:xfrm>
            <a:off x="755650" y="5078413"/>
            <a:ext cx="6048375" cy="4811712"/>
          </a:xfrm>
          <a:prstGeom prst="rect">
            <a:avLst/>
          </a:prstGeom>
          <a:noFill/>
          <a:ln w="9525">
            <a:noFill/>
          </a:ln>
        </p:spPr>
        <p:txBody>
          <a:bodyPr wrap="none" anchor="ctr"/>
          <a:p>
            <a:pPr lvl="0"/>
          </a:p>
        </p:txBody>
      </p:sp>
      <p:sp>
        <p:nvSpPr>
          <p:cNvPr id="2" name="Slide Number Placeholder 1"/>
          <p:cNvSpPr/>
          <p:nvPr>
            <p:ph type="sldNum" idx="2"/>
          </p:nvPr>
        </p:nvSpPr>
        <p:spPr/>
        <p:txBody>
          <a:bodyPr/>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2769" name="Slide Image Placeholder 32768"/>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32770" name="Text Placeholder 32769"/>
          <p:cNvSpPr txBox="1"/>
          <p:nvPr>
            <p:ph type="body" idx="1"/>
          </p:nvPr>
        </p:nvSpPr>
        <p:spPr>
          <a:xfrm>
            <a:off x="755650" y="5078413"/>
            <a:ext cx="6048375" cy="4811712"/>
          </a:xfrm>
          <a:prstGeom prst="rect">
            <a:avLst/>
          </a:prstGeom>
          <a:noFill/>
          <a:ln w="9525">
            <a:noFill/>
          </a:ln>
        </p:spPr>
        <p:txBody>
          <a:bodyPr wrap="none" anchor="ctr"/>
          <a:p>
            <a:pPr lvl="0"/>
          </a:p>
        </p:txBody>
      </p:sp>
      <p:sp>
        <p:nvSpPr>
          <p:cNvPr id="2" name="Slide Number Placeholder 1"/>
          <p:cNvSpPr/>
          <p:nvPr>
            <p:ph type="sldNum" idx="2"/>
          </p:nvPr>
        </p:nvSpPr>
        <p:spPr/>
        <p:txBody>
          <a:bodyPr/>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01" name="Slide Image Placeholder 51200"/>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51202" name="Text Placeholder 51201"/>
          <p:cNvSpPr txBox="1"/>
          <p:nvPr>
            <p:ph type="body" idx="1"/>
          </p:nvPr>
        </p:nvSpPr>
        <p:spPr>
          <a:xfrm>
            <a:off x="755650" y="5078413"/>
            <a:ext cx="6048375" cy="4811712"/>
          </a:xfrm>
          <a:prstGeom prst="rect">
            <a:avLst/>
          </a:prstGeom>
          <a:noFill/>
          <a:ln w="9525">
            <a:noFill/>
          </a:ln>
        </p:spPr>
        <p:txBody>
          <a:bodyPr wrap="none" anchor="ctr"/>
          <a:p>
            <a:pPr lvl="0"/>
          </a:p>
        </p:txBody>
      </p:sp>
      <p:sp>
        <p:nvSpPr>
          <p:cNvPr id="2" name="Slide Number Placeholder 1"/>
          <p:cNvSpPr/>
          <p:nvPr>
            <p:ph type="sldNum" idx="2"/>
          </p:nvPr>
        </p:nvSpPr>
        <p:spPr/>
        <p:txBody>
          <a:bodyPr/>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2225" name="Slide Image Placeholder 52224"/>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52226" name="Text Placeholder 52225"/>
          <p:cNvSpPr txBox="1"/>
          <p:nvPr>
            <p:ph type="body" idx="1"/>
          </p:nvPr>
        </p:nvSpPr>
        <p:spPr>
          <a:xfrm>
            <a:off x="755650" y="5078413"/>
            <a:ext cx="6048375" cy="4811712"/>
          </a:xfrm>
          <a:prstGeom prst="rect">
            <a:avLst/>
          </a:prstGeom>
          <a:noFill/>
          <a:ln w="9525">
            <a:noFill/>
          </a:ln>
        </p:spPr>
        <p:txBody>
          <a:bodyPr wrap="none" anchor="ctr"/>
          <a:p>
            <a:pPr lvl="0"/>
          </a:p>
        </p:txBody>
      </p:sp>
      <p:sp>
        <p:nvSpPr>
          <p:cNvPr id="2" name="Slide Number Placeholder 1"/>
          <p:cNvSpPr/>
          <p:nvPr>
            <p:ph type="sldNum" idx="2"/>
          </p:nvPr>
        </p:nvSpPr>
        <p:spPr/>
        <p:txBody>
          <a:bodyPr/>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3249" name="Slide Image Placeholder 53248"/>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53250" name="Text Placeholder 53249"/>
          <p:cNvSpPr txBox="1"/>
          <p:nvPr>
            <p:ph type="body" idx="1"/>
          </p:nvPr>
        </p:nvSpPr>
        <p:spPr>
          <a:xfrm>
            <a:off x="755650" y="5078413"/>
            <a:ext cx="6048375" cy="4811712"/>
          </a:xfrm>
          <a:prstGeom prst="rect">
            <a:avLst/>
          </a:prstGeom>
          <a:noFill/>
          <a:ln w="9525">
            <a:noFill/>
          </a:ln>
        </p:spPr>
        <p:txBody>
          <a:bodyPr wrap="none" anchor="ctr"/>
          <a:p>
            <a:pPr lvl="0"/>
          </a:p>
        </p:txBody>
      </p:sp>
      <p:sp>
        <p:nvSpPr>
          <p:cNvPr id="2" name="Slide Number Placeholder 1"/>
          <p:cNvSpPr/>
          <p:nvPr>
            <p:ph type="sldNum" idx="2"/>
          </p:nvPr>
        </p:nvSpPr>
        <p:spPr/>
        <p:txBody>
          <a:bodyPr/>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4273" name="Slide Image Placeholder 54272"/>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54274" name="Text Placeholder 54273"/>
          <p:cNvSpPr txBox="1"/>
          <p:nvPr>
            <p:ph type="body" idx="1"/>
          </p:nvPr>
        </p:nvSpPr>
        <p:spPr>
          <a:xfrm>
            <a:off x="755650" y="5078413"/>
            <a:ext cx="6048375" cy="4811712"/>
          </a:xfrm>
          <a:prstGeom prst="rect">
            <a:avLst/>
          </a:prstGeom>
          <a:noFill/>
          <a:ln w="9525">
            <a:noFill/>
          </a:ln>
        </p:spPr>
        <p:txBody>
          <a:bodyPr wrap="none" anchor="ctr"/>
          <a:p>
            <a:pPr lvl="0"/>
          </a:p>
        </p:txBody>
      </p:sp>
      <p:sp>
        <p:nvSpPr>
          <p:cNvPr id="2" name="Slide Number Placeholder 1"/>
          <p:cNvSpPr/>
          <p:nvPr>
            <p:ph type="sldNum" idx="2"/>
          </p:nvPr>
        </p:nvSpPr>
        <p:spPr/>
        <p:txBody>
          <a:bodyPr/>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3793" name="Slide Image Placeholder 33792"/>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33794" name="Text Placeholder 33793"/>
          <p:cNvSpPr txBox="1"/>
          <p:nvPr>
            <p:ph type="body" idx="1"/>
          </p:nvPr>
        </p:nvSpPr>
        <p:spPr>
          <a:xfrm>
            <a:off x="755650" y="5078413"/>
            <a:ext cx="6048375" cy="4811712"/>
          </a:xfrm>
          <a:prstGeom prst="rect">
            <a:avLst/>
          </a:prstGeom>
          <a:noFill/>
          <a:ln w="9525">
            <a:noFill/>
          </a:ln>
        </p:spPr>
        <p:txBody>
          <a:bodyPr wrap="none" anchor="ctr"/>
          <a:p>
            <a:pPr lvl="0"/>
          </a:p>
        </p:txBody>
      </p:sp>
      <p:sp>
        <p:nvSpPr>
          <p:cNvPr id="2" name="Slide Number Placeholder 1"/>
          <p:cNvSpPr/>
          <p:nvPr>
            <p:ph type="sldNum" idx="2"/>
          </p:nvPr>
        </p:nvSpPr>
        <p:spPr/>
        <p:txBody>
          <a:bodyPr/>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4817" name="Slide Image Placeholder 34816"/>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34818" name="Text Placeholder 34817"/>
          <p:cNvSpPr txBox="1"/>
          <p:nvPr>
            <p:ph type="body" idx="1"/>
          </p:nvPr>
        </p:nvSpPr>
        <p:spPr>
          <a:xfrm>
            <a:off x="755650" y="5078413"/>
            <a:ext cx="6048375" cy="4811712"/>
          </a:xfrm>
          <a:prstGeom prst="rect">
            <a:avLst/>
          </a:prstGeom>
          <a:noFill/>
          <a:ln w="9525">
            <a:noFill/>
          </a:ln>
        </p:spPr>
        <p:txBody>
          <a:bodyPr wrap="none" anchor="ctr"/>
          <a:p>
            <a:pPr lvl="0"/>
          </a:p>
        </p:txBody>
      </p:sp>
      <p:sp>
        <p:nvSpPr>
          <p:cNvPr id="2" name="Slide Number Placeholder 1"/>
          <p:cNvSpPr/>
          <p:nvPr>
            <p:ph type="sldNum" idx="2"/>
          </p:nvPr>
        </p:nvSpPr>
        <p:spPr/>
        <p:txBody>
          <a:bodyPr/>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5841" name="Slide Image Placeholder 35840"/>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35842" name="Text Placeholder 35841"/>
          <p:cNvSpPr txBox="1"/>
          <p:nvPr>
            <p:ph type="body" idx="1"/>
          </p:nvPr>
        </p:nvSpPr>
        <p:spPr>
          <a:xfrm>
            <a:off x="755650" y="5078413"/>
            <a:ext cx="6048375" cy="4811712"/>
          </a:xfrm>
          <a:prstGeom prst="rect">
            <a:avLst/>
          </a:prstGeom>
          <a:noFill/>
          <a:ln w="9525">
            <a:noFill/>
          </a:ln>
        </p:spPr>
        <p:txBody>
          <a:bodyPr wrap="none" anchor="ctr"/>
          <a:p>
            <a:pPr lvl="0"/>
          </a:p>
        </p:txBody>
      </p:sp>
      <p:sp>
        <p:nvSpPr>
          <p:cNvPr id="2" name="Slide Number Placeholder 1"/>
          <p:cNvSpPr/>
          <p:nvPr>
            <p:ph type="sldNum" idx="2"/>
          </p:nvPr>
        </p:nvSpPr>
        <p:spPr/>
        <p:txBody>
          <a:bodyPr/>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6865" name="Slide Image Placeholder 36864"/>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36866" name="Text Placeholder 36865"/>
          <p:cNvSpPr txBox="1"/>
          <p:nvPr>
            <p:ph type="body" idx="1"/>
          </p:nvPr>
        </p:nvSpPr>
        <p:spPr>
          <a:xfrm>
            <a:off x="755650" y="5078413"/>
            <a:ext cx="6048375" cy="4811712"/>
          </a:xfrm>
          <a:prstGeom prst="rect">
            <a:avLst/>
          </a:prstGeom>
          <a:noFill/>
          <a:ln w="9525">
            <a:noFill/>
          </a:ln>
        </p:spPr>
        <p:txBody>
          <a:bodyPr wrap="none" anchor="ctr"/>
          <a:p>
            <a:pPr lvl="0"/>
          </a:p>
        </p:txBody>
      </p:sp>
      <p:sp>
        <p:nvSpPr>
          <p:cNvPr id="2" name="Slide Number Placeholder 1"/>
          <p:cNvSpPr/>
          <p:nvPr>
            <p:ph type="sldNum" idx="2"/>
          </p:nvPr>
        </p:nvSpPr>
        <p:spPr/>
        <p:txBody>
          <a:bodyPr/>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7889" name="Slide Image Placeholder 37888"/>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37890" name="Text Placeholder 37889"/>
          <p:cNvSpPr txBox="1"/>
          <p:nvPr>
            <p:ph type="body" idx="1"/>
          </p:nvPr>
        </p:nvSpPr>
        <p:spPr>
          <a:xfrm>
            <a:off x="755650" y="5078413"/>
            <a:ext cx="6048375" cy="4811712"/>
          </a:xfrm>
          <a:prstGeom prst="rect">
            <a:avLst/>
          </a:prstGeom>
          <a:noFill/>
          <a:ln w="9525">
            <a:noFill/>
          </a:ln>
        </p:spPr>
        <p:txBody>
          <a:bodyPr wrap="none" anchor="ctr"/>
          <a:p>
            <a:pPr lvl="0"/>
          </a:p>
        </p:txBody>
      </p:sp>
      <p:sp>
        <p:nvSpPr>
          <p:cNvPr id="2" name="Slide Number Placeholder 1"/>
          <p:cNvSpPr/>
          <p:nvPr>
            <p:ph type="sldNum" idx="2"/>
          </p:nvPr>
        </p:nvSpPr>
        <p:spPr/>
        <p:txBody>
          <a:bodyPr/>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8913" name="Slide Image Placeholder 38912"/>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38914" name="Text Placeholder 38913"/>
          <p:cNvSpPr txBox="1"/>
          <p:nvPr>
            <p:ph type="body" idx="1"/>
          </p:nvPr>
        </p:nvSpPr>
        <p:spPr>
          <a:xfrm>
            <a:off x="755650" y="5078413"/>
            <a:ext cx="6048375" cy="4811712"/>
          </a:xfrm>
          <a:prstGeom prst="rect">
            <a:avLst/>
          </a:prstGeom>
          <a:noFill/>
          <a:ln w="9525">
            <a:noFill/>
          </a:ln>
        </p:spPr>
        <p:txBody>
          <a:bodyPr wrap="none" anchor="ctr"/>
          <a:p>
            <a:pPr lvl="0"/>
          </a:p>
        </p:txBody>
      </p:sp>
      <p:sp>
        <p:nvSpPr>
          <p:cNvPr id="2" name="Slide Number Placeholder 1"/>
          <p:cNvSpPr/>
          <p:nvPr>
            <p:ph type="sldNum" idx="2"/>
          </p:nvPr>
        </p:nvSpPr>
        <p:spPr/>
        <p:txBody>
          <a:bodyPr/>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9937" name="Slide Image Placeholder 39936"/>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39938" name="Text Placeholder 39937"/>
          <p:cNvSpPr txBox="1"/>
          <p:nvPr>
            <p:ph type="body" idx="1"/>
          </p:nvPr>
        </p:nvSpPr>
        <p:spPr>
          <a:xfrm>
            <a:off x="755650" y="5078413"/>
            <a:ext cx="6048375" cy="4811712"/>
          </a:xfrm>
          <a:prstGeom prst="rect">
            <a:avLst/>
          </a:prstGeom>
          <a:noFill/>
          <a:ln w="9525">
            <a:noFill/>
          </a:ln>
        </p:spPr>
        <p:txBody>
          <a:bodyPr wrap="none" anchor="ctr"/>
          <a:p>
            <a:pPr lvl="0"/>
          </a:p>
        </p:txBody>
      </p:sp>
      <p:sp>
        <p:nvSpPr>
          <p:cNvPr id="2" name="Slide Number Placeholder 1"/>
          <p:cNvSpPr/>
          <p:nvPr>
            <p:ph type="sldNum" idx="2"/>
          </p:nvPr>
        </p:nvSpPr>
        <p:spPr/>
        <p:txBody>
          <a:bodyPr/>
          <a:p>
            <a:pPr lvl="0" algn="r" defTabSz="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panose="020B0603030804020204" charset="0"/>
              </a:rPr>
            </a:fld>
            <a:endParaRPr lang="en-US" altLang="x-none" sz="1400" dirty="0" err="1">
              <a:solidFill>
                <a:srgbClr val="000000"/>
              </a:solidFill>
              <a:latin typeface="Times New Roman" panose="02020603050405020304" pitchFamily="16" charset="0"/>
              <a:ea typeface="DejaVu Sans" panose="020B0603030804020204" charset="0"/>
              <a:cs typeface="DejaVu Sans" panose="020B060303080402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8210" y="1604963"/>
            <a:ext cx="2057003" cy="3975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51763" cy="39751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1726" cy="45243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3487" y="1600200"/>
            <a:ext cx="4031726" cy="45243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7" name="Slide Number Placeholder 6"/>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9" name="Slide Number Placeholder 8"/>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5" name="Slide Number Placeholder 4"/>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4" name="Slide Number Placeholder 3"/>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7" name="Slide Number Placeholder 6"/>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7" name="Slide Number Placeholder 6"/>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8210" y="274638"/>
            <a:ext cx="205700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1763" cy="584993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1978136" cy="45243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2516077" y="1600200"/>
            <a:ext cx="1978136" cy="45243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7" name="Slide Number Placeholder 6"/>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9" name="Slide Number Placeholder 8"/>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5" name="Slide Number Placeholder 4"/>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4" name="Slide Number Placeholder 3"/>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7" name="Slide Number Placeholder 6"/>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7" name="Slide Number Placeholder 6"/>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8210" y="274638"/>
            <a:ext cx="205700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1763" cy="584993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1978136" cy="453231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2516077" y="1600200"/>
            <a:ext cx="1978136" cy="453231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Slide Number Placeholder 6"/>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Slide Number Placeholder 8"/>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1726" cy="39751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3487" y="1604963"/>
            <a:ext cx="4031726" cy="39751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7" name="Slide Number Placeholder 6"/>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8210" y="274638"/>
            <a:ext cx="2057003" cy="5857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1763" cy="585787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28650" y="1825625"/>
            <a:ext cx="38862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Online Image Placeholder 3"/>
          <p:cNvSpPr>
            <a:spLocks noGrp="1"/>
          </p:cNvSpPr>
          <p:nvPr>
            <p:ph type="clipArt" sz="half" idx="2"/>
          </p:nvPr>
        </p:nvSpPr>
        <p:spPr>
          <a:xfrm>
            <a:off x="4629150" y="1825625"/>
            <a:ext cx="3886200" cy="4351338"/>
          </a:xfrm>
        </p:spPr>
        <p:txBody>
          <a:bodyPr/>
          <a:lstStyle/>
          <a:p>
            <a:endParaRPr lang="en-US"/>
          </a:p>
        </p:txBody>
      </p:sp>
      <p:sp>
        <p:nvSpPr>
          <p:cNvPr id="7" name="Slide Number Placeholder 6"/>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1726" cy="39751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3487" y="1604963"/>
            <a:ext cx="4031726" cy="39751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7" name="Slide Number Placeholder 6"/>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9" name="Slide Number Placeholder 8"/>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9" name="Slide Number Placeholder 8"/>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5" name="Slide Number Placeholder 4"/>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4" name="Slide Number Placeholder 3"/>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7" name="Slide Number Placeholder 6"/>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7" name="Slide Number Placeholder 6"/>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8210" y="274638"/>
            <a:ext cx="2057003" cy="5305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1763" cy="53054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5" name="Slide Number Placeholder 4"/>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1726" cy="39751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3487" y="1604963"/>
            <a:ext cx="4031726" cy="39751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7" name="Slide Number Placeholder 6"/>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9" name="Slide Number Placeholder 8"/>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5" name="Slide Number Placeholder 4"/>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4" name="Slide Number Placeholder 3"/>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7" name="Slide Number Placeholder 6"/>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7" name="Slide Number Placeholder 6"/>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8210" y="273050"/>
            <a:ext cx="2057003" cy="53070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3050"/>
            <a:ext cx="6051763" cy="5307013"/>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 name="Slide Number Placeholder 5"/>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4" name="Slide Number Placeholder 3"/>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7" name="Slide Number Placeholder 6"/>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7" name="Slide Number Placeholder 6"/>
          <p:cNvSpPr>
            <a:spLocks noGrp="1"/>
          </p:cNvSpPr>
          <p:nvPr>
            <p:ph type="sldNum" sz="quarter" idx="12"/>
          </p:nvPr>
        </p:nvSpPr>
        <p:spPr/>
        <p:txBody>
          <a:body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2" Type="http://schemas.openxmlformats.org/officeDocument/2006/relationships/theme" Target="../theme/theme5.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2" Type="http://schemas.openxmlformats.org/officeDocument/2006/relationships/theme" Target="../theme/theme6.xml"/><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5" name="Title 1024"/>
          <p:cNvSpPr>
            <a:spLocks noGrp="1"/>
          </p:cNvSpPr>
          <p:nvPr>
            <p:ph type="title"/>
          </p:nvPr>
        </p:nvSpPr>
        <p:spPr>
          <a:xfrm>
            <a:off x="685800" y="2130425"/>
            <a:ext cx="7770813" cy="1468438"/>
          </a:xfrm>
          <a:prstGeom prst="rect">
            <a:avLst/>
          </a:prstGeom>
          <a:noFill/>
          <a:ln w="9525">
            <a:noFill/>
          </a:ln>
        </p:spPr>
        <p:txBody>
          <a:bodyPr wrap="square" lIns="91440" tIns="45720" rIns="91440" bIns="45720" anchor="ctr"/>
          <a:p>
            <a:pPr lvl="0"/>
            <a:r>
              <a:rPr dirty="0"/>
              <a:t>Click to edit Master title style</a:t>
            </a:r>
            <a:endParaRPr dirty="0"/>
          </a:p>
        </p:txBody>
      </p:sp>
      <p:sp>
        <p:nvSpPr>
          <p:cNvPr id="1026" name="Date Placeholder 1025"/>
          <p:cNvSpPr>
            <a:spLocks noGrp="1"/>
          </p:cNvSpPr>
          <p:nvPr>
            <p:ph type="dt"/>
          </p:nvPr>
        </p:nvSpPr>
        <p:spPr>
          <a:xfrm>
            <a:off x="457200" y="6356350"/>
            <a:ext cx="2132013" cy="363538"/>
          </a:xfrm>
          <a:prstGeom prst="rect">
            <a:avLst/>
          </a:prstGeom>
          <a:noFill/>
          <a:ln w="9525">
            <a:noFill/>
          </a:ln>
        </p:spPr>
        <p:txBody>
          <a:bodyPr wrap="square" lIns="91440" tIns="45720" rIns="91440" bIns="45720" anchor="ctr"/>
          <a:lstStyle>
            <a:lvl1pPr>
              <a:defRPr sz="1200">
                <a:solidFill>
                  <a:srgbClr val="8B8B8B"/>
                </a:solidFill>
                <a:latin typeface="Calibri" charset="0"/>
              </a:defRPr>
            </a:lvl1p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1027" name="Text Box 1026"/>
          <p:cNvSpPr txBox="1"/>
          <p:nvPr/>
        </p:nvSpPr>
        <p:spPr>
          <a:xfrm>
            <a:off x="3124200" y="6356350"/>
            <a:ext cx="2895600" cy="365125"/>
          </a:xfrm>
          <a:prstGeom prst="rect">
            <a:avLst/>
          </a:prstGeom>
          <a:noFill/>
          <a:ln w="9525">
            <a:noFill/>
          </a:ln>
        </p:spPr>
        <p:txBody>
          <a:bodyPr/>
          <a:p>
            <a:endParaRPr lang="en-US"/>
          </a:p>
        </p:txBody>
      </p:sp>
      <p:sp>
        <p:nvSpPr>
          <p:cNvPr id="1028" name="Slide Number Placeholder 1027"/>
          <p:cNvSpPr>
            <a:spLocks noGrp="1"/>
          </p:cNvSpPr>
          <p:nvPr>
            <p:ph type="sldNum"/>
          </p:nvPr>
        </p:nvSpPr>
        <p:spPr>
          <a:xfrm>
            <a:off x="6553200" y="6356350"/>
            <a:ext cx="2132013" cy="363538"/>
          </a:xfrm>
          <a:prstGeom prst="rect">
            <a:avLst/>
          </a:prstGeom>
          <a:noFill/>
          <a:ln w="9525">
            <a:noFill/>
          </a:ln>
        </p:spPr>
        <p:txBody>
          <a:bodyPr wrap="square" lIns="91440" tIns="45720" rIns="91440" bIns="45720" anchor="ctr"/>
          <a:lstStyle>
            <a:lvl1pPr algn="r">
              <a:defRPr sz="1200">
                <a:solidFill>
                  <a:srgbClr val="8B8B8B"/>
                </a:solidFill>
                <a:latin typeface="Calibri" charset="0"/>
              </a:defRPr>
            </a:lvl1p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
        <p:nvSpPr>
          <p:cNvPr id="1029" name="Text Placeholder 1028"/>
          <p:cNvSpPr>
            <a:spLocks noGrp="1"/>
          </p:cNvSpPr>
          <p:nvPr>
            <p:ph type="body" idx="1"/>
          </p:nvPr>
        </p:nvSpPr>
        <p:spPr>
          <a:xfrm>
            <a:off x="457200" y="1604963"/>
            <a:ext cx="8228013" cy="3975100"/>
          </a:xfrm>
          <a:prstGeom prst="rect">
            <a:avLst/>
          </a:prstGeom>
          <a:noFill/>
          <a:ln w="9525">
            <a:noFill/>
          </a:ln>
        </p:spPr>
        <p:txBody>
          <a:bodyPr wrap="square" lIns="0" tIns="8128" rIns="0" bIns="0" anchor="t"/>
          <a:p>
            <a:pPr lvl="0"/>
            <a:r>
              <a:rPr dirty="0"/>
              <a:t>Click to edit the outline text format</a:t>
            </a:r>
            <a:endParaRPr dirty="0"/>
          </a:p>
          <a:p>
            <a:pPr lvl="1"/>
            <a:r>
              <a:rPr dirty="0"/>
              <a:t>Second Outline Level</a:t>
            </a:r>
            <a:endParaRPr dirty="0"/>
          </a:p>
          <a:p>
            <a:pPr lvl="2"/>
            <a:r>
              <a:rPr dirty="0"/>
              <a:t>Third Outline Level</a:t>
            </a:r>
            <a:endParaRPr dirty="0"/>
          </a:p>
          <a:p>
            <a:pPr lvl="3"/>
            <a:r>
              <a:rPr dirty="0"/>
              <a:t>Fourth Outline Level</a:t>
            </a:r>
            <a:endParaRPr dirty="0"/>
          </a:p>
          <a:p>
            <a:pPr lvl="4"/>
            <a:r>
              <a:rPr dirty="0"/>
              <a:t>Fifth Outline Level</a:t>
            </a:r>
            <a:endParaRPr dirty="0"/>
          </a:p>
          <a:p>
            <a:pPr lvl="4"/>
            <a:r>
              <a:rPr dirty="0"/>
              <a:t>Sixth Outline Level</a:t>
            </a:r>
            <a:endParaRPr dirty="0"/>
          </a:p>
          <a:p>
            <a:pPr lvl="4"/>
            <a:r>
              <a:rPr dirty="0"/>
              <a:t>Seventh Outline Level</a:t>
            </a:r>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marL="0" lvl="0" indent="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j-lt"/>
          <a:ea typeface="+mj-ea"/>
          <a:cs typeface="+mj-cs"/>
        </a:defRPr>
      </a:lvl1pPr>
      <a:lvl2pPr marL="742950" lvl="1" indent="-28575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2pPr>
      <a:lvl3pPr marL="1143000" lvl="2" indent="-22860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3pPr>
      <a:lvl4pPr marL="1600200" lvl="3" indent="-22860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4pPr>
      <a:lvl5pPr marL="2057400" lvl="4" indent="-22860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5pPr>
    </p:titleStyle>
    <p:bodyStyle>
      <a:lvl1pPr marL="342900" lvl="0" indent="-342900" algn="l" defTabSz="457200" rtl="0" eaLnBrk="1" fontAlgn="base" latinLnBrk="0" hangingPunct="1">
        <a:lnSpc>
          <a:spcPct val="98000"/>
        </a:lnSpc>
        <a:spcBef>
          <a:spcPts val="1425"/>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1" fontAlgn="base" latinLnBrk="0" hangingPunct="1">
        <a:lnSpc>
          <a:spcPct val="98000"/>
        </a:lnSpc>
        <a:spcBef>
          <a:spcPts val="114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Calibri" charset="0"/>
          <a:ea typeface="Noto Sans CJK SC" panose="020B0500000000000000" charset="-122"/>
          <a:cs typeface="+mn-cs"/>
        </a:defRPr>
      </a:lvl2pPr>
      <a:lvl3pPr marL="1143000" lvl="2" indent="-228600" algn="l" defTabSz="457200" rtl="0" eaLnBrk="1" fontAlgn="base" latinLnBrk="0" hangingPunct="1">
        <a:lnSpc>
          <a:spcPct val="98000"/>
        </a:lnSpc>
        <a:spcBef>
          <a:spcPts val="85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3pPr>
      <a:lvl4pPr marL="1600200" lvl="3" indent="-228600" algn="l" defTabSz="457200" rtl="0" eaLnBrk="1" fontAlgn="base" latinLnBrk="0" hangingPunct="1">
        <a:lnSpc>
          <a:spcPct val="98000"/>
        </a:lnSpc>
        <a:spcBef>
          <a:spcPts val="575"/>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4pPr>
      <a:lvl5pPr marL="2057400" lvl="4"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5pPr>
      <a:lvl6pPr marL="2514600" lvl="5"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6pPr>
      <a:lvl7pPr marL="2971800" lvl="6"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7pPr>
      <a:lvl8pPr marL="3429000" lvl="7"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8pPr>
      <a:lvl9pPr marL="3886200" lvl="8"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9pPr>
    </p:bodyStyle>
    <p:otherStyle>
      <a:lvl1pPr marL="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2pPr>
      <a:lvl3pPr marL="1143000" lvl="2"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3pPr>
      <a:lvl4pPr marL="1600200" lvl="3"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4pPr>
      <a:lvl5pPr marL="2057400" lvl="4"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5pPr>
      <a:lvl6pPr marL="2286000" lvl="5"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6pPr>
      <a:lvl7pPr marL="2743200" lvl="6"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7pPr>
      <a:lvl8pPr marL="3200400" lvl="7"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8pPr>
      <a:lvl9pPr marL="3657600" lvl="8"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49" name="Title 2048"/>
          <p:cNvSpPr>
            <a:spLocks noGrp="1"/>
          </p:cNvSpPr>
          <p:nvPr>
            <p:ph type="title"/>
          </p:nvPr>
        </p:nvSpPr>
        <p:spPr>
          <a:xfrm>
            <a:off x="457200" y="274638"/>
            <a:ext cx="8228013" cy="1141412"/>
          </a:xfrm>
          <a:prstGeom prst="rect">
            <a:avLst/>
          </a:prstGeom>
          <a:noFill/>
          <a:ln w="9525">
            <a:noFill/>
          </a:ln>
        </p:spPr>
        <p:txBody>
          <a:bodyPr wrap="square" lIns="91440" tIns="45720" rIns="91440" bIns="45720" anchor="ctr"/>
          <a:p>
            <a:pPr lvl="0"/>
            <a:r>
              <a:rPr dirty="0"/>
              <a:t>Click to edit Master title style</a:t>
            </a:r>
            <a:endParaRPr dirty="0"/>
          </a:p>
        </p:txBody>
      </p:sp>
      <p:sp>
        <p:nvSpPr>
          <p:cNvPr id="2050" name="Text Placeholder 2049"/>
          <p:cNvSpPr>
            <a:spLocks noGrp="1"/>
          </p:cNvSpPr>
          <p:nvPr>
            <p:ph type="body" idx="1"/>
          </p:nvPr>
        </p:nvSpPr>
        <p:spPr>
          <a:xfrm>
            <a:off x="457200" y="1600200"/>
            <a:ext cx="8228013" cy="4524375"/>
          </a:xfrm>
          <a:prstGeom prst="rect">
            <a:avLst/>
          </a:prstGeom>
          <a:noFill/>
          <a:ln w="9525">
            <a:noFill/>
          </a:ln>
        </p:spPr>
        <p:txBody>
          <a:bodyPr wrap="square" lIns="91440" tIns="45720" rIns="91440" bIns="45720" anchor="t"/>
          <a:p>
            <a:pPr lvl="0"/>
            <a:r>
              <a:rPr dirty="0"/>
              <a:t>Click to edit the outline text format</a:t>
            </a:r>
            <a:endParaRPr dirty="0"/>
          </a:p>
          <a:p>
            <a:pPr lvl="1"/>
            <a:r>
              <a:rPr dirty="0"/>
              <a:t>Second Outline Level</a:t>
            </a:r>
            <a:endParaRPr dirty="0"/>
          </a:p>
          <a:p>
            <a:pPr lvl="2"/>
            <a:r>
              <a:rPr dirty="0"/>
              <a:t>Third Outline Level</a:t>
            </a:r>
            <a:endParaRPr dirty="0"/>
          </a:p>
          <a:p>
            <a:pPr lvl="3"/>
            <a:r>
              <a:rPr dirty="0"/>
              <a:t>Fourth Outline Level</a:t>
            </a:r>
            <a:endParaRPr dirty="0"/>
          </a:p>
          <a:p>
            <a:pPr lvl="4"/>
            <a:r>
              <a:rPr dirty="0"/>
              <a:t>Fifth Outline Level</a:t>
            </a:r>
            <a:endParaRPr dirty="0"/>
          </a:p>
          <a:p>
            <a:pPr lvl="4"/>
            <a:r>
              <a:rPr dirty="0"/>
              <a:t>Sixth Outline Level</a:t>
            </a:r>
            <a:endParaRPr dirty="0"/>
          </a:p>
          <a:p>
            <a:pPr lvl="0"/>
            <a:r>
              <a:rPr dirty="0"/>
              <a:t>Seventh Outline LevelClick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2051" name="Date Placeholder 2050"/>
          <p:cNvSpPr>
            <a:spLocks noGrp="1"/>
          </p:cNvSpPr>
          <p:nvPr>
            <p:ph type="dt"/>
          </p:nvPr>
        </p:nvSpPr>
        <p:spPr>
          <a:xfrm>
            <a:off x="457200" y="6356350"/>
            <a:ext cx="2132013" cy="363538"/>
          </a:xfrm>
          <a:prstGeom prst="rect">
            <a:avLst/>
          </a:prstGeom>
          <a:noFill/>
          <a:ln w="9525">
            <a:noFill/>
          </a:ln>
        </p:spPr>
        <p:txBody>
          <a:bodyPr wrap="square" lIns="91440" tIns="45720" rIns="91440" bIns="45720" anchor="ctr"/>
          <a:lstStyle>
            <a:lvl1pPr>
              <a:defRPr sz="1200">
                <a:solidFill>
                  <a:srgbClr val="8B8B8B"/>
                </a:solidFill>
                <a:latin typeface="Calibri" charset="0"/>
              </a:defRPr>
            </a:lvl1p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2052" name="Text Box 2051"/>
          <p:cNvSpPr txBox="1"/>
          <p:nvPr/>
        </p:nvSpPr>
        <p:spPr>
          <a:xfrm>
            <a:off x="3124200" y="6356350"/>
            <a:ext cx="2895600" cy="365125"/>
          </a:xfrm>
          <a:prstGeom prst="rect">
            <a:avLst/>
          </a:prstGeom>
          <a:noFill/>
          <a:ln w="9525">
            <a:noFill/>
          </a:ln>
        </p:spPr>
        <p:txBody>
          <a:bodyPr/>
          <a:p>
            <a:endParaRPr lang="en-US"/>
          </a:p>
        </p:txBody>
      </p:sp>
      <p:sp>
        <p:nvSpPr>
          <p:cNvPr id="2053" name="Slide Number Placeholder 2052"/>
          <p:cNvSpPr>
            <a:spLocks noGrp="1"/>
          </p:cNvSpPr>
          <p:nvPr>
            <p:ph type="sldNum"/>
          </p:nvPr>
        </p:nvSpPr>
        <p:spPr>
          <a:xfrm>
            <a:off x="6553200" y="6356350"/>
            <a:ext cx="2132013" cy="363538"/>
          </a:xfrm>
          <a:prstGeom prst="rect">
            <a:avLst/>
          </a:prstGeom>
          <a:noFill/>
          <a:ln w="9525">
            <a:noFill/>
          </a:ln>
        </p:spPr>
        <p:txBody>
          <a:bodyPr wrap="square" lIns="91440" tIns="45720" rIns="91440" bIns="45720" anchor="ctr"/>
          <a:lstStyle>
            <a:lvl1pPr algn="r">
              <a:defRPr sz="1200">
                <a:solidFill>
                  <a:srgbClr val="8B8B8B"/>
                </a:solidFill>
                <a:latin typeface="Calibri" charset="0"/>
              </a:defRPr>
            </a:lvl1p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marL="0" lvl="0" indent="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j-lt"/>
          <a:ea typeface="+mj-ea"/>
          <a:cs typeface="+mj-cs"/>
        </a:defRPr>
      </a:lvl1pPr>
      <a:lvl2pPr marL="742950" lvl="1" indent="-28575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2pPr>
      <a:lvl3pPr marL="1143000" lvl="2" indent="-22860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3pPr>
      <a:lvl4pPr marL="1600200" lvl="3" indent="-22860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4pPr>
      <a:lvl5pPr marL="2057400" lvl="4" indent="-22860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5pPr>
    </p:titleStyle>
    <p:bodyStyle>
      <a:lvl1pPr marL="342900" lvl="0" indent="-342900" algn="l" defTabSz="457200" rtl="0" eaLnBrk="1" fontAlgn="base" latinLnBrk="0" hangingPunct="1">
        <a:lnSpc>
          <a:spcPct val="98000"/>
        </a:lnSpc>
        <a:spcBef>
          <a:spcPts val="1425"/>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1" fontAlgn="base" latinLnBrk="0" hangingPunct="1">
        <a:lnSpc>
          <a:spcPct val="98000"/>
        </a:lnSpc>
        <a:spcBef>
          <a:spcPts val="114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Calibri" charset="0"/>
          <a:ea typeface="Noto Sans CJK SC" panose="020B0500000000000000" charset="-122"/>
          <a:cs typeface="+mn-cs"/>
        </a:defRPr>
      </a:lvl2pPr>
      <a:lvl3pPr marL="1143000" lvl="2" indent="-228600" algn="l" defTabSz="457200" rtl="0" eaLnBrk="1" fontAlgn="base" latinLnBrk="0" hangingPunct="1">
        <a:lnSpc>
          <a:spcPct val="98000"/>
        </a:lnSpc>
        <a:spcBef>
          <a:spcPts val="85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3pPr>
      <a:lvl4pPr marL="1600200" lvl="3" indent="-228600" algn="l" defTabSz="457200" rtl="0" eaLnBrk="1" fontAlgn="base" latinLnBrk="0" hangingPunct="1">
        <a:lnSpc>
          <a:spcPct val="98000"/>
        </a:lnSpc>
        <a:spcBef>
          <a:spcPts val="575"/>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4pPr>
      <a:lvl5pPr marL="2057400" lvl="4"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5pPr>
      <a:lvl6pPr marL="2514600" lvl="5"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6pPr>
      <a:lvl7pPr marL="2971800" lvl="6"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7pPr>
      <a:lvl8pPr marL="3429000" lvl="7"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8pPr>
      <a:lvl9pPr marL="3886200" lvl="8"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9pPr>
    </p:bodyStyle>
    <p:otherStyle>
      <a:lvl1pPr marL="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2pPr>
      <a:lvl3pPr marL="1143000" lvl="2"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3pPr>
      <a:lvl4pPr marL="1600200" lvl="3"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4pPr>
      <a:lvl5pPr marL="2057400" lvl="4"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5pPr>
      <a:lvl6pPr marL="2286000" lvl="5"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6pPr>
      <a:lvl7pPr marL="2743200" lvl="6"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7pPr>
      <a:lvl8pPr marL="3200400" lvl="7"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8pPr>
      <a:lvl9pPr marL="3657600" lvl="8"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3" name="Title 3072"/>
          <p:cNvSpPr>
            <a:spLocks noGrp="1"/>
          </p:cNvSpPr>
          <p:nvPr>
            <p:ph type="title"/>
          </p:nvPr>
        </p:nvSpPr>
        <p:spPr>
          <a:xfrm>
            <a:off x="457200" y="274638"/>
            <a:ext cx="8228013" cy="1141412"/>
          </a:xfrm>
          <a:prstGeom prst="rect">
            <a:avLst/>
          </a:prstGeom>
          <a:noFill/>
          <a:ln w="9525">
            <a:noFill/>
          </a:ln>
        </p:spPr>
        <p:txBody>
          <a:bodyPr wrap="square" lIns="91440" tIns="45720" rIns="91440" bIns="45720" anchor="ctr"/>
          <a:p>
            <a:pPr lvl="0"/>
            <a:r>
              <a:rPr dirty="0"/>
              <a:t>Click to edit Master title style</a:t>
            </a:r>
            <a:endParaRPr dirty="0"/>
          </a:p>
        </p:txBody>
      </p:sp>
      <p:sp>
        <p:nvSpPr>
          <p:cNvPr id="3074" name="Text Placeholder 3073"/>
          <p:cNvSpPr>
            <a:spLocks noGrp="1"/>
          </p:cNvSpPr>
          <p:nvPr>
            <p:ph type="body" idx="1"/>
          </p:nvPr>
        </p:nvSpPr>
        <p:spPr>
          <a:xfrm>
            <a:off x="457200" y="1600200"/>
            <a:ext cx="4037013" cy="4524375"/>
          </a:xfrm>
          <a:prstGeom prst="rect">
            <a:avLst/>
          </a:prstGeom>
          <a:noFill/>
          <a:ln w="9525">
            <a:noFill/>
          </a:ln>
        </p:spPr>
        <p:txBody>
          <a:bodyPr wrap="square" lIns="91440" tIns="45720" rIns="91440" bIns="45720" anchor="t"/>
          <a:p>
            <a:pPr lvl="0"/>
            <a:r>
              <a:rPr dirty="0"/>
              <a:t>Click to edit the outline text format</a:t>
            </a:r>
            <a:endParaRPr dirty="0"/>
          </a:p>
          <a:p>
            <a:pPr lvl="1"/>
            <a:r>
              <a:rPr dirty="0"/>
              <a:t>Second Outline Level</a:t>
            </a:r>
            <a:endParaRPr dirty="0"/>
          </a:p>
          <a:p>
            <a:pPr lvl="2"/>
            <a:r>
              <a:rPr dirty="0"/>
              <a:t>Third Outline Level</a:t>
            </a:r>
            <a:endParaRPr dirty="0"/>
          </a:p>
          <a:p>
            <a:pPr lvl="3"/>
            <a:r>
              <a:rPr dirty="0"/>
              <a:t>Fourth Outline Level</a:t>
            </a:r>
            <a:endParaRPr dirty="0"/>
          </a:p>
          <a:p>
            <a:pPr lvl="4"/>
            <a:r>
              <a:rPr dirty="0"/>
              <a:t>Fifth Outline Level</a:t>
            </a:r>
            <a:endParaRPr dirty="0"/>
          </a:p>
          <a:p>
            <a:pPr lvl="4"/>
            <a:r>
              <a:rPr dirty="0"/>
              <a:t>Sixth Outline Level</a:t>
            </a:r>
            <a:endParaRPr dirty="0"/>
          </a:p>
          <a:p>
            <a:pPr lvl="0"/>
            <a:r>
              <a:rPr dirty="0"/>
              <a:t>Seventh Outline LevelClick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3075" name="Date Placeholder 3074"/>
          <p:cNvSpPr>
            <a:spLocks noGrp="1"/>
          </p:cNvSpPr>
          <p:nvPr>
            <p:ph type="dt"/>
          </p:nvPr>
        </p:nvSpPr>
        <p:spPr>
          <a:xfrm>
            <a:off x="457200" y="6356350"/>
            <a:ext cx="2132013" cy="363538"/>
          </a:xfrm>
          <a:prstGeom prst="rect">
            <a:avLst/>
          </a:prstGeom>
          <a:noFill/>
          <a:ln w="9525">
            <a:noFill/>
          </a:ln>
        </p:spPr>
        <p:txBody>
          <a:bodyPr wrap="square" lIns="91440" tIns="45720" rIns="91440" bIns="45720" anchor="ctr"/>
          <a:lstStyle>
            <a:lvl1pPr>
              <a:defRPr sz="1200">
                <a:solidFill>
                  <a:srgbClr val="8B8B8B"/>
                </a:solidFill>
                <a:latin typeface="Calibri" charset="0"/>
              </a:defRPr>
            </a:lvl1p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3076" name="Text Box 3075"/>
          <p:cNvSpPr txBox="1"/>
          <p:nvPr/>
        </p:nvSpPr>
        <p:spPr>
          <a:xfrm>
            <a:off x="3124200" y="6356350"/>
            <a:ext cx="2895600" cy="365125"/>
          </a:xfrm>
          <a:prstGeom prst="rect">
            <a:avLst/>
          </a:prstGeom>
          <a:noFill/>
          <a:ln w="9525">
            <a:noFill/>
          </a:ln>
        </p:spPr>
        <p:txBody>
          <a:bodyPr/>
          <a:p>
            <a:endParaRPr lang="en-US"/>
          </a:p>
        </p:txBody>
      </p:sp>
      <p:sp>
        <p:nvSpPr>
          <p:cNvPr id="3077" name="Slide Number Placeholder 3076"/>
          <p:cNvSpPr>
            <a:spLocks noGrp="1"/>
          </p:cNvSpPr>
          <p:nvPr>
            <p:ph type="sldNum"/>
          </p:nvPr>
        </p:nvSpPr>
        <p:spPr>
          <a:xfrm>
            <a:off x="6553200" y="6356350"/>
            <a:ext cx="2132013" cy="363538"/>
          </a:xfrm>
          <a:prstGeom prst="rect">
            <a:avLst/>
          </a:prstGeom>
          <a:noFill/>
          <a:ln w="9525">
            <a:noFill/>
          </a:ln>
        </p:spPr>
        <p:txBody>
          <a:bodyPr wrap="square" lIns="91440" tIns="45720" rIns="91440" bIns="45720" anchor="ctr"/>
          <a:lstStyle>
            <a:lvl1pPr algn="r">
              <a:defRPr sz="1200">
                <a:solidFill>
                  <a:srgbClr val="8B8B8B"/>
                </a:solidFill>
                <a:latin typeface="Calibri" charset="0"/>
              </a:defRPr>
            </a:lvl1p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p:txStyles>
    <p:titleStyle>
      <a:lvl1pPr marL="0" lvl="0" indent="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j-lt"/>
          <a:ea typeface="+mj-ea"/>
          <a:cs typeface="+mj-cs"/>
        </a:defRPr>
      </a:lvl1pPr>
      <a:lvl2pPr marL="742950" lvl="1" indent="-28575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2pPr>
      <a:lvl3pPr marL="1143000" lvl="2" indent="-22860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3pPr>
      <a:lvl4pPr marL="1600200" lvl="3" indent="-22860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4pPr>
      <a:lvl5pPr marL="2057400" lvl="4" indent="-22860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5pPr>
    </p:titleStyle>
    <p:bodyStyle>
      <a:lvl1pPr marL="342900" lvl="0" indent="-342900" algn="l" defTabSz="457200" rtl="0" eaLnBrk="1" fontAlgn="base" latinLnBrk="0" hangingPunct="1">
        <a:lnSpc>
          <a:spcPct val="98000"/>
        </a:lnSpc>
        <a:spcBef>
          <a:spcPts val="1425"/>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1" fontAlgn="base" latinLnBrk="0" hangingPunct="1">
        <a:lnSpc>
          <a:spcPct val="98000"/>
        </a:lnSpc>
        <a:spcBef>
          <a:spcPts val="114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Calibri" charset="0"/>
          <a:ea typeface="Noto Sans CJK SC" panose="020B0500000000000000" charset="-122"/>
          <a:cs typeface="+mn-cs"/>
        </a:defRPr>
      </a:lvl2pPr>
      <a:lvl3pPr marL="1143000" lvl="2" indent="-228600" algn="l" defTabSz="457200" rtl="0" eaLnBrk="1" fontAlgn="base" latinLnBrk="0" hangingPunct="1">
        <a:lnSpc>
          <a:spcPct val="98000"/>
        </a:lnSpc>
        <a:spcBef>
          <a:spcPts val="85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3pPr>
      <a:lvl4pPr marL="1600200" lvl="3" indent="-228600" algn="l" defTabSz="457200" rtl="0" eaLnBrk="1" fontAlgn="base" latinLnBrk="0" hangingPunct="1">
        <a:lnSpc>
          <a:spcPct val="98000"/>
        </a:lnSpc>
        <a:spcBef>
          <a:spcPts val="575"/>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4pPr>
      <a:lvl5pPr marL="2057400" lvl="4"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5pPr>
      <a:lvl6pPr marL="2514600" lvl="5"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6pPr>
      <a:lvl7pPr marL="2971800" lvl="6"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7pPr>
      <a:lvl8pPr marL="3429000" lvl="7"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8pPr>
      <a:lvl9pPr marL="3886200" lvl="8"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9pPr>
    </p:bodyStyle>
    <p:otherStyle>
      <a:lvl1pPr marL="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2pPr>
      <a:lvl3pPr marL="1143000" lvl="2"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3pPr>
      <a:lvl4pPr marL="1600200" lvl="3"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4pPr>
      <a:lvl5pPr marL="2057400" lvl="4"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5pPr>
      <a:lvl6pPr marL="2286000" lvl="5"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6pPr>
      <a:lvl7pPr marL="2743200" lvl="6"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7pPr>
      <a:lvl8pPr marL="3200400" lvl="7"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8pPr>
      <a:lvl9pPr marL="3657600" lvl="8"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7" name="Title 4096"/>
          <p:cNvSpPr>
            <a:spLocks noGrp="1"/>
          </p:cNvSpPr>
          <p:nvPr>
            <p:ph type="title"/>
          </p:nvPr>
        </p:nvSpPr>
        <p:spPr>
          <a:xfrm>
            <a:off x="457200" y="274638"/>
            <a:ext cx="8228013" cy="1141412"/>
          </a:xfrm>
          <a:prstGeom prst="rect">
            <a:avLst/>
          </a:prstGeom>
          <a:noFill/>
          <a:ln w="9525">
            <a:noFill/>
          </a:ln>
        </p:spPr>
        <p:txBody>
          <a:bodyPr wrap="square" lIns="91440" tIns="45720" rIns="91440" bIns="45720" anchor="ctr"/>
          <a:p>
            <a:pPr lvl="0"/>
            <a:r>
              <a:rPr dirty="0"/>
              <a:t>Click to edit Master title style</a:t>
            </a:r>
            <a:endParaRPr dirty="0"/>
          </a:p>
        </p:txBody>
      </p:sp>
      <p:sp>
        <p:nvSpPr>
          <p:cNvPr id="4098" name="Text Placeholder 4097"/>
          <p:cNvSpPr>
            <a:spLocks noGrp="1"/>
          </p:cNvSpPr>
          <p:nvPr>
            <p:ph type="body" idx="1"/>
          </p:nvPr>
        </p:nvSpPr>
        <p:spPr>
          <a:xfrm>
            <a:off x="457200" y="1600200"/>
            <a:ext cx="4037013" cy="4532313"/>
          </a:xfrm>
          <a:prstGeom prst="rect">
            <a:avLst/>
          </a:prstGeom>
          <a:noFill/>
          <a:ln w="9525">
            <a:noFill/>
          </a:ln>
        </p:spPr>
        <p:txBody>
          <a:bodyPr wrap="square" lIns="91440" tIns="45720" rIns="91440" bIns="45720" anchor="t"/>
          <a:p>
            <a:pPr lvl="0"/>
            <a:r>
              <a:rPr dirty="0"/>
              <a:t>Click to edit the outline text format</a:t>
            </a:r>
            <a:endParaRPr dirty="0"/>
          </a:p>
          <a:p>
            <a:pPr lvl="1"/>
            <a:r>
              <a:rPr dirty="0"/>
              <a:t>Second Outline Level</a:t>
            </a:r>
            <a:endParaRPr dirty="0"/>
          </a:p>
          <a:p>
            <a:pPr lvl="2"/>
            <a:r>
              <a:rPr dirty="0"/>
              <a:t>Third Outline Level</a:t>
            </a:r>
            <a:endParaRPr dirty="0"/>
          </a:p>
          <a:p>
            <a:pPr lvl="3"/>
            <a:r>
              <a:rPr dirty="0"/>
              <a:t>Fourth Outline Level</a:t>
            </a:r>
            <a:endParaRPr dirty="0"/>
          </a:p>
          <a:p>
            <a:pPr lvl="4"/>
            <a:r>
              <a:rPr dirty="0"/>
              <a:t>Fifth Outline Level</a:t>
            </a:r>
            <a:endParaRPr dirty="0"/>
          </a:p>
          <a:p>
            <a:pPr lvl="4"/>
            <a:r>
              <a:rPr dirty="0"/>
              <a:t>Sixth Outline Level</a:t>
            </a:r>
            <a:endParaRPr dirty="0"/>
          </a:p>
          <a:p>
            <a:pPr lvl="0"/>
            <a:r>
              <a:rPr dirty="0"/>
              <a:t>Seventh Outline LevelClick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4099" name="Slide Number Placeholder 4098"/>
          <p:cNvSpPr>
            <a:spLocks noGrp="1"/>
          </p:cNvSpPr>
          <p:nvPr>
            <p:ph type="sldNum"/>
          </p:nvPr>
        </p:nvSpPr>
        <p:spPr>
          <a:xfrm>
            <a:off x="6553200" y="6243638"/>
            <a:ext cx="2132013" cy="455612"/>
          </a:xfrm>
          <a:prstGeom prst="rect">
            <a:avLst/>
          </a:prstGeom>
          <a:noFill/>
          <a:ln w="9525">
            <a:noFill/>
          </a:ln>
        </p:spPr>
        <p:txBody>
          <a:bodyPr wrap="square" lIns="91440" tIns="45720" rIns="91440" bIns="45720" anchor="ctr"/>
          <a:lstStyle>
            <a:lvl1pPr algn="r">
              <a:defRPr sz="1200">
                <a:solidFill>
                  <a:srgbClr val="8B8B8B"/>
                </a:solidFill>
                <a:latin typeface="Calibri" charset="0"/>
              </a:defRPr>
            </a:lvl1p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
        <p:nvSpPr>
          <p:cNvPr id="4100" name="Text Box 4099"/>
          <p:cNvSpPr txBox="1"/>
          <p:nvPr/>
        </p:nvSpPr>
        <p:spPr>
          <a:xfrm>
            <a:off x="457200" y="6243638"/>
            <a:ext cx="2133600" cy="457200"/>
          </a:xfrm>
          <a:prstGeom prst="rect">
            <a:avLst/>
          </a:prstGeom>
          <a:noFill/>
          <a:ln w="9525">
            <a:noFill/>
          </a:ln>
        </p:spPr>
        <p:txBody>
          <a:bodyPr/>
          <a:p>
            <a:endParaRPr lang="en-US"/>
          </a:p>
        </p:txBody>
      </p:sp>
      <p:sp>
        <p:nvSpPr>
          <p:cNvPr id="4101" name="Text Box 4100"/>
          <p:cNvSpPr txBox="1"/>
          <p:nvPr/>
        </p:nvSpPr>
        <p:spPr>
          <a:xfrm>
            <a:off x="3124200" y="6243638"/>
            <a:ext cx="2895600" cy="457200"/>
          </a:xfrm>
          <a:prstGeom prst="rect">
            <a:avLst/>
          </a:prstGeom>
          <a:noFill/>
          <a:ln w="9525">
            <a:noFill/>
          </a:ln>
        </p:spPr>
        <p:txBody>
          <a:bodyPr/>
          <a:p>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sldNum="0" hdr="0"/>
  <p:txStyles>
    <p:titleStyle>
      <a:lvl1pPr marL="0" lvl="0" indent="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j-lt"/>
          <a:ea typeface="+mj-ea"/>
          <a:cs typeface="+mj-cs"/>
        </a:defRPr>
      </a:lvl1pPr>
      <a:lvl2pPr marL="742950" lvl="1" indent="-28575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2pPr>
      <a:lvl3pPr marL="1143000" lvl="2" indent="-22860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3pPr>
      <a:lvl4pPr marL="1600200" lvl="3" indent="-22860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4pPr>
      <a:lvl5pPr marL="2057400" lvl="4" indent="-22860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5pPr>
    </p:titleStyle>
    <p:bodyStyle>
      <a:lvl1pPr marL="342900" lvl="0" indent="-342900" algn="l" defTabSz="457200" rtl="0" eaLnBrk="1" fontAlgn="base" latinLnBrk="0" hangingPunct="1">
        <a:lnSpc>
          <a:spcPct val="98000"/>
        </a:lnSpc>
        <a:spcBef>
          <a:spcPts val="1425"/>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1" fontAlgn="base" latinLnBrk="0" hangingPunct="1">
        <a:lnSpc>
          <a:spcPct val="98000"/>
        </a:lnSpc>
        <a:spcBef>
          <a:spcPts val="114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Calibri" charset="0"/>
          <a:ea typeface="Noto Sans CJK SC" panose="020B0500000000000000" charset="-122"/>
          <a:cs typeface="+mn-cs"/>
        </a:defRPr>
      </a:lvl2pPr>
      <a:lvl3pPr marL="1143000" lvl="2" indent="-228600" algn="l" defTabSz="457200" rtl="0" eaLnBrk="1" fontAlgn="base" latinLnBrk="0" hangingPunct="1">
        <a:lnSpc>
          <a:spcPct val="98000"/>
        </a:lnSpc>
        <a:spcBef>
          <a:spcPts val="85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3pPr>
      <a:lvl4pPr marL="1600200" lvl="3" indent="-228600" algn="l" defTabSz="457200" rtl="0" eaLnBrk="1" fontAlgn="base" latinLnBrk="0" hangingPunct="1">
        <a:lnSpc>
          <a:spcPct val="98000"/>
        </a:lnSpc>
        <a:spcBef>
          <a:spcPts val="575"/>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4pPr>
      <a:lvl5pPr marL="2057400" lvl="4"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5pPr>
      <a:lvl6pPr marL="2514600" lvl="5"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6pPr>
      <a:lvl7pPr marL="2971800" lvl="6"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7pPr>
      <a:lvl8pPr marL="3429000" lvl="7"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8pPr>
      <a:lvl9pPr marL="3886200" lvl="8"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9pPr>
    </p:bodyStyle>
    <p:otherStyle>
      <a:lvl1pPr marL="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2pPr>
      <a:lvl3pPr marL="1143000" lvl="2"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3pPr>
      <a:lvl4pPr marL="1600200" lvl="3"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4pPr>
      <a:lvl5pPr marL="2057400" lvl="4"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5pPr>
      <a:lvl6pPr marL="2286000" lvl="5"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6pPr>
      <a:lvl7pPr marL="2743200" lvl="6"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7pPr>
      <a:lvl8pPr marL="3200400" lvl="7"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8pPr>
      <a:lvl9pPr marL="3657600" lvl="8"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1" name="Title 5120"/>
          <p:cNvSpPr>
            <a:spLocks noGrp="1"/>
          </p:cNvSpPr>
          <p:nvPr>
            <p:ph type="title"/>
          </p:nvPr>
        </p:nvSpPr>
        <p:spPr>
          <a:xfrm>
            <a:off x="457200" y="274638"/>
            <a:ext cx="8228013" cy="1141412"/>
          </a:xfrm>
          <a:prstGeom prst="rect">
            <a:avLst/>
          </a:prstGeom>
          <a:noFill/>
          <a:ln w="9525">
            <a:noFill/>
          </a:ln>
        </p:spPr>
        <p:txBody>
          <a:bodyPr wrap="square" lIns="91440" tIns="45720" rIns="91440" bIns="45720" anchor="ctr"/>
          <a:p>
            <a:pPr lvl="0"/>
            <a:r>
              <a:rPr dirty="0"/>
              <a:t>Click to edit Master title style</a:t>
            </a:r>
            <a:endParaRPr dirty="0"/>
          </a:p>
        </p:txBody>
      </p:sp>
      <p:sp>
        <p:nvSpPr>
          <p:cNvPr id="5122" name="Date Placeholder 5121"/>
          <p:cNvSpPr>
            <a:spLocks noGrp="1"/>
          </p:cNvSpPr>
          <p:nvPr>
            <p:ph type="dt"/>
          </p:nvPr>
        </p:nvSpPr>
        <p:spPr>
          <a:xfrm>
            <a:off x="457200" y="6356350"/>
            <a:ext cx="2132013" cy="363538"/>
          </a:xfrm>
          <a:prstGeom prst="rect">
            <a:avLst/>
          </a:prstGeom>
          <a:noFill/>
          <a:ln w="9525">
            <a:noFill/>
          </a:ln>
        </p:spPr>
        <p:txBody>
          <a:bodyPr wrap="square" lIns="91440" tIns="45720" rIns="91440" bIns="45720" anchor="ctr"/>
          <a:lstStyle>
            <a:lvl1pPr>
              <a:defRPr sz="1200">
                <a:solidFill>
                  <a:srgbClr val="8B8B8B"/>
                </a:solidFill>
                <a:latin typeface="Calibri" charset="0"/>
              </a:defRPr>
            </a:lvl1p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5123" name="Text Box 5122"/>
          <p:cNvSpPr txBox="1"/>
          <p:nvPr/>
        </p:nvSpPr>
        <p:spPr>
          <a:xfrm>
            <a:off x="3124200" y="6356350"/>
            <a:ext cx="2895600" cy="365125"/>
          </a:xfrm>
          <a:prstGeom prst="rect">
            <a:avLst/>
          </a:prstGeom>
          <a:noFill/>
          <a:ln w="9525">
            <a:noFill/>
          </a:ln>
        </p:spPr>
        <p:txBody>
          <a:bodyPr/>
          <a:p>
            <a:endParaRPr lang="en-US"/>
          </a:p>
        </p:txBody>
      </p:sp>
      <p:sp>
        <p:nvSpPr>
          <p:cNvPr id="5124" name="Slide Number Placeholder 5123"/>
          <p:cNvSpPr>
            <a:spLocks noGrp="1"/>
          </p:cNvSpPr>
          <p:nvPr>
            <p:ph type="sldNum"/>
          </p:nvPr>
        </p:nvSpPr>
        <p:spPr>
          <a:xfrm>
            <a:off x="6553200" y="6356350"/>
            <a:ext cx="2132013" cy="363538"/>
          </a:xfrm>
          <a:prstGeom prst="rect">
            <a:avLst/>
          </a:prstGeom>
          <a:noFill/>
          <a:ln w="9525">
            <a:noFill/>
          </a:ln>
        </p:spPr>
        <p:txBody>
          <a:bodyPr wrap="square" lIns="91440" tIns="45720" rIns="91440" bIns="45720" anchor="ctr"/>
          <a:lstStyle>
            <a:lvl1pPr algn="r">
              <a:defRPr sz="1200">
                <a:solidFill>
                  <a:srgbClr val="8B8B8B"/>
                </a:solidFill>
                <a:latin typeface="Calibri" charset="0"/>
              </a:defRPr>
            </a:lvl1p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
        <p:nvSpPr>
          <p:cNvPr id="5125" name="Text Placeholder 5124"/>
          <p:cNvSpPr>
            <a:spLocks noGrp="1"/>
          </p:cNvSpPr>
          <p:nvPr>
            <p:ph type="body" idx="1"/>
          </p:nvPr>
        </p:nvSpPr>
        <p:spPr>
          <a:xfrm>
            <a:off x="457200" y="1604963"/>
            <a:ext cx="8228013" cy="3975100"/>
          </a:xfrm>
          <a:prstGeom prst="rect">
            <a:avLst/>
          </a:prstGeom>
          <a:noFill/>
          <a:ln w="9525">
            <a:noFill/>
          </a:ln>
        </p:spPr>
        <p:txBody>
          <a:bodyPr wrap="square" lIns="0" tIns="8128" rIns="0" bIns="0" anchor="t"/>
          <a:p>
            <a:pPr lvl="0"/>
            <a:r>
              <a:rPr dirty="0"/>
              <a:t>Click to edit the outline text format</a:t>
            </a:r>
            <a:endParaRPr dirty="0"/>
          </a:p>
          <a:p>
            <a:pPr lvl="1"/>
            <a:r>
              <a:rPr dirty="0"/>
              <a:t>Second Outline Level</a:t>
            </a:r>
            <a:endParaRPr dirty="0"/>
          </a:p>
          <a:p>
            <a:pPr lvl="2"/>
            <a:r>
              <a:rPr dirty="0"/>
              <a:t>Third Outline Level</a:t>
            </a:r>
            <a:endParaRPr dirty="0"/>
          </a:p>
          <a:p>
            <a:pPr lvl="3"/>
            <a:r>
              <a:rPr dirty="0"/>
              <a:t>Fourth Outline Level</a:t>
            </a:r>
            <a:endParaRPr dirty="0"/>
          </a:p>
          <a:p>
            <a:pPr lvl="4"/>
            <a:r>
              <a:rPr dirty="0"/>
              <a:t>Fifth Outline Level</a:t>
            </a:r>
            <a:endParaRPr dirty="0"/>
          </a:p>
          <a:p>
            <a:pPr lvl="4"/>
            <a:r>
              <a:rPr dirty="0"/>
              <a:t>Sixth Outline Level</a:t>
            </a:r>
            <a:endParaRPr dirty="0"/>
          </a:p>
          <a:p>
            <a:pPr lvl="4"/>
            <a:r>
              <a:rPr dirty="0"/>
              <a:t>Seventh Outline Level</a:t>
            </a:r>
            <a:endParaRPr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p:txStyles>
    <p:titleStyle>
      <a:lvl1pPr marL="0" lvl="0" indent="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j-lt"/>
          <a:ea typeface="+mj-ea"/>
          <a:cs typeface="+mj-cs"/>
        </a:defRPr>
      </a:lvl1pPr>
      <a:lvl2pPr marL="742950" lvl="1" indent="-28575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2pPr>
      <a:lvl3pPr marL="1143000" lvl="2" indent="-22860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3pPr>
      <a:lvl4pPr marL="1600200" lvl="3" indent="-22860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4pPr>
      <a:lvl5pPr marL="2057400" lvl="4" indent="-22860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5pPr>
    </p:titleStyle>
    <p:bodyStyle>
      <a:lvl1pPr marL="342900" lvl="0" indent="-342900" algn="l" defTabSz="457200" rtl="0" eaLnBrk="1" fontAlgn="base" latinLnBrk="0" hangingPunct="1">
        <a:lnSpc>
          <a:spcPct val="98000"/>
        </a:lnSpc>
        <a:spcBef>
          <a:spcPts val="1425"/>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1" fontAlgn="base" latinLnBrk="0" hangingPunct="1">
        <a:lnSpc>
          <a:spcPct val="98000"/>
        </a:lnSpc>
        <a:spcBef>
          <a:spcPts val="114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Calibri" charset="0"/>
          <a:ea typeface="Noto Sans CJK SC" panose="020B0500000000000000" charset="-122"/>
          <a:cs typeface="+mn-cs"/>
        </a:defRPr>
      </a:lvl2pPr>
      <a:lvl3pPr marL="1143000" lvl="2" indent="-228600" algn="l" defTabSz="457200" rtl="0" eaLnBrk="1" fontAlgn="base" latinLnBrk="0" hangingPunct="1">
        <a:lnSpc>
          <a:spcPct val="98000"/>
        </a:lnSpc>
        <a:spcBef>
          <a:spcPts val="85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3pPr>
      <a:lvl4pPr marL="1600200" lvl="3" indent="-228600" algn="l" defTabSz="457200" rtl="0" eaLnBrk="1" fontAlgn="base" latinLnBrk="0" hangingPunct="1">
        <a:lnSpc>
          <a:spcPct val="98000"/>
        </a:lnSpc>
        <a:spcBef>
          <a:spcPts val="575"/>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4pPr>
      <a:lvl5pPr marL="2057400" lvl="4"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5pPr>
      <a:lvl6pPr marL="2514600" lvl="5"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6pPr>
      <a:lvl7pPr marL="2971800" lvl="6"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7pPr>
      <a:lvl8pPr marL="3429000" lvl="7"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8pPr>
      <a:lvl9pPr marL="3886200" lvl="8"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9pPr>
    </p:bodyStyle>
    <p:otherStyle>
      <a:lvl1pPr marL="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2pPr>
      <a:lvl3pPr marL="1143000" lvl="2"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3pPr>
      <a:lvl4pPr marL="1600200" lvl="3"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4pPr>
      <a:lvl5pPr marL="2057400" lvl="4"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5pPr>
      <a:lvl6pPr marL="2286000" lvl="5"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6pPr>
      <a:lvl7pPr marL="2743200" lvl="6"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7pPr>
      <a:lvl8pPr marL="3200400" lvl="7"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8pPr>
      <a:lvl9pPr marL="3657600" lvl="8"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145" name="Date Placeholder 6144"/>
          <p:cNvSpPr>
            <a:spLocks noGrp="1"/>
          </p:cNvSpPr>
          <p:nvPr>
            <p:ph type="dt"/>
          </p:nvPr>
        </p:nvSpPr>
        <p:spPr>
          <a:xfrm>
            <a:off x="457200" y="6356350"/>
            <a:ext cx="2132013" cy="363538"/>
          </a:xfrm>
          <a:prstGeom prst="rect">
            <a:avLst/>
          </a:prstGeom>
          <a:noFill/>
          <a:ln w="9525">
            <a:noFill/>
          </a:ln>
        </p:spPr>
        <p:txBody>
          <a:bodyPr wrap="square" lIns="91440" tIns="45720" rIns="91440" bIns="45720" anchor="ctr"/>
          <a:lstStyle>
            <a:lvl1pPr>
              <a:defRPr sz="1200">
                <a:solidFill>
                  <a:srgbClr val="8B8B8B"/>
                </a:solidFill>
                <a:latin typeface="Calibri" charset="0"/>
              </a:defRPr>
            </a:lvl1pPr>
          </a:lstStyle>
          <a:p>
            <a:pPr lvl="0" defTabSz="0" rtl="0" eaLnBrk="1" hangingPunct="1">
              <a:lnSpc>
                <a:spcPct val="100000"/>
              </a:lnSpc>
              <a:spcBef>
                <a:spcPct val="0"/>
              </a:spcBef>
              <a:spcAft>
                <a:spcPct val="0"/>
              </a:spcAft>
              <a:buNone/>
              <a:tabLst>
                <a:tab pos="457200" algn="l"/>
                <a:tab pos="914400" algn="l"/>
                <a:tab pos="1371600" algn="l"/>
                <a:tab pos="1828800" algn="l"/>
              </a:tabLst>
            </a:pPr>
            <a:r>
              <a:rPr lang="en-US" altLang="x-none" baseline="0" dirty="0" err="1">
                <a:cs typeface="DejaVu Sans" panose="020B0603030804020204" charset="0"/>
              </a:rPr>
              <a:t>6/12/17</a:t>
            </a:r>
            <a:endParaRPr lang="en-US" altLang="x-none" sz="1200" baseline="0" dirty="0" err="1">
              <a:solidFill>
                <a:srgbClr val="8B8B8B"/>
              </a:solidFill>
              <a:latin typeface="Calibri" charset="0"/>
              <a:ea typeface="DejaVu Sans" panose="020B0603030804020204" charset="0"/>
            </a:endParaRPr>
          </a:p>
        </p:txBody>
      </p:sp>
      <p:sp>
        <p:nvSpPr>
          <p:cNvPr id="6146" name="Text Box 6145"/>
          <p:cNvSpPr txBox="1"/>
          <p:nvPr/>
        </p:nvSpPr>
        <p:spPr>
          <a:xfrm>
            <a:off x="3124200" y="6356350"/>
            <a:ext cx="2895600" cy="365125"/>
          </a:xfrm>
          <a:prstGeom prst="rect">
            <a:avLst/>
          </a:prstGeom>
          <a:noFill/>
          <a:ln w="9525">
            <a:noFill/>
          </a:ln>
        </p:spPr>
        <p:txBody>
          <a:bodyPr/>
          <a:p>
            <a:endParaRPr lang="en-US"/>
          </a:p>
        </p:txBody>
      </p:sp>
      <p:sp>
        <p:nvSpPr>
          <p:cNvPr id="6147" name="Slide Number Placeholder 6146"/>
          <p:cNvSpPr>
            <a:spLocks noGrp="1"/>
          </p:cNvSpPr>
          <p:nvPr>
            <p:ph type="sldNum"/>
          </p:nvPr>
        </p:nvSpPr>
        <p:spPr>
          <a:xfrm>
            <a:off x="6553200" y="6356350"/>
            <a:ext cx="2132013" cy="363538"/>
          </a:xfrm>
          <a:prstGeom prst="rect">
            <a:avLst/>
          </a:prstGeom>
          <a:noFill/>
          <a:ln w="9525">
            <a:noFill/>
          </a:ln>
        </p:spPr>
        <p:txBody>
          <a:bodyPr wrap="square" lIns="91440" tIns="45720" rIns="91440" bIns="45720" anchor="ctr"/>
          <a:lstStyle>
            <a:lvl1pPr algn="r">
              <a:defRPr sz="1200">
                <a:solidFill>
                  <a:srgbClr val="8B8B8B"/>
                </a:solidFill>
                <a:latin typeface="Calibri" charset="0"/>
              </a:defRPr>
            </a:lvl1pPr>
          </a:lstStyle>
          <a:p>
            <a:pPr lvl="0" defTabSz="0" rtl="0" eaLnBrk="1" hangingPunct="1">
              <a:lnSpc>
                <a:spcPct val="100000"/>
              </a:lnSpc>
              <a:spcBef>
                <a:spcPct val="0"/>
              </a:spcBef>
              <a:spcAft>
                <a:spcPct val="0"/>
              </a:spcAft>
              <a:buNone/>
              <a:tabLst>
                <a:tab pos="457200" algn="l"/>
                <a:tab pos="914400" algn="l"/>
                <a:tab pos="1371600" algn="l"/>
                <a:tab pos="1828800" algn="l"/>
              </a:tabLst>
            </a:pPr>
            <a:fld id="{9A0DB2DC-4C9A-4742-B13C-FB6460FD3503}" type="slidenum">
              <a:rPr lang="en-US" altLang="x-none" baseline="0" dirty="0" err="1">
                <a:cs typeface="DejaVu Sans" panose="020B0603030804020204" charset="0"/>
              </a:rPr>
            </a:fld>
            <a:endParaRPr lang="en-US" altLang="x-none" baseline="0" dirty="0" err="1">
              <a:cs typeface="DejaVu Sans" panose="020B0603030804020204" charset="0"/>
            </a:endParaRPr>
          </a:p>
        </p:txBody>
      </p:sp>
      <p:sp>
        <p:nvSpPr>
          <p:cNvPr id="6148" name="Title 6147"/>
          <p:cNvSpPr>
            <a:spLocks noGrp="1"/>
          </p:cNvSpPr>
          <p:nvPr>
            <p:ph type="title"/>
          </p:nvPr>
        </p:nvSpPr>
        <p:spPr>
          <a:xfrm>
            <a:off x="457200" y="273050"/>
            <a:ext cx="8228013" cy="1143000"/>
          </a:xfrm>
          <a:prstGeom prst="rect">
            <a:avLst/>
          </a:prstGeom>
          <a:noFill/>
          <a:ln w="9525">
            <a:noFill/>
          </a:ln>
        </p:spPr>
        <p:txBody>
          <a:bodyPr wrap="square" lIns="0" tIns="0" rIns="0" bIns="0" anchor="ctr"/>
          <a:p>
            <a:pPr lvl="0"/>
            <a:r>
              <a:rPr dirty="0"/>
              <a:t>Click to edit the title text format</a:t>
            </a:r>
            <a:endParaRPr dirty="0"/>
          </a:p>
        </p:txBody>
      </p:sp>
      <p:sp>
        <p:nvSpPr>
          <p:cNvPr id="6149" name="Text Placeholder 6148"/>
          <p:cNvSpPr>
            <a:spLocks noGrp="1"/>
          </p:cNvSpPr>
          <p:nvPr>
            <p:ph type="body" idx="1"/>
          </p:nvPr>
        </p:nvSpPr>
        <p:spPr>
          <a:xfrm>
            <a:off x="457200" y="1604963"/>
            <a:ext cx="8228013" cy="3975100"/>
          </a:xfrm>
          <a:prstGeom prst="rect">
            <a:avLst/>
          </a:prstGeom>
          <a:noFill/>
          <a:ln w="9525">
            <a:noFill/>
          </a:ln>
        </p:spPr>
        <p:txBody>
          <a:bodyPr wrap="square" lIns="0" tIns="8128" rIns="0" bIns="0" anchor="t"/>
          <a:p>
            <a:pPr lvl="0"/>
            <a:r>
              <a:rPr dirty="0"/>
              <a:t>Click to edit the outline text format</a:t>
            </a:r>
            <a:endParaRPr dirty="0"/>
          </a:p>
          <a:p>
            <a:pPr lvl="1"/>
            <a:r>
              <a:rPr dirty="0"/>
              <a:t>Second Outline Level</a:t>
            </a:r>
            <a:endParaRPr dirty="0"/>
          </a:p>
          <a:p>
            <a:pPr lvl="2"/>
            <a:r>
              <a:rPr dirty="0"/>
              <a:t>Third Outline Level</a:t>
            </a:r>
            <a:endParaRPr dirty="0"/>
          </a:p>
          <a:p>
            <a:pPr lvl="3"/>
            <a:r>
              <a:rPr dirty="0"/>
              <a:t>Fourth Outline Level</a:t>
            </a:r>
            <a:endParaRPr dirty="0"/>
          </a:p>
          <a:p>
            <a:pPr lvl="4"/>
            <a:r>
              <a:rPr dirty="0"/>
              <a:t>Fifth Outline Level</a:t>
            </a:r>
            <a:endParaRPr dirty="0"/>
          </a:p>
          <a:p>
            <a:pPr lvl="4"/>
            <a:r>
              <a:rPr dirty="0"/>
              <a:t>Sixth Outline Level</a:t>
            </a:r>
            <a:endParaRPr dirty="0"/>
          </a:p>
          <a:p>
            <a:pPr lvl="4"/>
            <a:r>
              <a:rPr dirty="0"/>
              <a:t>Seventh Outline Level</a:t>
            </a:r>
            <a:endParaRPr dirty="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p:txStyles>
    <p:titleStyle>
      <a:lvl1pPr marL="0" lvl="0" indent="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j-lt"/>
          <a:ea typeface="+mj-ea"/>
          <a:cs typeface="+mj-cs"/>
        </a:defRPr>
      </a:lvl1pPr>
      <a:lvl2pPr marL="742950" lvl="1" indent="-28575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2pPr>
      <a:lvl3pPr marL="1143000" lvl="2" indent="-22860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3pPr>
      <a:lvl4pPr marL="1600200" lvl="3" indent="-22860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4pPr>
      <a:lvl5pPr marL="2057400" lvl="4" indent="-22860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Calibri" charset="0"/>
          <a:ea typeface="Noto Sans CJK SC" panose="020B0500000000000000" charset="-122"/>
          <a:cs typeface="+mj-cs"/>
        </a:defRPr>
      </a:lvl5pPr>
    </p:titleStyle>
    <p:bodyStyle>
      <a:lvl1pPr marL="342900" lvl="0" indent="-342900" algn="l" defTabSz="457200" rtl="0" eaLnBrk="1" fontAlgn="base" latinLnBrk="0" hangingPunct="1">
        <a:lnSpc>
          <a:spcPct val="98000"/>
        </a:lnSpc>
        <a:spcBef>
          <a:spcPts val="1425"/>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1" fontAlgn="base" latinLnBrk="0" hangingPunct="1">
        <a:lnSpc>
          <a:spcPct val="98000"/>
        </a:lnSpc>
        <a:spcBef>
          <a:spcPts val="114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Calibri" charset="0"/>
          <a:ea typeface="Noto Sans CJK SC" panose="020B0500000000000000" charset="-122"/>
          <a:cs typeface="+mn-cs"/>
        </a:defRPr>
      </a:lvl2pPr>
      <a:lvl3pPr marL="1143000" lvl="2" indent="-228600" algn="l" defTabSz="457200" rtl="0" eaLnBrk="1" fontAlgn="base" latinLnBrk="0" hangingPunct="1">
        <a:lnSpc>
          <a:spcPct val="98000"/>
        </a:lnSpc>
        <a:spcBef>
          <a:spcPts val="85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3pPr>
      <a:lvl4pPr marL="1600200" lvl="3" indent="-228600" algn="l" defTabSz="457200" rtl="0" eaLnBrk="1" fontAlgn="base" latinLnBrk="0" hangingPunct="1">
        <a:lnSpc>
          <a:spcPct val="98000"/>
        </a:lnSpc>
        <a:spcBef>
          <a:spcPts val="575"/>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4pPr>
      <a:lvl5pPr marL="2057400" lvl="4"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5pPr>
      <a:lvl6pPr marL="2514600" lvl="5"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6pPr>
      <a:lvl7pPr marL="2971800" lvl="6"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7pPr>
      <a:lvl8pPr marL="3429000" lvl="7"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8pPr>
      <a:lvl9pPr marL="3886200" lvl="8" indent="-228600" algn="l" defTabSz="457200" rtl="0" eaLnBrk="1" fontAlgn="base" latinLnBrk="0" hangingPunct="1">
        <a:lnSpc>
          <a:spcPct val="98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Calibri" charset="0"/>
          <a:ea typeface="Noto Sans CJK SC" panose="020B0500000000000000" charset="-122"/>
          <a:cs typeface="+mn-cs"/>
        </a:defRPr>
      </a:lvl9pPr>
    </p:bodyStyle>
    <p:otherStyle>
      <a:lvl1pPr marL="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2pPr>
      <a:lvl3pPr marL="1143000" lvl="2"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3pPr>
      <a:lvl4pPr marL="1600200" lvl="3"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4pPr>
      <a:lvl5pPr marL="2057400" lvl="4"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5pPr>
      <a:lvl6pPr marL="2286000" lvl="5"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6pPr>
      <a:lvl7pPr marL="2743200" lvl="6"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7pPr>
      <a:lvl8pPr marL="3200400" lvl="7"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8pPr>
      <a:lvl9pPr marL="3657600" lvl="8"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6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3.xml"/><Relationship Id="rId1" Type="http://schemas.openxmlformats.org/officeDocument/2006/relationships/image" Target="../media/image6.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5.xml"/><Relationship Id="rId1" Type="http://schemas.openxmlformats.org/officeDocument/2006/relationships/image" Target="../media/image1.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itle 8192"/>
          <p:cNvSpPr>
            <a:spLocks noGrp="1"/>
          </p:cNvSpPr>
          <p:nvPr>
            <p:ph type="title"/>
          </p:nvPr>
        </p:nvSpPr>
        <p:spPr>
          <a:xfrm>
            <a:off x="685800" y="2130425"/>
            <a:ext cx="7772400" cy="1470025"/>
          </a:xfrm>
          <a:ln/>
        </p:spPr>
        <p:txBody>
          <a:bodyPr wrap="square" lIns="91440" tIns="45720" rIns="91440" bIns="45720" anchor="ctr"/>
          <a:p>
            <a:pPr defTabSz="0">
              <a:lnSpc>
                <a:spcPct val="100000"/>
              </a:lnSpc>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4400" kern="1200" baseline="0" dirty="0" err="1">
                <a:latin typeface="Calibri" charset="0"/>
                <a:ea typeface="Noto Sans CJK SC" panose="020B0500000000000000" charset="-122"/>
              </a:rPr>
              <a:t>Introduction to Databases</a:t>
            </a:r>
            <a:endParaRPr lang="en-US" altLang="x-none" sz="4400" kern="1200" baseline="0" dirty="0" err="1">
              <a:latin typeface="Calibri" charset="0"/>
              <a:ea typeface="Noto Sans CJK SC" panose="020B0500000000000000" charset="-122"/>
            </a:endParaRPr>
          </a:p>
        </p:txBody>
      </p:sp>
      <p:sp>
        <p:nvSpPr>
          <p:cNvPr id="8194" name="Subtitle 8193"/>
          <p:cNvSpPr>
            <a:spLocks noGrp="1"/>
          </p:cNvSpPr>
          <p:nvPr>
            <p:ph type="subTitle" idx="1"/>
          </p:nvPr>
        </p:nvSpPr>
        <p:spPr>
          <a:xfrm>
            <a:off x="1371600" y="3886200"/>
            <a:ext cx="6400800" cy="1752600"/>
          </a:xfrm>
          <a:ln/>
        </p:spPr>
        <p:txBody>
          <a:bodyPr wrap="square" lIns="91440" tIns="45720" rIns="91440" bIns="45720" anchor="t"/>
          <a:p>
            <a:pPr marL="1905" indent="-344805" defTabSz="0">
              <a:lnSpc>
                <a:spcPct val="100000"/>
              </a:lnSpc>
              <a:spcBef>
                <a:spcPts val="650"/>
              </a:spcBef>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x-none" sz="3200" kern="1200" baseline="0" dirty="0" err="1">
                <a:solidFill>
                  <a:srgbClr val="8B8B8B"/>
                </a:solidFill>
                <a:latin typeface="Calibri" charset="0"/>
                <a:ea typeface="Noto Sans CJK SC" panose="020B0500000000000000" charset="-122"/>
              </a:rPr>
              <a:t>Paul kisambira</a:t>
            </a:r>
            <a:endParaRPr lang="en-US" altLang="x-none" sz="3200" kern="1200" baseline="0" dirty="0" err="1">
              <a:solidFill>
                <a:srgbClr val="8B8B8B"/>
              </a:solidFill>
              <a:latin typeface="Calibri" charset="0"/>
              <a:ea typeface="Noto Sans CJK SC" panose="020B0500000000000000" charset="-122"/>
            </a:endParaRPr>
          </a:p>
          <a:p>
            <a:pPr marL="1905" indent="-344805" defTabSz="0">
              <a:lnSpc>
                <a:spcPct val="100000"/>
              </a:lnSpc>
              <a:spcBef>
                <a:spcPts val="650"/>
              </a:spcBef>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x-none" sz="3200" kern="1200" baseline="0" dirty="0" err="1">
                <a:solidFill>
                  <a:srgbClr val="8B8B8B"/>
                </a:solidFill>
                <a:latin typeface="Calibri" charset="0"/>
                <a:ea typeface="Noto Sans CJK SC" panose="020B0500000000000000" charset="-122"/>
              </a:rPr>
              <a:t>Email: pkisambira@ucu.ac.ug</a:t>
            </a:r>
            <a:endParaRPr lang="en-US" altLang="x-none" sz="3200" kern="1200" baseline="0" dirty="0" err="1">
              <a:solidFill>
                <a:srgbClr val="8B8B8B"/>
              </a:solidFill>
              <a:latin typeface="Calibri" charset="0"/>
              <a:ea typeface="Noto Sans CJK SC" panose="020B0500000000000000" charset="-122"/>
            </a:endParaRPr>
          </a:p>
        </p:txBody>
      </p:sp>
    </p:spTree>
  </p:cSld>
  <p:clrMapOvr>
    <a:masterClrMapping/>
  </p:clrMapOvr>
  <p:transition spd="med"/>
  <p:timing>
    <p:tnLst>
      <p:par>
        <p:cTn id="1" dur="indefinite"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Title 17408"/>
          <p:cNvSpPr>
            <a:spLocks noGrp="1"/>
          </p:cNvSpPr>
          <p:nvPr>
            <p:ph type="title"/>
          </p:nvPr>
        </p:nvSpPr>
        <p:spPr>
          <a:xfrm>
            <a:off x="457200" y="274638"/>
            <a:ext cx="8229600" cy="1143000"/>
          </a:xfrm>
          <a:ln/>
        </p:spPr>
        <p:txBody>
          <a:bodyPr wrap="square" lIns="91440" tIns="45720" rIns="91440" bIns="45720" anchor="ctr"/>
          <a:p>
            <a:pPr algn="ctr" defTabSz="0">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4400" baseline="0" dirty="0" err="1">
                <a:latin typeface="Calibri" charset="0"/>
              </a:rPr>
              <a:t>Records</a:t>
            </a:r>
            <a:endParaRPr lang="en-US" altLang="x-none" sz="4400" baseline="0" dirty="0" err="1">
              <a:latin typeface="Calibri" charset="0"/>
            </a:endParaRPr>
          </a:p>
        </p:txBody>
      </p:sp>
      <p:sp>
        <p:nvSpPr>
          <p:cNvPr id="17410" name="Text Box 17409"/>
          <p:cNvSpPr txBox="1"/>
          <p:nvPr/>
        </p:nvSpPr>
        <p:spPr>
          <a:xfrm>
            <a:off x="457200" y="1600200"/>
            <a:ext cx="8229600" cy="4525963"/>
          </a:xfrm>
          <a:prstGeom prst="rect">
            <a:avLst/>
          </a:prstGeom>
          <a:noFill/>
          <a:ln w="9525">
            <a:noFill/>
          </a:ln>
        </p:spPr>
        <p:txBody>
          <a:bodyPr wrap="square" lIns="91440" tIns="45720" rIns="91440" bIns="45720" anchor="t"/>
          <a:p>
            <a:pPr marL="342900" indent="-340995" defTabSz="0" rtl="0" eaLnBrk="1" hangingPunct="1">
              <a:lnSpc>
                <a:spcPct val="100000"/>
              </a:lnSpc>
              <a:spcBef>
                <a:spcPts val="650"/>
              </a:spcBef>
              <a:spcAft>
                <a:spcPct val="0"/>
              </a:spcAft>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3200" baseline="0" dirty="0" err="1">
                <a:latin typeface="Calibri" charset="0"/>
              </a:rPr>
              <a:t>A bunch of fields form a record</a:t>
            </a:r>
            <a:endParaRPr lang="en-US" altLang="x-none" sz="3200" baseline="0" dirty="0" err="1">
              <a:latin typeface="Calibri" charset="0"/>
            </a:endParaRPr>
          </a:p>
          <a:p>
            <a:pPr marL="342900" indent="-340995" defTabSz="0" rtl="0" eaLnBrk="1" hangingPunct="1">
              <a:lnSpc>
                <a:spcPct val="100000"/>
              </a:lnSpc>
              <a:spcBef>
                <a:spcPts val="650"/>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3200" baseline="0" dirty="0" err="1">
              <a:latin typeface="Calibri" charset="0"/>
            </a:endParaRPr>
          </a:p>
          <a:p>
            <a:pPr marL="342900" indent="-340995" defTabSz="0" rtl="0" eaLnBrk="1" hangingPunct="1">
              <a:lnSpc>
                <a:spcPct val="100000"/>
              </a:lnSpc>
              <a:spcBef>
                <a:spcPts val="650"/>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3200" baseline="0" dirty="0" err="1">
              <a:latin typeface="Calibri" charset="0"/>
            </a:endParaRPr>
          </a:p>
          <a:p>
            <a:pPr marL="342900" indent="-340995" defTabSz="0" rtl="0" eaLnBrk="1" hangingPunct="1">
              <a:lnSpc>
                <a:spcPct val="100000"/>
              </a:lnSpc>
              <a:spcBef>
                <a:spcPts val="650"/>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3200" baseline="0" dirty="0" err="1">
              <a:latin typeface="Calibri" charset="0"/>
            </a:endParaRPr>
          </a:p>
          <a:p>
            <a:pPr marL="342900" indent="-340995" defTabSz="0" rtl="0" eaLnBrk="1" hangingPunct="1">
              <a:lnSpc>
                <a:spcPct val="100000"/>
              </a:lnSpc>
              <a:spcBef>
                <a:spcPts val="650"/>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3200" baseline="0" dirty="0" err="1">
              <a:latin typeface="Calibri" charset="0"/>
            </a:endParaRPr>
          </a:p>
          <a:p>
            <a:pPr marL="342900" indent="-340995" defTabSz="0" rtl="0" eaLnBrk="1" hangingPunct="1">
              <a:lnSpc>
                <a:spcPct val="100000"/>
              </a:lnSpc>
              <a:spcBef>
                <a:spcPts val="650"/>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3200" baseline="0" dirty="0" err="1">
              <a:latin typeface="Calibri" charset="0"/>
            </a:endParaRPr>
          </a:p>
          <a:p>
            <a:pPr marL="342900" indent="-340995" defTabSz="0" rtl="0" eaLnBrk="1" hangingPunct="1">
              <a:lnSpc>
                <a:spcPct val="100000"/>
              </a:lnSpc>
              <a:spcBef>
                <a:spcPts val="650"/>
              </a:spcBef>
              <a:spcAft>
                <a:spcPct val="0"/>
              </a:spcAft>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3200" baseline="0" dirty="0" err="1">
                <a:latin typeface="Calibri" charset="0"/>
              </a:rPr>
              <a:t>A record is an entity</a:t>
            </a:r>
            <a:endParaRPr lang="en-US" altLang="x-none" sz="3200" baseline="0" dirty="0" err="1">
              <a:latin typeface="Calibri" charset="0"/>
            </a:endParaRPr>
          </a:p>
          <a:p>
            <a:pPr marL="342900" indent="-340995" defTabSz="0" rtl="0" eaLnBrk="1" hangingPunct="1">
              <a:lnSpc>
                <a:spcPct val="100000"/>
              </a:lnSpc>
              <a:spcBef>
                <a:spcPts val="650"/>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3200" baseline="0" dirty="0" err="1">
              <a:latin typeface="Calibri" charset="0"/>
            </a:endParaRPr>
          </a:p>
        </p:txBody>
      </p:sp>
      <p:graphicFrame>
        <p:nvGraphicFramePr>
          <p:cNvPr id="17411" name="Table 17410"/>
          <p:cNvGraphicFramePr/>
          <p:nvPr/>
        </p:nvGraphicFramePr>
        <p:xfrm>
          <a:off x="3124200" y="3657600"/>
          <a:ext cx="2287588" cy="1271588"/>
        </p:xfrm>
        <a:graphic>
          <a:graphicData uri="http://schemas.openxmlformats.org/drawingml/2006/table">
            <a:tbl>
              <a:tblPr/>
              <a:tblGrid>
                <a:gridCol w="2287588"/>
              </a:tblGrid>
              <a:tr h="636588">
                <a:tc>
                  <a:txBody>
                    <a:bodyPr wrap="square"/>
                    <a:p>
                      <a:pPr defTabSz="0" hangingPunct="1">
                        <a:spcBef>
                          <a:spcPts val="565"/>
                        </a:spcBef>
                        <a:buNone/>
                        <a:tabLst>
                          <a:tab pos="0" algn="l"/>
                          <a:tab pos="457200" algn="l"/>
                          <a:tab pos="914400" algn="l"/>
                          <a:tab pos="1371600" algn="l"/>
                          <a:tab pos="1828800" algn="l"/>
                          <a:tab pos="2286000" algn="l"/>
                        </a:tabLst>
                      </a:pPr>
                      <a:r>
                        <a:rPr lang="en-US" altLang="x-none" sz="2800" baseline="0" dirty="0" err="1">
                          <a:solidFill>
                            <a:srgbClr val="EEECE1"/>
                          </a:solidFill>
                          <a:latin typeface="Arial" panose="020B0604020202020204" pitchFamily="34" charset="0"/>
                        </a:rPr>
                        <a:t>Last Name</a:t>
                      </a:r>
                      <a:endParaRPr lang="en-US" altLang="x-none" sz="2800" baseline="0" dirty="0" err="1">
                        <a:solidFill>
                          <a:srgbClr val="EEECE1"/>
                        </a:solidFill>
                        <a:latin typeface="Arial" panose="020B0604020202020204" pitchFamily="34" charset="0"/>
                      </a:endParaRPr>
                    </a:p>
                  </a:txBody>
                  <a:tcPr marT="70612" anchor="t">
                    <a:lnL w="2808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r>
              <a:tr h="635000">
                <a:tc>
                  <a:txBody>
                    <a:bodyPr wrap="square"/>
                    <a:p>
                      <a:pPr defTabSz="0" hangingPunct="1">
                        <a:spcBef>
                          <a:spcPts val="565"/>
                        </a:spcBef>
                        <a:buNone/>
                        <a:tabLst>
                          <a:tab pos="0" algn="l"/>
                          <a:tab pos="457200" algn="l"/>
                          <a:tab pos="914400" algn="l"/>
                          <a:tab pos="1371600" algn="l"/>
                          <a:tab pos="1828800" algn="l"/>
                          <a:tab pos="2286000" algn="l"/>
                        </a:tabLst>
                      </a:pPr>
                      <a:r>
                        <a:rPr lang="en-US" altLang="x-none" sz="2800" baseline="0" dirty="0" err="1">
                          <a:latin typeface="Arial" panose="020B0604020202020204" pitchFamily="34" charset="0"/>
                        </a:rPr>
                        <a:t>Breimer</a:t>
                      </a:r>
                      <a:endParaRPr lang="en-US" altLang="x-none" sz="2800" baseline="0" dirty="0" err="1">
                        <a:latin typeface="Arial" panose="020B0604020202020204" pitchFamily="34" charset="0"/>
                      </a:endParaRPr>
                    </a:p>
                  </a:txBody>
                  <a:tcPr marT="70612" anchor="t">
                    <a:lnL w="2808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7421" name="Table 17420"/>
          <p:cNvGraphicFramePr/>
          <p:nvPr/>
        </p:nvGraphicFramePr>
        <p:xfrm>
          <a:off x="609600" y="3657600"/>
          <a:ext cx="2363788" cy="1271588"/>
        </p:xfrm>
        <a:graphic>
          <a:graphicData uri="http://schemas.openxmlformats.org/drawingml/2006/table">
            <a:tbl>
              <a:tblPr/>
              <a:tblGrid>
                <a:gridCol w="2363788"/>
              </a:tblGrid>
              <a:tr h="636588">
                <a:tc>
                  <a:txBody>
                    <a:bodyPr wrap="square"/>
                    <a:p>
                      <a:pPr defTabSz="0" hangingPunct="1">
                        <a:spcBef>
                          <a:spcPts val="565"/>
                        </a:spcBef>
                        <a:buNone/>
                        <a:tabLst>
                          <a:tab pos="0" algn="l"/>
                          <a:tab pos="457200" algn="l"/>
                          <a:tab pos="914400" algn="l"/>
                          <a:tab pos="1371600" algn="l"/>
                          <a:tab pos="1828800" algn="l"/>
                          <a:tab pos="2286000" algn="l"/>
                        </a:tabLst>
                      </a:pPr>
                      <a:r>
                        <a:rPr lang="en-US" altLang="x-none" sz="2800" baseline="0" dirty="0" err="1">
                          <a:solidFill>
                            <a:srgbClr val="EEECE1"/>
                          </a:solidFill>
                          <a:latin typeface="Arial" panose="020B0604020202020204" pitchFamily="34" charset="0"/>
                        </a:rPr>
                        <a:t>First Name</a:t>
                      </a:r>
                      <a:endParaRPr lang="en-US" altLang="x-none" sz="2800" baseline="0" dirty="0" err="1">
                        <a:solidFill>
                          <a:srgbClr val="EEECE1"/>
                        </a:solidFill>
                        <a:latin typeface="Arial" panose="020B0604020202020204" pitchFamily="34" charset="0"/>
                      </a:endParaRPr>
                    </a:p>
                  </a:txBody>
                  <a:tcPr marT="70612" anchor="t">
                    <a:lnL w="2808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r>
              <a:tr h="635000">
                <a:tc>
                  <a:txBody>
                    <a:bodyPr wrap="square"/>
                    <a:p>
                      <a:pPr defTabSz="0" hangingPunct="1">
                        <a:spcBef>
                          <a:spcPts val="565"/>
                        </a:spcBef>
                        <a:buNone/>
                        <a:tabLst>
                          <a:tab pos="0" algn="l"/>
                          <a:tab pos="457200" algn="l"/>
                          <a:tab pos="914400" algn="l"/>
                          <a:tab pos="1371600" algn="l"/>
                          <a:tab pos="1828800" algn="l"/>
                          <a:tab pos="2286000" algn="l"/>
                        </a:tabLst>
                      </a:pPr>
                      <a:r>
                        <a:rPr lang="en-US" altLang="x-none" sz="2800" baseline="0" dirty="0" err="1">
                          <a:latin typeface="Arial" panose="020B0604020202020204" pitchFamily="34" charset="0"/>
                        </a:rPr>
                        <a:t>Eric</a:t>
                      </a:r>
                      <a:endParaRPr lang="en-US" altLang="x-none" sz="2800" baseline="0" dirty="0" err="1">
                        <a:latin typeface="Arial" panose="020B0604020202020204" pitchFamily="34" charset="0"/>
                      </a:endParaRPr>
                    </a:p>
                  </a:txBody>
                  <a:tcPr marT="70612" anchor="t">
                    <a:lnL w="2808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7431" name="Table 17430"/>
          <p:cNvGraphicFramePr/>
          <p:nvPr/>
        </p:nvGraphicFramePr>
        <p:xfrm>
          <a:off x="5562600" y="3657600"/>
          <a:ext cx="1220788" cy="1271588"/>
        </p:xfrm>
        <a:graphic>
          <a:graphicData uri="http://schemas.openxmlformats.org/drawingml/2006/table">
            <a:tbl>
              <a:tblPr/>
              <a:tblGrid>
                <a:gridCol w="1220788"/>
              </a:tblGrid>
              <a:tr h="636588">
                <a:tc>
                  <a:txBody>
                    <a:bodyPr wrap="square"/>
                    <a:p>
                      <a:pPr defTabSz="0" hangingPunct="1">
                        <a:spcBef>
                          <a:spcPts val="565"/>
                        </a:spcBef>
                        <a:buNone/>
                        <a:tabLst>
                          <a:tab pos="0" algn="l"/>
                          <a:tab pos="457200" algn="l"/>
                          <a:tab pos="914400" algn="l"/>
                        </a:tabLst>
                      </a:pPr>
                      <a:r>
                        <a:rPr lang="en-US" altLang="x-none" sz="2800" baseline="0" dirty="0" err="1">
                          <a:solidFill>
                            <a:srgbClr val="EEECE1"/>
                          </a:solidFill>
                          <a:latin typeface="Arial" panose="020B0604020202020204" pitchFamily="34" charset="0"/>
                        </a:rPr>
                        <a:t>Sex</a:t>
                      </a:r>
                      <a:endParaRPr lang="en-US" altLang="x-none" sz="2800" baseline="0" dirty="0" err="1">
                        <a:solidFill>
                          <a:srgbClr val="EEECE1"/>
                        </a:solidFill>
                        <a:latin typeface="Arial" panose="020B0604020202020204" pitchFamily="34" charset="0"/>
                      </a:endParaRPr>
                    </a:p>
                  </a:txBody>
                  <a:tcPr marT="70612" anchor="t">
                    <a:lnL w="2808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r>
              <a:tr h="635000">
                <a:tc>
                  <a:txBody>
                    <a:bodyPr wrap="square"/>
                    <a:p>
                      <a:pPr defTabSz="0" hangingPunct="1">
                        <a:spcBef>
                          <a:spcPts val="565"/>
                        </a:spcBef>
                        <a:buNone/>
                        <a:tabLst>
                          <a:tab pos="0" algn="l"/>
                          <a:tab pos="457200" algn="l"/>
                          <a:tab pos="914400" algn="l"/>
                        </a:tabLst>
                      </a:pPr>
                      <a:r>
                        <a:rPr lang="en-US" altLang="x-none" sz="2800" baseline="0" dirty="0" err="1">
                          <a:latin typeface="Arial" panose="020B0604020202020204" pitchFamily="34" charset="0"/>
                        </a:rPr>
                        <a:t>Yes</a:t>
                      </a:r>
                      <a:endParaRPr lang="en-US" altLang="x-none" sz="2800" baseline="0" dirty="0" err="1">
                        <a:latin typeface="Arial" panose="020B0604020202020204" pitchFamily="34" charset="0"/>
                      </a:endParaRPr>
                    </a:p>
                  </a:txBody>
                  <a:tcPr marT="70612" anchor="t">
                    <a:lnL w="2808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7441" name="Table 17440"/>
          <p:cNvGraphicFramePr/>
          <p:nvPr/>
        </p:nvGraphicFramePr>
        <p:xfrm>
          <a:off x="6934200" y="3657600"/>
          <a:ext cx="1525588" cy="1271588"/>
        </p:xfrm>
        <a:graphic>
          <a:graphicData uri="http://schemas.openxmlformats.org/drawingml/2006/table">
            <a:tbl>
              <a:tblPr/>
              <a:tblGrid>
                <a:gridCol w="1525588"/>
              </a:tblGrid>
              <a:tr h="636588">
                <a:tc>
                  <a:txBody>
                    <a:bodyPr wrap="square"/>
                    <a:p>
                      <a:pPr defTabSz="0" hangingPunct="1">
                        <a:spcBef>
                          <a:spcPts val="565"/>
                        </a:spcBef>
                        <a:buNone/>
                        <a:tabLst>
                          <a:tab pos="0" algn="l"/>
                          <a:tab pos="457200" algn="l"/>
                          <a:tab pos="914400" algn="l"/>
                          <a:tab pos="1371600" algn="l"/>
                        </a:tabLst>
                      </a:pPr>
                      <a:r>
                        <a:rPr lang="en-US" altLang="x-none" sz="2800" baseline="0" dirty="0" err="1">
                          <a:solidFill>
                            <a:srgbClr val="EEECE1"/>
                          </a:solidFill>
                          <a:latin typeface="Arial" panose="020B0604020202020204" pitchFamily="34" charset="0"/>
                        </a:rPr>
                        <a:t>Weight</a:t>
                      </a:r>
                      <a:endParaRPr lang="en-US" altLang="x-none" sz="2800" baseline="0" dirty="0" err="1">
                        <a:solidFill>
                          <a:srgbClr val="EEECE1"/>
                        </a:solidFill>
                        <a:latin typeface="Arial" panose="020B0604020202020204" pitchFamily="34" charset="0"/>
                      </a:endParaRPr>
                    </a:p>
                  </a:txBody>
                  <a:tcPr marT="70612" anchor="t">
                    <a:lnL w="2808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r>
              <a:tr h="635000">
                <a:tc>
                  <a:txBody>
                    <a:bodyPr wrap="square"/>
                    <a:p>
                      <a:pPr algn="r" defTabSz="0" hangingPunct="1">
                        <a:spcBef>
                          <a:spcPts val="565"/>
                        </a:spcBef>
                        <a:buNone/>
                        <a:tabLst>
                          <a:tab pos="0" algn="l"/>
                          <a:tab pos="457200" algn="l"/>
                          <a:tab pos="914400" algn="l"/>
                          <a:tab pos="1371600" algn="l"/>
                        </a:tabLst>
                      </a:pPr>
                      <a:r>
                        <a:rPr lang="en-US" altLang="x-none" sz="2800" baseline="0" dirty="0" err="1">
                          <a:latin typeface="Arial" panose="020B0604020202020204" pitchFamily="34" charset="0"/>
                        </a:rPr>
                        <a:t>263</a:t>
                      </a:r>
                      <a:endParaRPr lang="en-US" altLang="x-none" sz="2800" baseline="0" dirty="0" err="1">
                        <a:latin typeface="Arial" panose="020B0604020202020204" pitchFamily="34" charset="0"/>
                      </a:endParaRPr>
                    </a:p>
                  </a:txBody>
                  <a:tcPr marT="70612" anchor="t">
                    <a:lnL w="2808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itle 18432"/>
          <p:cNvSpPr>
            <a:spLocks noGrp="1"/>
          </p:cNvSpPr>
          <p:nvPr>
            <p:ph type="title"/>
          </p:nvPr>
        </p:nvSpPr>
        <p:spPr>
          <a:xfrm>
            <a:off x="457200" y="274638"/>
            <a:ext cx="8229600" cy="1143000"/>
          </a:xfrm>
          <a:ln/>
        </p:spPr>
        <p:txBody>
          <a:bodyPr wrap="square" lIns="91440" tIns="45720" rIns="91440" bIns="45720" anchor="ctr"/>
          <a:p>
            <a:pPr algn="ctr" defTabSz="0">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4400" baseline="0" dirty="0" err="1">
                <a:latin typeface="Calibri" charset="0"/>
              </a:rPr>
              <a:t>Tables</a:t>
            </a:r>
            <a:endParaRPr lang="en-US" altLang="x-none" sz="4400" baseline="0" dirty="0" err="1">
              <a:latin typeface="Calibri" charset="0"/>
            </a:endParaRPr>
          </a:p>
        </p:txBody>
      </p:sp>
      <p:sp>
        <p:nvSpPr>
          <p:cNvPr id="18434" name="Text Box 18433"/>
          <p:cNvSpPr txBox="1"/>
          <p:nvPr/>
        </p:nvSpPr>
        <p:spPr>
          <a:xfrm>
            <a:off x="457200" y="1600200"/>
            <a:ext cx="8229600" cy="4525963"/>
          </a:xfrm>
          <a:prstGeom prst="rect">
            <a:avLst/>
          </a:prstGeom>
          <a:noFill/>
          <a:ln w="9525">
            <a:noFill/>
          </a:ln>
        </p:spPr>
        <p:txBody>
          <a:bodyPr wrap="square" lIns="91440" tIns="45720" rIns="91440" bIns="45720" anchor="t"/>
          <a:p>
            <a:pPr marL="342900" indent="-340995" defTabSz="0" rtl="0" eaLnBrk="1" hangingPunct="1">
              <a:lnSpc>
                <a:spcPct val="100000"/>
              </a:lnSpc>
              <a:spcBef>
                <a:spcPts val="565"/>
              </a:spcBef>
              <a:spcAft>
                <a:spcPct val="0"/>
              </a:spcAft>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800" baseline="0" dirty="0" err="1">
                <a:latin typeface="Calibri" charset="0"/>
              </a:rPr>
              <a:t>A bunch of records forms a table</a:t>
            </a:r>
            <a:endParaRPr lang="en-US" altLang="x-none" sz="2800" baseline="0" dirty="0" err="1">
              <a:latin typeface="Calibri" charset="0"/>
            </a:endParaRPr>
          </a:p>
          <a:p>
            <a:pPr marL="342900" indent="-340995" defTabSz="0" rtl="0" eaLnBrk="1" hangingPunct="1">
              <a:lnSpc>
                <a:spcPct val="100000"/>
              </a:lnSpc>
              <a:spcBef>
                <a:spcPts val="565"/>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2800" baseline="0" dirty="0" err="1">
              <a:latin typeface="Calibri" charset="0"/>
            </a:endParaRPr>
          </a:p>
          <a:p>
            <a:pPr marL="342900" indent="-340995" defTabSz="0" rtl="0" eaLnBrk="1" hangingPunct="1">
              <a:lnSpc>
                <a:spcPct val="100000"/>
              </a:lnSpc>
              <a:spcBef>
                <a:spcPts val="565"/>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2800" baseline="0" dirty="0" err="1">
              <a:latin typeface="Calibri" charset="0"/>
            </a:endParaRPr>
          </a:p>
          <a:p>
            <a:pPr marL="342900" indent="-340995" defTabSz="0" rtl="0" eaLnBrk="1" hangingPunct="1">
              <a:lnSpc>
                <a:spcPct val="100000"/>
              </a:lnSpc>
              <a:spcBef>
                <a:spcPts val="565"/>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2800" baseline="0" dirty="0" err="1">
              <a:latin typeface="Calibri" charset="0"/>
            </a:endParaRPr>
          </a:p>
          <a:p>
            <a:pPr marL="342900" indent="-340995" defTabSz="0" rtl="0" eaLnBrk="1" hangingPunct="1">
              <a:lnSpc>
                <a:spcPct val="100000"/>
              </a:lnSpc>
              <a:spcBef>
                <a:spcPts val="565"/>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2800" baseline="0" dirty="0" err="1">
              <a:latin typeface="Calibri" charset="0"/>
            </a:endParaRPr>
          </a:p>
          <a:p>
            <a:pPr marL="342900" indent="-340995" defTabSz="0" rtl="0" eaLnBrk="1" hangingPunct="1">
              <a:lnSpc>
                <a:spcPct val="100000"/>
              </a:lnSpc>
              <a:spcBef>
                <a:spcPts val="565"/>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2800" baseline="0" dirty="0" err="1">
              <a:latin typeface="Calibri" charset="0"/>
            </a:endParaRPr>
          </a:p>
          <a:p>
            <a:pPr marL="342900" indent="-340995" defTabSz="0" rtl="0" eaLnBrk="1" hangingPunct="1">
              <a:lnSpc>
                <a:spcPct val="100000"/>
              </a:lnSpc>
              <a:spcBef>
                <a:spcPts val="565"/>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2800" baseline="0" dirty="0" err="1">
              <a:latin typeface="Calibri" charset="0"/>
            </a:endParaRPr>
          </a:p>
          <a:p>
            <a:pPr marL="342900" indent="-340995" defTabSz="0" rtl="0" eaLnBrk="1" hangingPunct="1">
              <a:lnSpc>
                <a:spcPct val="100000"/>
              </a:lnSpc>
              <a:spcBef>
                <a:spcPts val="565"/>
              </a:spcBef>
              <a:spcAft>
                <a:spcPct val="0"/>
              </a:spcAft>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800" baseline="0" dirty="0" err="1">
                <a:latin typeface="Calibri" charset="0"/>
              </a:rPr>
              <a:t>A table is a group of related entities</a:t>
            </a:r>
            <a:endParaRPr lang="en-US" altLang="x-none" sz="2800" baseline="0" dirty="0" err="1">
              <a:latin typeface="Calibri" charset="0"/>
            </a:endParaRPr>
          </a:p>
          <a:p>
            <a:pPr marL="342900" indent="-340995" defTabSz="0" rtl="0" eaLnBrk="1" hangingPunct="1">
              <a:lnSpc>
                <a:spcPct val="100000"/>
              </a:lnSpc>
              <a:spcBef>
                <a:spcPts val="565"/>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2800" baseline="0" dirty="0" err="1">
              <a:latin typeface="Calibri" charset="0"/>
            </a:endParaRPr>
          </a:p>
        </p:txBody>
      </p:sp>
      <p:graphicFrame>
        <p:nvGraphicFramePr>
          <p:cNvPr id="18435" name="Table 18434"/>
          <p:cNvGraphicFramePr/>
          <p:nvPr/>
        </p:nvGraphicFramePr>
        <p:xfrm>
          <a:off x="609600" y="2667000"/>
          <a:ext cx="8002588" cy="2338388"/>
        </p:xfrm>
        <a:graphic>
          <a:graphicData uri="http://schemas.openxmlformats.org/drawingml/2006/table">
            <a:tbl>
              <a:tblPr/>
              <a:tblGrid>
                <a:gridCol w="2000250"/>
                <a:gridCol w="3716338"/>
                <a:gridCol w="1066800"/>
                <a:gridCol w="1219200"/>
              </a:tblGrid>
              <a:tr h="584200">
                <a:tc>
                  <a:txBody>
                    <a:bodyPr wrap="square"/>
                    <a:p>
                      <a:pPr defTabSz="0" hangingPunct="1">
                        <a:spcBef>
                          <a:spcPts val="565"/>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2800" baseline="0" dirty="0" err="1">
                          <a:solidFill>
                            <a:srgbClr val="EEECE1"/>
                          </a:solidFill>
                          <a:latin typeface="Arial" panose="020B0604020202020204" pitchFamily="34" charset="0"/>
                        </a:rPr>
                        <a:t>First Name</a:t>
                      </a:r>
                      <a:endParaRPr lang="en-US" altLang="x-none" sz="2800" baseline="0" dirty="0" err="1">
                        <a:solidFill>
                          <a:srgbClr val="EEECE1"/>
                        </a:solidFill>
                        <a:latin typeface="Arial" panose="020B0604020202020204" pitchFamily="34" charset="0"/>
                      </a:endParaRPr>
                    </a:p>
                  </a:txBody>
                  <a:tcPr marT="70612"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a:txBody>
                    <a:bodyPr wrap="square"/>
                    <a:p>
                      <a:pPr defTabSz="0" hangingPunct="1">
                        <a:spcBef>
                          <a:spcPts val="565"/>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2800" baseline="0" dirty="0" err="1">
                          <a:solidFill>
                            <a:srgbClr val="EEECE1"/>
                          </a:solidFill>
                          <a:latin typeface="Arial" panose="020B0604020202020204" pitchFamily="34" charset="0"/>
                        </a:rPr>
                        <a:t>Last Name</a:t>
                      </a:r>
                      <a:endParaRPr lang="en-US" altLang="x-none" sz="2800" baseline="0" dirty="0" err="1">
                        <a:solidFill>
                          <a:srgbClr val="EEECE1"/>
                        </a:solidFill>
                        <a:latin typeface="Arial" panose="020B0604020202020204" pitchFamily="34" charset="0"/>
                      </a:endParaRPr>
                    </a:p>
                  </a:txBody>
                  <a:tcPr marT="7061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a:txBody>
                    <a:bodyPr wrap="square"/>
                    <a:p>
                      <a:pPr defTabSz="0" hangingPunct="1">
                        <a:spcBef>
                          <a:spcPts val="565"/>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2800" baseline="0" dirty="0" err="1">
                          <a:solidFill>
                            <a:srgbClr val="EEECE1"/>
                          </a:solidFill>
                          <a:latin typeface="Arial" panose="020B0604020202020204" pitchFamily="34" charset="0"/>
                        </a:rPr>
                        <a:t>Sex</a:t>
                      </a:r>
                      <a:endParaRPr lang="en-US" altLang="x-none" sz="2800" baseline="0" dirty="0" err="1">
                        <a:solidFill>
                          <a:srgbClr val="EEECE1"/>
                        </a:solidFill>
                        <a:latin typeface="Arial" panose="020B0604020202020204" pitchFamily="34" charset="0"/>
                      </a:endParaRPr>
                    </a:p>
                  </a:txBody>
                  <a:tcPr marT="7061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a:txBody>
                    <a:bodyPr wrap="square"/>
                    <a:p>
                      <a:pPr defTabSz="0" hangingPunct="1">
                        <a:spcBef>
                          <a:spcPts val="565"/>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2800" baseline="0" dirty="0" err="1">
                          <a:solidFill>
                            <a:srgbClr val="EEECE1"/>
                          </a:solidFill>
                          <a:latin typeface="Arial" panose="020B0604020202020204" pitchFamily="34" charset="0"/>
                        </a:rPr>
                        <a:t>Age</a:t>
                      </a:r>
                      <a:endParaRPr lang="en-US" altLang="x-none" sz="2800" baseline="0" dirty="0" err="1">
                        <a:solidFill>
                          <a:srgbClr val="EEECE1"/>
                        </a:solidFill>
                        <a:latin typeface="Arial" panose="020B0604020202020204" pitchFamily="34" charset="0"/>
                      </a:endParaRPr>
                    </a:p>
                  </a:txBody>
                  <a:tcPr marT="70612"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r>
              <a:tr h="585788">
                <a:tc>
                  <a:txBody>
                    <a:bodyPr wrap="square"/>
                    <a:p>
                      <a:pPr defTabSz="0" hangingPunct="1">
                        <a:spcBef>
                          <a:spcPts val="565"/>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2800" baseline="0" dirty="0" err="1">
                          <a:latin typeface="Arial" panose="020B0604020202020204" pitchFamily="34" charset="0"/>
                        </a:rPr>
                        <a:t>Eric</a:t>
                      </a:r>
                      <a:endParaRPr lang="en-US" altLang="x-none" sz="2800" baseline="0" dirty="0" err="1">
                        <a:latin typeface="Arial" panose="020B0604020202020204" pitchFamily="34" charset="0"/>
                      </a:endParaRPr>
                    </a:p>
                  </a:txBody>
                  <a:tcPr marT="70612"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565"/>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2800" baseline="0" dirty="0" err="1">
                          <a:latin typeface="Arial" panose="020B0604020202020204" pitchFamily="34" charset="0"/>
                        </a:rPr>
                        <a:t>Breimer</a:t>
                      </a:r>
                      <a:endParaRPr lang="en-US" altLang="x-none" sz="2800" baseline="0" dirty="0" err="1">
                        <a:latin typeface="Arial" panose="020B0604020202020204" pitchFamily="34" charset="0"/>
                      </a:endParaRPr>
                    </a:p>
                  </a:txBody>
                  <a:tcPr marT="7061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565"/>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2800" baseline="0" dirty="0" err="1">
                          <a:latin typeface="Arial" panose="020B0604020202020204" pitchFamily="34" charset="0"/>
                        </a:rPr>
                        <a:t>M</a:t>
                      </a:r>
                      <a:endParaRPr lang="en-US" altLang="x-none" sz="2800" baseline="0" dirty="0" err="1">
                        <a:latin typeface="Arial" panose="020B0604020202020204" pitchFamily="34" charset="0"/>
                      </a:endParaRPr>
                    </a:p>
                  </a:txBody>
                  <a:tcPr marT="7061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565"/>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2800" baseline="0" dirty="0" err="1">
                          <a:latin typeface="Arial" panose="020B0604020202020204" pitchFamily="34" charset="0"/>
                        </a:rPr>
                        <a:t>30</a:t>
                      </a:r>
                      <a:endParaRPr lang="en-US" altLang="x-none" sz="2800" baseline="0" dirty="0" err="1">
                        <a:latin typeface="Arial" panose="020B0604020202020204" pitchFamily="34" charset="0"/>
                      </a:endParaRPr>
                    </a:p>
                  </a:txBody>
                  <a:tcPr marT="70612"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r>
              <a:tr h="584200">
                <a:tc>
                  <a:txBody>
                    <a:bodyPr wrap="square"/>
                    <a:p>
                      <a:pPr defTabSz="0" hangingPunct="1">
                        <a:spcBef>
                          <a:spcPts val="565"/>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2800" baseline="0" dirty="0" err="1">
                          <a:latin typeface="Arial" panose="020B0604020202020204" pitchFamily="34" charset="0"/>
                        </a:rPr>
                        <a:t>Jeff</a:t>
                      </a:r>
                      <a:endParaRPr lang="en-US" altLang="x-none" sz="2800" baseline="0" dirty="0" err="1">
                        <a:latin typeface="Arial" panose="020B0604020202020204" pitchFamily="34" charset="0"/>
                      </a:endParaRPr>
                    </a:p>
                  </a:txBody>
                  <a:tcPr marT="70612"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565"/>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2800" baseline="0" dirty="0" err="1">
                          <a:latin typeface="Arial" panose="020B0604020202020204" pitchFamily="34" charset="0"/>
                        </a:rPr>
                        <a:t>Albert</a:t>
                      </a:r>
                      <a:endParaRPr lang="en-US" altLang="x-none" sz="2800" baseline="0" dirty="0" err="1">
                        <a:latin typeface="Arial" panose="020B0604020202020204" pitchFamily="34" charset="0"/>
                      </a:endParaRPr>
                    </a:p>
                  </a:txBody>
                  <a:tcPr marT="7061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565"/>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2800" baseline="0" dirty="0" err="1">
                          <a:latin typeface="Arial" panose="020B0604020202020204" pitchFamily="34" charset="0"/>
                        </a:rPr>
                        <a:t>M</a:t>
                      </a:r>
                      <a:endParaRPr lang="en-US" altLang="x-none" sz="2800" baseline="0" dirty="0" err="1">
                        <a:latin typeface="Arial" panose="020B0604020202020204" pitchFamily="34" charset="0"/>
                      </a:endParaRPr>
                    </a:p>
                  </a:txBody>
                  <a:tcPr marT="7061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565"/>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2800" baseline="0" dirty="0" err="1">
                          <a:latin typeface="Arial" panose="020B0604020202020204" pitchFamily="34" charset="0"/>
                        </a:rPr>
                        <a:t>22</a:t>
                      </a:r>
                      <a:endParaRPr lang="en-US" altLang="x-none" sz="2800" baseline="0" dirty="0" err="1">
                        <a:latin typeface="Arial" panose="020B0604020202020204" pitchFamily="34" charset="0"/>
                      </a:endParaRPr>
                    </a:p>
                  </a:txBody>
                  <a:tcPr marT="70612"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r>
              <a:tr h="584200">
                <a:tc>
                  <a:txBody>
                    <a:bodyPr wrap="square"/>
                    <a:p>
                      <a:pPr defTabSz="0" hangingPunct="1">
                        <a:spcBef>
                          <a:spcPts val="565"/>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2800" baseline="0" dirty="0" err="1">
                          <a:latin typeface="Arial" panose="020B0604020202020204" pitchFamily="34" charset="0"/>
                        </a:rPr>
                        <a:t>Jackie</a:t>
                      </a:r>
                      <a:endParaRPr lang="en-US" altLang="x-none" sz="2800" baseline="0" dirty="0" err="1">
                        <a:latin typeface="Arial" panose="020B0604020202020204" pitchFamily="34" charset="0"/>
                      </a:endParaRPr>
                    </a:p>
                  </a:txBody>
                  <a:tcPr marT="70612"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565"/>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2800" baseline="0" dirty="0" err="1">
                          <a:latin typeface="Arial" panose="020B0604020202020204" pitchFamily="34" charset="0"/>
                        </a:rPr>
                        <a:t>Pizzo</a:t>
                      </a:r>
                      <a:endParaRPr lang="en-US" altLang="x-none" sz="2800" baseline="0" dirty="0" err="1">
                        <a:latin typeface="Arial" panose="020B0604020202020204" pitchFamily="34" charset="0"/>
                      </a:endParaRPr>
                    </a:p>
                  </a:txBody>
                  <a:tcPr marT="7061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565"/>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2800" baseline="0" dirty="0" err="1">
                          <a:latin typeface="Arial" panose="020B0604020202020204" pitchFamily="34" charset="0"/>
                        </a:rPr>
                        <a:t>F</a:t>
                      </a:r>
                      <a:endParaRPr lang="en-US" altLang="x-none" sz="2800" baseline="0" dirty="0" err="1">
                        <a:latin typeface="Arial" panose="020B0604020202020204" pitchFamily="34" charset="0"/>
                      </a:endParaRPr>
                    </a:p>
                  </a:txBody>
                  <a:tcPr marT="7061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565"/>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2800" baseline="0" dirty="0" err="1">
                          <a:latin typeface="Arial" panose="020B0604020202020204" pitchFamily="34" charset="0"/>
                        </a:rPr>
                        <a:t>21</a:t>
                      </a:r>
                      <a:endParaRPr lang="en-US" altLang="x-none" sz="2800" baseline="0" dirty="0" err="1">
                        <a:latin typeface="Arial" panose="020B0604020202020204" pitchFamily="34" charset="0"/>
                      </a:endParaRPr>
                    </a:p>
                  </a:txBody>
                  <a:tcPr marT="70612"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itle 19456"/>
          <p:cNvSpPr>
            <a:spLocks noGrp="1"/>
          </p:cNvSpPr>
          <p:nvPr>
            <p:ph type="title"/>
          </p:nvPr>
        </p:nvSpPr>
        <p:spPr>
          <a:xfrm>
            <a:off x="457200" y="274638"/>
            <a:ext cx="8229600" cy="1143000"/>
          </a:xfrm>
          <a:ln/>
        </p:spPr>
        <p:txBody>
          <a:bodyPr wrap="square" lIns="91440" tIns="45720" rIns="91440" bIns="45720" anchor="ctr"/>
          <a:p>
            <a:pPr algn="ctr" defTabSz="0">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4400" baseline="0" dirty="0" err="1">
                <a:latin typeface="Calibri" charset="0"/>
              </a:rPr>
              <a:t>Databases</a:t>
            </a:r>
            <a:endParaRPr lang="en-US" altLang="x-none" sz="4400" baseline="0" dirty="0" err="1">
              <a:latin typeface="Calibri" charset="0"/>
            </a:endParaRPr>
          </a:p>
        </p:txBody>
      </p:sp>
      <p:sp>
        <p:nvSpPr>
          <p:cNvPr id="19458" name="Text Box 19457"/>
          <p:cNvSpPr txBox="1"/>
          <p:nvPr/>
        </p:nvSpPr>
        <p:spPr>
          <a:xfrm>
            <a:off x="457200" y="1600200"/>
            <a:ext cx="8229600" cy="4525963"/>
          </a:xfrm>
          <a:prstGeom prst="rect">
            <a:avLst/>
          </a:prstGeom>
          <a:noFill/>
          <a:ln w="9525">
            <a:noFill/>
          </a:ln>
        </p:spPr>
        <p:txBody>
          <a:bodyPr wrap="square" lIns="91440" tIns="45720" rIns="91440" bIns="45720" anchor="t"/>
          <a:p>
            <a:pPr marL="342900" indent="-340995" defTabSz="0" rtl="0" eaLnBrk="1" hangingPunct="1">
              <a:lnSpc>
                <a:spcPct val="100000"/>
              </a:lnSpc>
              <a:spcBef>
                <a:spcPts val="650"/>
              </a:spcBef>
              <a:spcAft>
                <a:spcPct val="0"/>
              </a:spcAft>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3200" baseline="0" dirty="0" err="1">
                <a:latin typeface="Calibri" charset="0"/>
              </a:rPr>
              <a:t>A bunch of tables form a database</a:t>
            </a:r>
            <a:endParaRPr lang="en-US" altLang="x-none" sz="3200" baseline="0" dirty="0" err="1">
              <a:latin typeface="Calibri" charset="0"/>
            </a:endParaRPr>
          </a:p>
          <a:p>
            <a:pPr marL="342900" indent="-340995" defTabSz="0" rtl="0" eaLnBrk="1" hangingPunct="1">
              <a:lnSpc>
                <a:spcPct val="100000"/>
              </a:lnSpc>
              <a:spcBef>
                <a:spcPts val="650"/>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3200" baseline="0" dirty="0" err="1">
              <a:latin typeface="Calibri" charset="0"/>
            </a:endParaRPr>
          </a:p>
          <a:p>
            <a:pPr marL="342900" indent="-340995" defTabSz="0" rtl="0" eaLnBrk="1" hangingPunct="1">
              <a:lnSpc>
                <a:spcPct val="100000"/>
              </a:lnSpc>
              <a:spcBef>
                <a:spcPts val="650"/>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3200" baseline="0" dirty="0" err="1">
              <a:latin typeface="Calibri" charset="0"/>
            </a:endParaRPr>
          </a:p>
          <a:p>
            <a:pPr marL="342900" indent="-340995" defTabSz="0" rtl="0" eaLnBrk="1" hangingPunct="1">
              <a:lnSpc>
                <a:spcPct val="100000"/>
              </a:lnSpc>
              <a:spcBef>
                <a:spcPts val="650"/>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3200" baseline="0" dirty="0" err="1">
              <a:latin typeface="Calibri" charset="0"/>
            </a:endParaRPr>
          </a:p>
          <a:p>
            <a:pPr marL="342900" indent="-340995" defTabSz="0" rtl="0" eaLnBrk="1" hangingPunct="1">
              <a:lnSpc>
                <a:spcPct val="100000"/>
              </a:lnSpc>
              <a:spcBef>
                <a:spcPts val="650"/>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3200" baseline="0" dirty="0" err="1">
              <a:latin typeface="Calibri" charset="0"/>
            </a:endParaRPr>
          </a:p>
          <a:p>
            <a:pPr marL="342900" indent="-340995" defTabSz="0" rtl="0" eaLnBrk="1" hangingPunct="1">
              <a:lnSpc>
                <a:spcPct val="100000"/>
              </a:lnSpc>
              <a:spcBef>
                <a:spcPts val="650"/>
              </a:spcBef>
              <a:spcAft>
                <a:spcPct val="0"/>
              </a:spcAft>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3200" baseline="0" dirty="0" err="1">
                <a:latin typeface="Calibri" charset="0"/>
              </a:rPr>
              <a:t>A database can represent a single business or an entire market</a:t>
            </a:r>
            <a:endParaRPr lang="en-US" altLang="x-none" sz="3200" baseline="0" dirty="0" err="1">
              <a:latin typeface="Calibri" charset="0"/>
            </a:endParaRPr>
          </a:p>
          <a:p>
            <a:pPr marL="342900" indent="-340995" defTabSz="0" rtl="0" eaLnBrk="1" hangingPunct="1">
              <a:lnSpc>
                <a:spcPct val="100000"/>
              </a:lnSpc>
              <a:spcBef>
                <a:spcPts val="650"/>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3200" baseline="0" dirty="0" err="1">
              <a:latin typeface="Calibri" charset="0"/>
            </a:endParaRPr>
          </a:p>
        </p:txBody>
      </p:sp>
      <p:graphicFrame>
        <p:nvGraphicFramePr>
          <p:cNvPr id="19459" name="Table 19458"/>
          <p:cNvGraphicFramePr/>
          <p:nvPr/>
        </p:nvGraphicFramePr>
        <p:xfrm>
          <a:off x="914400" y="2514600"/>
          <a:ext cx="2287588" cy="1604963"/>
        </p:xfrm>
        <a:graphic>
          <a:graphicData uri="http://schemas.openxmlformats.org/drawingml/2006/table">
            <a:tbl>
              <a:tblPr/>
              <a:tblGrid>
                <a:gridCol w="457200"/>
                <a:gridCol w="457200"/>
                <a:gridCol w="458788"/>
                <a:gridCol w="457200"/>
                <a:gridCol w="457200"/>
              </a:tblGrid>
              <a:tr h="317500">
                <a:tc gridSpan="5">
                  <a:txBody>
                    <a:bodyPr wrap="square"/>
                    <a:p>
                      <a:pPr defTabSz="0" hangingPunct="1">
                        <a:spcBef>
                          <a:spcPts val="325"/>
                        </a:spcBef>
                        <a:buNone/>
                        <a:tabLst>
                          <a:tab pos="0" algn="l"/>
                          <a:tab pos="457200" algn="l"/>
                          <a:tab pos="914400" algn="l"/>
                          <a:tab pos="1371600" algn="l"/>
                          <a:tab pos="1828800" algn="l"/>
                          <a:tab pos="2286000" algn="l"/>
                        </a:tabLst>
                      </a:pPr>
                      <a:r>
                        <a:rPr lang="en-US" altLang="x-none" sz="1600" b="1" baseline="0" dirty="0" err="1">
                          <a:latin typeface="Arial" panose="020B0604020202020204" pitchFamily="34" charset="0"/>
                        </a:rPr>
                        <a:t>Customer Table</a:t>
                      </a:r>
                      <a:endParaRPr lang="en-US" altLang="x-none" sz="1600" b="1" baseline="0" dirty="0" err="1">
                        <a:latin typeface="Arial" panose="020B0604020202020204" pitchFamily="34" charset="0"/>
                      </a:endParaRPr>
                    </a:p>
                  </a:txBody>
                  <a:tcPr marT="59944" anchor="t">
                    <a:lnL w="2808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hMerge="1">
                  <a:tcP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c hMerge="1">
                  <a:tcP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c hMerge="1">
                  <a:tcP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c hMerge="1">
                  <a:tcPr>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r>
              <a:tr h="428625">
                <a:tc>
                  <a:txBody>
                    <a:bodyPr wrap="square"/>
                    <a:p>
                      <a:pPr defTabSz="0">
                        <a:buNone/>
                        <a:tabLst>
                          <a:tab pos="457200" algn="l"/>
                          <a:tab pos="914400" algn="l"/>
                          <a:tab pos="1371600" algn="l"/>
                          <a:tab pos="1828800" algn="l"/>
                          <a:tab pos="2286000" algn="l"/>
                        </a:tabLst>
                      </a:pPr>
                      <a:endParaRPr lang="en-US" altLang="x-none" dirty="0" err="1"/>
                    </a:p>
                  </a:txBody>
                  <a:tcPr marT="61722"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r>
              <a:tr h="430213">
                <a:tc>
                  <a:txBody>
                    <a:bodyPr wrap="square"/>
                    <a:p>
                      <a:pPr defTabSz="0">
                        <a:buNone/>
                        <a:tabLst>
                          <a:tab pos="457200" algn="l"/>
                          <a:tab pos="914400" algn="l"/>
                          <a:tab pos="1371600" algn="l"/>
                          <a:tab pos="1828800" algn="l"/>
                          <a:tab pos="2286000" algn="l"/>
                        </a:tabLst>
                      </a:pPr>
                      <a:endParaRPr lang="en-US" altLang="x-none" dirty="0" err="1"/>
                    </a:p>
                  </a:txBody>
                  <a:tcPr marT="61722"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r>
              <a:tr h="428625">
                <a:tc>
                  <a:txBody>
                    <a:bodyPr wrap="square"/>
                    <a:p>
                      <a:pPr defTabSz="0">
                        <a:buNone/>
                        <a:tabLst>
                          <a:tab pos="457200" algn="l"/>
                          <a:tab pos="914400" algn="l"/>
                          <a:tab pos="1371600" algn="l"/>
                          <a:tab pos="1828800" algn="l"/>
                          <a:tab pos="2286000" algn="l"/>
                        </a:tabLst>
                      </a:pPr>
                      <a:endParaRPr lang="en-US" altLang="x-none" dirty="0" err="1"/>
                    </a:p>
                  </a:txBody>
                  <a:tcPr marT="61722"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graphicFrame>
        <p:nvGraphicFramePr>
          <p:cNvPr id="19517" name="Table 19516"/>
          <p:cNvGraphicFramePr/>
          <p:nvPr/>
        </p:nvGraphicFramePr>
        <p:xfrm>
          <a:off x="2743200" y="3276600"/>
          <a:ext cx="2287588" cy="1604963"/>
        </p:xfrm>
        <a:graphic>
          <a:graphicData uri="http://schemas.openxmlformats.org/drawingml/2006/table">
            <a:tbl>
              <a:tblPr/>
              <a:tblGrid>
                <a:gridCol w="457200"/>
                <a:gridCol w="457200"/>
                <a:gridCol w="458788"/>
                <a:gridCol w="457200"/>
                <a:gridCol w="457200"/>
              </a:tblGrid>
              <a:tr h="317500">
                <a:tc gridSpan="5">
                  <a:txBody>
                    <a:bodyPr wrap="square"/>
                    <a:p>
                      <a:pPr defTabSz="0" hangingPunct="1">
                        <a:spcBef>
                          <a:spcPts val="325"/>
                        </a:spcBef>
                        <a:buNone/>
                        <a:tabLst>
                          <a:tab pos="0" algn="l"/>
                          <a:tab pos="457200" algn="l"/>
                          <a:tab pos="914400" algn="l"/>
                          <a:tab pos="1371600" algn="l"/>
                          <a:tab pos="1828800" algn="l"/>
                          <a:tab pos="2286000" algn="l"/>
                        </a:tabLst>
                      </a:pPr>
                      <a:r>
                        <a:rPr lang="en-US" altLang="x-none" sz="1600" b="1" baseline="0" dirty="0" err="1">
                          <a:latin typeface="Arial" panose="020B0604020202020204" pitchFamily="34" charset="0"/>
                        </a:rPr>
                        <a:t>Product Table</a:t>
                      </a:r>
                      <a:endParaRPr lang="en-US" altLang="x-none" sz="1600" b="1" baseline="0" dirty="0" err="1">
                        <a:latin typeface="Arial" panose="020B0604020202020204" pitchFamily="34" charset="0"/>
                      </a:endParaRPr>
                    </a:p>
                  </a:txBody>
                  <a:tcPr marT="59944" anchor="t">
                    <a:lnL w="2808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hMerge="1">
                  <a:tcP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c hMerge="1">
                  <a:tcP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c hMerge="1">
                  <a:tcP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c hMerge="1">
                  <a:tcPr>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r>
              <a:tr h="428625">
                <a:tc>
                  <a:txBody>
                    <a:bodyPr wrap="square"/>
                    <a:p>
                      <a:pPr defTabSz="0">
                        <a:buNone/>
                        <a:tabLst>
                          <a:tab pos="457200" algn="l"/>
                          <a:tab pos="914400" algn="l"/>
                          <a:tab pos="1371600" algn="l"/>
                          <a:tab pos="1828800" algn="l"/>
                          <a:tab pos="2286000" algn="l"/>
                        </a:tabLst>
                      </a:pPr>
                      <a:endParaRPr lang="en-US" altLang="x-none" dirty="0" err="1"/>
                    </a:p>
                  </a:txBody>
                  <a:tcPr marT="61722"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r>
              <a:tr h="430213">
                <a:tc>
                  <a:txBody>
                    <a:bodyPr wrap="square"/>
                    <a:p>
                      <a:pPr defTabSz="0">
                        <a:buNone/>
                        <a:tabLst>
                          <a:tab pos="457200" algn="l"/>
                          <a:tab pos="914400" algn="l"/>
                          <a:tab pos="1371600" algn="l"/>
                          <a:tab pos="1828800" algn="l"/>
                          <a:tab pos="2286000" algn="l"/>
                        </a:tabLst>
                      </a:pPr>
                      <a:endParaRPr lang="en-US" altLang="x-none" dirty="0" err="1"/>
                    </a:p>
                  </a:txBody>
                  <a:tcPr marT="61722"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r>
              <a:tr h="428625">
                <a:tc>
                  <a:txBody>
                    <a:bodyPr wrap="square"/>
                    <a:p>
                      <a:pPr defTabSz="0">
                        <a:buNone/>
                        <a:tabLst>
                          <a:tab pos="457200" algn="l"/>
                          <a:tab pos="914400" algn="l"/>
                          <a:tab pos="1371600" algn="l"/>
                          <a:tab pos="1828800" algn="l"/>
                          <a:tab pos="2286000" algn="l"/>
                        </a:tabLst>
                      </a:pPr>
                      <a:endParaRPr lang="en-US" altLang="x-none" dirty="0" err="1"/>
                    </a:p>
                  </a:txBody>
                  <a:tcPr marT="61722"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graphicFrame>
        <p:nvGraphicFramePr>
          <p:cNvPr id="19575" name="Table 19574"/>
          <p:cNvGraphicFramePr/>
          <p:nvPr/>
        </p:nvGraphicFramePr>
        <p:xfrm>
          <a:off x="4648200" y="2286000"/>
          <a:ext cx="2287588" cy="1604963"/>
        </p:xfrm>
        <a:graphic>
          <a:graphicData uri="http://schemas.openxmlformats.org/drawingml/2006/table">
            <a:tbl>
              <a:tblPr/>
              <a:tblGrid>
                <a:gridCol w="457200"/>
                <a:gridCol w="457200"/>
                <a:gridCol w="458788"/>
                <a:gridCol w="457200"/>
                <a:gridCol w="457200"/>
              </a:tblGrid>
              <a:tr h="317500">
                <a:tc gridSpan="5">
                  <a:txBody>
                    <a:bodyPr wrap="square"/>
                    <a:p>
                      <a:pPr defTabSz="0" hangingPunct="1">
                        <a:spcBef>
                          <a:spcPts val="325"/>
                        </a:spcBef>
                        <a:buNone/>
                        <a:tabLst>
                          <a:tab pos="0" algn="l"/>
                          <a:tab pos="457200" algn="l"/>
                          <a:tab pos="914400" algn="l"/>
                          <a:tab pos="1371600" algn="l"/>
                          <a:tab pos="1828800" algn="l"/>
                          <a:tab pos="2286000" algn="l"/>
                        </a:tabLst>
                      </a:pPr>
                      <a:r>
                        <a:rPr lang="en-US" altLang="x-none" sz="1600" b="1" baseline="0" dirty="0" err="1">
                          <a:latin typeface="Arial" panose="020B0604020202020204" pitchFamily="34" charset="0"/>
                        </a:rPr>
                        <a:t>Order Table</a:t>
                      </a:r>
                      <a:endParaRPr lang="en-US" altLang="x-none" sz="1600" b="1" baseline="0" dirty="0" err="1">
                        <a:latin typeface="Arial" panose="020B0604020202020204" pitchFamily="34" charset="0"/>
                      </a:endParaRPr>
                    </a:p>
                  </a:txBody>
                  <a:tcPr marT="59944" anchor="t">
                    <a:lnL w="2808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hMerge="1">
                  <a:tcP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c hMerge="1">
                  <a:tcP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c hMerge="1">
                  <a:tcP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c hMerge="1">
                  <a:tcPr>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r>
              <a:tr h="428625">
                <a:tc>
                  <a:txBody>
                    <a:bodyPr wrap="square"/>
                    <a:p>
                      <a:pPr defTabSz="0">
                        <a:buNone/>
                        <a:tabLst>
                          <a:tab pos="457200" algn="l"/>
                          <a:tab pos="914400" algn="l"/>
                          <a:tab pos="1371600" algn="l"/>
                          <a:tab pos="1828800" algn="l"/>
                          <a:tab pos="2286000" algn="l"/>
                        </a:tabLst>
                      </a:pPr>
                      <a:endParaRPr lang="en-US" altLang="x-none" dirty="0" err="1"/>
                    </a:p>
                  </a:txBody>
                  <a:tcPr marT="61722"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r>
              <a:tr h="430213">
                <a:tc>
                  <a:txBody>
                    <a:bodyPr wrap="square"/>
                    <a:p>
                      <a:pPr defTabSz="0">
                        <a:buNone/>
                        <a:tabLst>
                          <a:tab pos="457200" algn="l"/>
                          <a:tab pos="914400" algn="l"/>
                          <a:tab pos="1371600" algn="l"/>
                          <a:tab pos="1828800" algn="l"/>
                          <a:tab pos="2286000" algn="l"/>
                        </a:tabLst>
                      </a:pPr>
                      <a:endParaRPr lang="en-US" altLang="x-none" dirty="0" err="1"/>
                    </a:p>
                  </a:txBody>
                  <a:tcPr marT="61722"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FFFFFF"/>
                    </a:solidFill>
                  </a:tcPr>
                </a:tc>
              </a:tr>
              <a:tr h="428625">
                <a:tc>
                  <a:txBody>
                    <a:bodyPr wrap="square"/>
                    <a:p>
                      <a:pPr defTabSz="0">
                        <a:buNone/>
                        <a:tabLst>
                          <a:tab pos="457200" algn="l"/>
                          <a:tab pos="914400" algn="l"/>
                          <a:tab pos="1371600" algn="l"/>
                          <a:tab pos="1828800" algn="l"/>
                          <a:tab pos="2286000" algn="l"/>
                        </a:tabLst>
                      </a:pPr>
                      <a:endParaRPr lang="en-US" altLang="x-none" dirty="0" err="1"/>
                    </a:p>
                  </a:txBody>
                  <a:tcPr marT="61722"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solidFill>
                      <a:srgbClr val="FFFFFF"/>
                    </a:solidFill>
                  </a:tcPr>
                </a:tc>
                <a:tc>
                  <a:txBody>
                    <a:bodyPr wrap="square"/>
                    <a:p>
                      <a:pPr defTabSz="0">
                        <a:buNone/>
                        <a:tabLst>
                          <a:tab pos="457200" algn="l"/>
                          <a:tab pos="914400" algn="l"/>
                          <a:tab pos="1371600" algn="l"/>
                          <a:tab pos="1828800" algn="l"/>
                          <a:tab pos="2286000" algn="l"/>
                        </a:tabLst>
                      </a:pPr>
                      <a:endParaRPr lang="en-US" altLang="x-none" dirty="0" err="1"/>
                    </a:p>
                  </a:txBody>
                  <a:tcPr marT="61722"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
        <p:nvSpPr>
          <p:cNvPr id="19633" name="Freeform 19632" hidden="1"/>
          <p:cNvSpPr/>
          <p:nvPr/>
        </p:nvSpPr>
        <p:spPr>
          <a:xfrm>
            <a:off x="8255000" y="254000"/>
            <a:ext cx="381000" cy="317500"/>
          </a:xfrm>
          <a:custGeom>
            <a:avLst/>
            <a:gdLst>
              <a:gd name="A1" fmla="val -43750"/>
              <a:gd name="A2" fmla="val 70000"/>
              <a:gd name="A3" fmla="val 16667"/>
              <a:gd name="G0" fmla="*/ 1058 A1 1"/>
              <a:gd name="G1" fmla="*/ G0 1 34464"/>
              <a:gd name="G2" fmla="*/ 882 A2 1"/>
              <a:gd name="G3" fmla="*/ G2 1 34464"/>
              <a:gd name="G4" fmla="*/ 1058 1 2"/>
              <a:gd name="G5" fmla="+- G4 G1 0"/>
              <a:gd name="G6" fmla="+- G5 0 0"/>
              <a:gd name="G7" fmla="*/ 882 1 2"/>
              <a:gd name="G8" fmla="+- G7 G3 0"/>
              <a:gd name="G9" fmla="+- G8 0 0"/>
              <a:gd name="G10" fmla="*/ G1 882 1"/>
              <a:gd name="G11" fmla="*/ G10 1 1058"/>
              <a:gd name="G12" fmla="abs G3"/>
              <a:gd name="G13" fmla="abs G11"/>
              <a:gd name="G14" fmla="+- G12 0 G13"/>
              <a:gd name="G15" fmla="?: G1 7 2"/>
              <a:gd name="G16" fmla="?: G1 10 5"/>
              <a:gd name="G17" fmla="*/ 1058 G15 1"/>
              <a:gd name="G18" fmla="*/ G17 1 12"/>
              <a:gd name="G19" fmla="*/ 1058 G16 1"/>
              <a:gd name="G20" fmla="*/ G19 1 12"/>
              <a:gd name="G21" fmla="?: G3 7 2"/>
              <a:gd name="G22" fmla="?: G3 10 5"/>
              <a:gd name="G23" fmla="*/ 882 G21 1"/>
              <a:gd name="G24" fmla="*/ G23 1 12"/>
              <a:gd name="G25" fmla="*/ 882 G22 1"/>
              <a:gd name="G26" fmla="*/ G25 1 12"/>
              <a:gd name="G27" fmla="?: G1 0 G6"/>
              <a:gd name="G28" fmla="?: G14 0 G27"/>
              <a:gd name="G29" fmla="?: G3 G18 G6"/>
              <a:gd name="G30" fmla="?: G14 G29 G18"/>
              <a:gd name="G31" fmla="?: G1 G6 1058"/>
              <a:gd name="G32" fmla="?: G14 1058 G31"/>
              <a:gd name="G33" fmla="?: G3 G6 G18"/>
              <a:gd name="G34" fmla="?: G14 G33 G18"/>
              <a:gd name="G35" fmla="?: G1 G24 G9"/>
              <a:gd name="G36" fmla="?: G14 G24 G35"/>
              <a:gd name="G37" fmla="?: G3 0 G9"/>
              <a:gd name="G38" fmla="?: G14 G37 0"/>
              <a:gd name="G39" fmla="?: G1 G9 G24"/>
              <a:gd name="G40" fmla="?: G14 G24 G39"/>
              <a:gd name="G41" fmla="?: G3 G9 882"/>
              <a:gd name="G42" fmla="?: G14 G41 882"/>
              <a:gd name="G43" fmla="min 1058 882"/>
              <a:gd name="G44" fmla="*/ G43 A3 1"/>
              <a:gd name="G45" fmla="*/ G44 1 34464"/>
              <a:gd name="G46" fmla="+- 1058 0 G45"/>
              <a:gd name="G47" fmla="+- 882 0 G45"/>
              <a:gd name="G48" fmla="*/ G45 29289 1"/>
              <a:gd name="G49" fmla="*/ G48 1 34464"/>
              <a:gd name="G50" fmla="+- 1058 0 G49"/>
              <a:gd name="G51" fmla="+- 882 0 G49"/>
              <a:gd name="G52" fmla="+- 882 0 0"/>
              <a:gd name="G53" fmla="+- 1058 0 0"/>
              <a:gd name="G54" fmla="+- 180 0 0"/>
              <a:gd name="G55" fmla="+- 90 0 0"/>
              <a:gd name="G56" fmla="+- 270 0 0"/>
              <a:gd name="G57" fmla="+- 90 0 0"/>
              <a:gd name="G58" fmla="+- 0 0 0"/>
              <a:gd name="G59" fmla="+- 90 0 0"/>
              <a:gd name="G60" fmla="+- 90 0 0"/>
              <a:gd name="G61" fmla="+- 90 0 0"/>
            </a:gdLst>
            <a:ahLst/>
            <a:cxnLst/>
            <a:rect l="G49" t="G49" r="G50" b="G51"/>
            <a:pathLst>
              <a:path>
                <a:moveTo>
                  <a:pt x="0" y="G45"/>
                </a:moveTo>
                <a:lnTo>
                  <a:pt x="427" y="427"/>
                </a:lnTo>
                <a:lnTo>
                  <a:pt x="180" y="90"/>
                </a:lnTo>
                <a:lnTo>
                  <a:pt x="176" y="0"/>
                </a:lnTo>
                <a:lnTo>
                  <a:pt x="176" y="0"/>
                </a:lnTo>
                <a:lnTo>
                  <a:pt x="441" y="0"/>
                </a:lnTo>
                <a:lnTo>
                  <a:pt x="631" y="0"/>
                </a:lnTo>
                <a:lnTo>
                  <a:pt x="427" y="427"/>
                </a:lnTo>
                <a:lnTo>
                  <a:pt x="270" y="90"/>
                </a:lnTo>
                <a:lnTo>
                  <a:pt x="1058" y="515"/>
                </a:lnTo>
                <a:lnTo>
                  <a:pt x="1058" y="515"/>
                </a:lnTo>
                <a:lnTo>
                  <a:pt x="1058" y="735"/>
                </a:lnTo>
                <a:lnTo>
                  <a:pt x="1058" y="455"/>
                </a:lnTo>
                <a:lnTo>
                  <a:pt x="427" y="427"/>
                </a:lnTo>
                <a:lnTo>
                  <a:pt x="0" y="90"/>
                </a:lnTo>
                <a:lnTo>
                  <a:pt x="441" y="882"/>
                </a:lnTo>
                <a:lnTo>
                  <a:pt x="-814" y="2232"/>
                </a:lnTo>
                <a:lnTo>
                  <a:pt x="176" y="882"/>
                </a:lnTo>
                <a:lnTo>
                  <a:pt x="427" y="882"/>
                </a:lnTo>
                <a:lnTo>
                  <a:pt x="427" y="427"/>
                </a:lnTo>
                <a:close/>
              </a:path>
            </a:pathLst>
          </a:custGeom>
          <a:noFill/>
          <a:ln w="19080" cap="flat" cmpd="sng">
            <a:solidFill>
              <a:srgbClr val="1F497D">
                <a:alpha val="100000"/>
              </a:srgbClr>
            </a:solidFill>
            <a:prstDash val="solid"/>
            <a:miter/>
            <a:headEnd type="none" w="med" len="med"/>
            <a:tailEnd type="none" w="med" len="med"/>
          </a:ln>
        </p:spPr>
        <p:txBody>
          <a:bodyPr wrap="none" lIns="90000" tIns="45000" rIns="90000" bIns="45000" anchor="ctr"/>
          <a:p>
            <a:pPr rtl="0" eaLnBrk="1" hangingPunct="1">
              <a:lnSpc>
                <a:spcPct val="100000"/>
              </a:lnSpc>
              <a:spcBef>
                <a:spcPct val="0"/>
              </a:spcBef>
              <a:spcAft>
                <a:spcPct val="0"/>
              </a:spcAft>
              <a:buNone/>
            </a:pPr>
            <a:r>
              <a:rPr lang="en-US" altLang="x-none" sz="1400" b="1" baseline="0" dirty="0" err="1">
                <a:latin typeface="Tahoma" charset="0"/>
              </a:rPr>
              <a:t>0</a:t>
            </a:r>
            <a:endParaRPr lang="en-US" altLang="x-none" sz="1400" b="1" baseline="0" dirty="0" err="1">
              <a:latin typeface="Tahoma" charset="0"/>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itle 20480"/>
          <p:cNvSpPr>
            <a:spLocks noGrp="1"/>
          </p:cNvSpPr>
          <p:nvPr>
            <p:ph type="title"/>
          </p:nvPr>
        </p:nvSpPr>
        <p:spPr>
          <a:xfrm>
            <a:off x="317500" y="304800"/>
            <a:ext cx="8637588" cy="762000"/>
          </a:xfrm>
          <a:ln/>
        </p:spPr>
        <p:txBody>
          <a:bodyPr wrap="square" lIns="91440" tIns="45720" rIns="91440" bIns="45720" anchor="ctr"/>
          <a:p>
            <a:pPr algn="ctr" defTabSz="0">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4400" baseline="0" dirty="0" err="1">
                <a:latin typeface="Calibri" charset="0"/>
              </a:rPr>
              <a:t>Databases</a:t>
            </a:r>
            <a:endParaRPr lang="en-US" altLang="x-none" sz="4400" baseline="0" dirty="0" err="1">
              <a:latin typeface="Calibri" charset="0"/>
            </a:endParaRPr>
          </a:p>
        </p:txBody>
      </p:sp>
      <p:sp>
        <p:nvSpPr>
          <p:cNvPr id="20482" name="Text Box 20481"/>
          <p:cNvSpPr txBox="1"/>
          <p:nvPr/>
        </p:nvSpPr>
        <p:spPr>
          <a:xfrm>
            <a:off x="328613" y="1143000"/>
            <a:ext cx="8208962" cy="5715000"/>
          </a:xfrm>
          <a:prstGeom prst="rect">
            <a:avLst/>
          </a:prstGeom>
          <a:noFill/>
          <a:ln w="9525">
            <a:noFill/>
          </a:ln>
        </p:spPr>
        <p:txBody>
          <a:bodyPr wrap="square" lIns="91440" tIns="45720" rIns="91440" bIns="45720" anchor="t"/>
          <a:p>
            <a:pPr marL="342900" indent="-340995" defTabSz="0" rtl="0" eaLnBrk="1" hangingPunct="1">
              <a:lnSpc>
                <a:spcPct val="90000"/>
              </a:lnSpc>
              <a:spcBef>
                <a:spcPts val="650"/>
              </a:spcBef>
              <a:spcAft>
                <a:spcPct val="0"/>
              </a:spcAft>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3200" baseline="0" dirty="0" err="1">
                <a:latin typeface="Calibri" charset="0"/>
              </a:rPr>
              <a:t>But, databases are not just a bunch of tables</a:t>
            </a:r>
            <a:endParaRPr lang="en-US" altLang="x-none" sz="3200" baseline="0" dirty="0" err="1">
              <a:latin typeface="Calibri" charset="0"/>
            </a:endParaRPr>
          </a:p>
          <a:p>
            <a:pPr marL="342900" indent="-340995" defTabSz="0" rtl="0" eaLnBrk="1" hangingPunct="1">
              <a:lnSpc>
                <a:spcPct val="90000"/>
              </a:lnSpc>
              <a:spcBef>
                <a:spcPts val="650"/>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lang="en-US" altLang="x-none" sz="3200" baseline="0" dirty="0" err="1">
              <a:latin typeface="Calibri" charset="0"/>
            </a:endParaRPr>
          </a:p>
          <a:p>
            <a:pPr marL="342900" indent="-340995" defTabSz="0" rtl="0" eaLnBrk="1" hangingPunct="1">
              <a:lnSpc>
                <a:spcPct val="90000"/>
              </a:lnSpc>
              <a:spcBef>
                <a:spcPts val="650"/>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lang="en-US" altLang="x-none" sz="3200" baseline="0" dirty="0" err="1">
              <a:latin typeface="Calibri" charset="0"/>
            </a:endParaRPr>
          </a:p>
          <a:p>
            <a:pPr marL="342900" indent="-340995" defTabSz="0" rtl="0" eaLnBrk="1" hangingPunct="1">
              <a:lnSpc>
                <a:spcPct val="90000"/>
              </a:lnSpc>
              <a:spcBef>
                <a:spcPts val="650"/>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lang="en-US" altLang="x-none" sz="3200" baseline="0" dirty="0" err="1">
              <a:latin typeface="Calibri" charset="0"/>
            </a:endParaRPr>
          </a:p>
          <a:p>
            <a:pPr marL="342900" indent="-340995" defTabSz="0" rtl="0" eaLnBrk="1" hangingPunct="1">
              <a:lnSpc>
                <a:spcPct val="90000"/>
              </a:lnSpc>
              <a:spcBef>
                <a:spcPts val="650"/>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lang="en-US" altLang="x-none" sz="3200" baseline="0" dirty="0" err="1">
              <a:latin typeface="Calibri" charset="0"/>
            </a:endParaRPr>
          </a:p>
          <a:p>
            <a:pPr marL="342900" indent="-340995" defTabSz="0" rtl="0" eaLnBrk="1" hangingPunct="1">
              <a:lnSpc>
                <a:spcPct val="90000"/>
              </a:lnSpc>
              <a:spcBef>
                <a:spcPts val="650"/>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lang="en-US" altLang="x-none" sz="3200" baseline="0" dirty="0" err="1">
              <a:latin typeface="Calibri" charset="0"/>
            </a:endParaRPr>
          </a:p>
          <a:p>
            <a:pPr marL="342900" indent="-340995" defTabSz="0" rtl="0" eaLnBrk="1" hangingPunct="1">
              <a:lnSpc>
                <a:spcPct val="90000"/>
              </a:lnSpc>
              <a:spcBef>
                <a:spcPts val="650"/>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lang="en-US" altLang="x-none" sz="3200" baseline="0" dirty="0" err="1">
              <a:latin typeface="Calibri" charset="0"/>
            </a:endParaRPr>
          </a:p>
          <a:p>
            <a:pPr marL="342900" indent="-340995" defTabSz="0" rtl="0" eaLnBrk="1" hangingPunct="1">
              <a:lnSpc>
                <a:spcPct val="90000"/>
              </a:lnSpc>
              <a:spcBef>
                <a:spcPts val="650"/>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lang="en-US" altLang="x-none" sz="3200" baseline="0" dirty="0" err="1">
              <a:latin typeface="Calibri" charset="0"/>
            </a:endParaRPr>
          </a:p>
          <a:p>
            <a:pPr marL="342900" indent="-340995" defTabSz="0" rtl="0" eaLnBrk="1" hangingPunct="1">
              <a:lnSpc>
                <a:spcPct val="90000"/>
              </a:lnSpc>
              <a:spcBef>
                <a:spcPts val="650"/>
              </a:spcBef>
              <a:spcAft>
                <a:spcPct val="0"/>
              </a:spcAft>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3200" baseline="0" dirty="0" err="1">
                <a:latin typeface="Calibri" charset="0"/>
              </a:rPr>
              <a:t>A database also includes relationships between the different tables</a:t>
            </a:r>
            <a:endParaRPr lang="en-US" altLang="x-none" sz="3200" baseline="0" dirty="0" err="1">
              <a:latin typeface="Calibri" charset="0"/>
            </a:endParaRPr>
          </a:p>
          <a:p>
            <a:pPr marL="342900" indent="-340995" defTabSz="0" rtl="0" eaLnBrk="1" hangingPunct="1">
              <a:lnSpc>
                <a:spcPct val="90000"/>
              </a:lnSpc>
              <a:spcBef>
                <a:spcPts val="650"/>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lang="en-US" altLang="x-none" sz="3200" baseline="0" dirty="0" err="1">
              <a:latin typeface="Calibri" charset="0"/>
            </a:endParaRPr>
          </a:p>
        </p:txBody>
      </p:sp>
      <p:graphicFrame>
        <p:nvGraphicFramePr>
          <p:cNvPr id="20483" name="Table 20482"/>
          <p:cNvGraphicFramePr/>
          <p:nvPr/>
        </p:nvGraphicFramePr>
        <p:xfrm>
          <a:off x="685800" y="3505200"/>
          <a:ext cx="3735388" cy="1524000"/>
        </p:xfrm>
        <a:graphic>
          <a:graphicData uri="http://schemas.openxmlformats.org/drawingml/2006/table">
            <a:tbl>
              <a:tblPr/>
              <a:tblGrid>
                <a:gridCol w="687388"/>
                <a:gridCol w="982662"/>
                <a:gridCol w="984250"/>
                <a:gridCol w="1081088"/>
              </a:tblGrid>
              <a:tr h="388938">
                <a:tc gridSpan="4">
                  <a:txBody>
                    <a:bodyPr wrap="square"/>
                    <a:p>
                      <a:pPr algn="ctr" defTabSz="0" hangingPunct="1">
                        <a:spcBef>
                          <a:spcPts val="400"/>
                        </a:spcBef>
                        <a:buNone/>
                        <a:tabLst>
                          <a:tab pos="0" algn="l"/>
                          <a:tab pos="457200" algn="l"/>
                          <a:tab pos="914400" algn="l"/>
                          <a:tab pos="1371600" algn="l"/>
                          <a:tab pos="1828800" algn="l"/>
                          <a:tab pos="2286000" algn="l"/>
                          <a:tab pos="2743200" algn="l"/>
                          <a:tab pos="3200400" algn="l"/>
                          <a:tab pos="3657600" algn="l"/>
                        </a:tabLst>
                      </a:pPr>
                      <a:r>
                        <a:rPr lang="en-US" altLang="x-none" sz="2000" b="1" baseline="0" dirty="0" err="1">
                          <a:solidFill>
                            <a:srgbClr val="EEECE1"/>
                          </a:solidFill>
                          <a:latin typeface="Arial" panose="020B0604020202020204" pitchFamily="34" charset="0"/>
                        </a:rPr>
                        <a:t>Customers</a:t>
                      </a:r>
                      <a:endParaRPr lang="en-US" altLang="x-none" sz="2000" b="1" baseline="0" dirty="0" err="1">
                        <a:solidFill>
                          <a:srgbClr val="EEECE1"/>
                        </a:solidFill>
                        <a:latin typeface="Arial" panose="020B0604020202020204" pitchFamily="34" charset="0"/>
                      </a:endParaRPr>
                    </a:p>
                  </a:txBody>
                  <a:tcPr marT="63500" anchor="t">
                    <a:lnL w="2808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hMerge="1">
                  <a:tcP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c hMerge="1">
                  <a:tcP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c hMerge="1">
                  <a:tcPr>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r>
              <a:tr h="328612">
                <a:tc>
                  <a:txBody>
                    <a:bodyPr wrap="square"/>
                    <a:p>
                      <a:pPr defTabSz="0" hangingPunct="1">
                        <a:spcBef>
                          <a:spcPts val="325"/>
                        </a:spcBef>
                        <a:buNone/>
                        <a:tabLst>
                          <a:tab pos="0" algn="l"/>
                          <a:tab pos="457200" algn="l"/>
                          <a:tab pos="914400" algn="l"/>
                          <a:tab pos="1371600" algn="l"/>
                          <a:tab pos="1828800" algn="l"/>
                          <a:tab pos="2286000" algn="l"/>
                          <a:tab pos="2743200" algn="l"/>
                          <a:tab pos="3200400" algn="l"/>
                          <a:tab pos="3657600" algn="l"/>
                        </a:tabLst>
                      </a:pPr>
                      <a:r>
                        <a:rPr lang="en-US" altLang="x-none" sz="1600" b="1" baseline="0" dirty="0" err="1">
                          <a:solidFill>
                            <a:srgbClr val="EEECE1"/>
                          </a:solidFill>
                          <a:latin typeface="Arial" panose="020B0604020202020204" pitchFamily="34" charset="0"/>
                        </a:rPr>
                        <a:t>CID</a:t>
                      </a:r>
                      <a:endParaRPr lang="en-US" altLang="x-none" sz="1600" b="1" baseline="0" dirty="0" err="1">
                        <a:solidFill>
                          <a:srgbClr val="EEECE1"/>
                        </a:solidFill>
                        <a:latin typeface="Arial" panose="020B0604020202020204" pitchFamily="34" charset="0"/>
                      </a:endParaRPr>
                    </a:p>
                  </a:txBody>
                  <a:tcPr marT="59944"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a:txBody>
                    <a:bodyPr wrap="square"/>
                    <a:p>
                      <a:pPr defTabSz="0" hangingPunct="1">
                        <a:spcBef>
                          <a:spcPts val="325"/>
                        </a:spcBef>
                        <a:buNone/>
                        <a:tabLst>
                          <a:tab pos="0" algn="l"/>
                          <a:tab pos="457200" algn="l"/>
                          <a:tab pos="914400" algn="l"/>
                          <a:tab pos="1371600" algn="l"/>
                          <a:tab pos="1828800" algn="l"/>
                          <a:tab pos="2286000" algn="l"/>
                          <a:tab pos="2743200" algn="l"/>
                          <a:tab pos="3200400" algn="l"/>
                          <a:tab pos="3657600" algn="l"/>
                        </a:tabLst>
                      </a:pPr>
                      <a:r>
                        <a:rPr lang="en-US" altLang="x-none" sz="1600" b="1" baseline="0" dirty="0" err="1">
                          <a:solidFill>
                            <a:srgbClr val="EEECE1"/>
                          </a:solidFill>
                          <a:latin typeface="Arial" panose="020B0604020202020204" pitchFamily="34" charset="0"/>
                        </a:rPr>
                        <a:t>FName</a:t>
                      </a:r>
                      <a:endParaRPr lang="en-US" altLang="x-none" sz="1600" b="1" baseline="0" dirty="0" err="1">
                        <a:solidFill>
                          <a:srgbClr val="EEECE1"/>
                        </a:solidFill>
                        <a:latin typeface="Arial" panose="020B0604020202020204" pitchFamily="34" charset="0"/>
                      </a:endParaRPr>
                    </a:p>
                  </a:txBody>
                  <a:tcPr marT="59944"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a:txBody>
                    <a:bodyPr wrap="square"/>
                    <a:p>
                      <a:pPr defTabSz="0" hangingPunct="1">
                        <a:spcBef>
                          <a:spcPts val="325"/>
                        </a:spcBef>
                        <a:buNone/>
                        <a:tabLst>
                          <a:tab pos="0" algn="l"/>
                          <a:tab pos="457200" algn="l"/>
                          <a:tab pos="914400" algn="l"/>
                          <a:tab pos="1371600" algn="l"/>
                          <a:tab pos="1828800" algn="l"/>
                          <a:tab pos="2286000" algn="l"/>
                          <a:tab pos="2743200" algn="l"/>
                          <a:tab pos="3200400" algn="l"/>
                          <a:tab pos="3657600" algn="l"/>
                        </a:tabLst>
                      </a:pPr>
                      <a:r>
                        <a:rPr lang="en-US" altLang="x-none" sz="1600" b="1" baseline="0" dirty="0" err="1">
                          <a:solidFill>
                            <a:srgbClr val="EEECE1"/>
                          </a:solidFill>
                          <a:latin typeface="Arial" panose="020B0604020202020204" pitchFamily="34" charset="0"/>
                        </a:rPr>
                        <a:t>LName</a:t>
                      </a:r>
                      <a:endParaRPr lang="en-US" altLang="x-none" sz="1600" b="1" baseline="0" dirty="0" err="1">
                        <a:solidFill>
                          <a:srgbClr val="EEECE1"/>
                        </a:solidFill>
                        <a:latin typeface="Arial" panose="020B0604020202020204" pitchFamily="34" charset="0"/>
                      </a:endParaRPr>
                    </a:p>
                  </a:txBody>
                  <a:tcPr marT="59944"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a:txBody>
                    <a:bodyPr wrap="square"/>
                    <a:p>
                      <a:pPr defTabSz="0" hangingPunct="1">
                        <a:spcBef>
                          <a:spcPts val="325"/>
                        </a:spcBef>
                        <a:buNone/>
                        <a:tabLst>
                          <a:tab pos="0" algn="l"/>
                          <a:tab pos="457200" algn="l"/>
                          <a:tab pos="914400" algn="l"/>
                          <a:tab pos="1371600" algn="l"/>
                          <a:tab pos="1828800" algn="l"/>
                          <a:tab pos="2286000" algn="l"/>
                          <a:tab pos="2743200" algn="l"/>
                          <a:tab pos="3200400" algn="l"/>
                          <a:tab pos="3657600" algn="l"/>
                        </a:tabLst>
                      </a:pPr>
                      <a:r>
                        <a:rPr lang="en-US" altLang="x-none" sz="1600" b="1" baseline="0" dirty="0" err="1">
                          <a:solidFill>
                            <a:srgbClr val="EEECE1"/>
                          </a:solidFill>
                          <a:latin typeface="Arial" panose="020B0604020202020204" pitchFamily="34" charset="0"/>
                        </a:rPr>
                        <a:t>Address</a:t>
                      </a:r>
                      <a:endParaRPr lang="en-US" altLang="x-none" sz="1600" b="1" baseline="0" dirty="0" err="1">
                        <a:solidFill>
                          <a:srgbClr val="EEECE1"/>
                        </a:solidFill>
                        <a:latin typeface="Arial" panose="020B0604020202020204" pitchFamily="34" charset="0"/>
                      </a:endParaRPr>
                    </a:p>
                  </a:txBody>
                  <a:tcPr marT="59944"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r>
              <a:tr h="269875">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508</a:t>
                      </a:r>
                      <a:endParaRPr lang="en-US" altLang="x-none" sz="1200" baseline="0" dirty="0" err="1">
                        <a:latin typeface="Arial" panose="020B0604020202020204" pitchFamily="34" charset="0"/>
                      </a:endParaRPr>
                    </a:p>
                  </a:txBody>
                  <a:tcPr marT="56388"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Eric</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Breimer</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r>
              <a:tr h="268288">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509</a:t>
                      </a:r>
                      <a:endParaRPr lang="en-US" altLang="x-none" sz="1200" baseline="0" dirty="0" err="1">
                        <a:latin typeface="Arial" panose="020B0604020202020204" pitchFamily="34" charset="0"/>
                      </a:endParaRPr>
                    </a:p>
                  </a:txBody>
                  <a:tcPr marT="56388"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Andrew</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Zych</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r>
              <a:tr h="268287">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510</a:t>
                      </a:r>
                      <a:endParaRPr lang="en-US" altLang="x-none" sz="1200" baseline="0" dirty="0" err="1">
                        <a:latin typeface="Arial" panose="020B0604020202020204" pitchFamily="34" charset="0"/>
                      </a:endParaRPr>
                    </a:p>
                  </a:txBody>
                  <a:tcPr marT="56388"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Greg</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Smith</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0544" name="Table 20543"/>
          <p:cNvGraphicFramePr/>
          <p:nvPr/>
        </p:nvGraphicFramePr>
        <p:xfrm>
          <a:off x="4953000" y="3429000"/>
          <a:ext cx="3354388" cy="1479550"/>
        </p:xfrm>
        <a:graphic>
          <a:graphicData uri="http://schemas.openxmlformats.org/drawingml/2006/table">
            <a:tbl>
              <a:tblPr/>
              <a:tblGrid>
                <a:gridCol w="812800"/>
                <a:gridCol w="1423988"/>
                <a:gridCol w="1117600"/>
              </a:tblGrid>
              <a:tr h="374650">
                <a:tc gridSpan="3">
                  <a:txBody>
                    <a:bodyPr wrap="square"/>
                    <a:p>
                      <a:pPr algn="ctr" defTabSz="0" hangingPunct="1">
                        <a:spcBef>
                          <a:spcPts val="400"/>
                        </a:spcBef>
                        <a:buNone/>
                        <a:tabLst>
                          <a:tab pos="0" algn="l"/>
                          <a:tab pos="457200" algn="l"/>
                          <a:tab pos="914400" algn="l"/>
                          <a:tab pos="1371600" algn="l"/>
                          <a:tab pos="1828800" algn="l"/>
                          <a:tab pos="2286000" algn="l"/>
                          <a:tab pos="2743200" algn="l"/>
                          <a:tab pos="3200400" algn="l"/>
                        </a:tabLst>
                      </a:pPr>
                      <a:r>
                        <a:rPr lang="en-US" altLang="x-none" sz="2000" b="1" baseline="0" dirty="0" err="1">
                          <a:solidFill>
                            <a:srgbClr val="EEECE1"/>
                          </a:solidFill>
                          <a:latin typeface="Arial" panose="020B0604020202020204" pitchFamily="34" charset="0"/>
                        </a:rPr>
                        <a:t>Products</a:t>
                      </a:r>
                      <a:endParaRPr lang="en-US" altLang="x-none" sz="2000" b="1" baseline="0" dirty="0" err="1">
                        <a:solidFill>
                          <a:srgbClr val="EEECE1"/>
                        </a:solidFill>
                        <a:latin typeface="Arial" panose="020B0604020202020204" pitchFamily="34" charset="0"/>
                      </a:endParaRPr>
                    </a:p>
                  </a:txBody>
                  <a:tcPr marT="63500" anchor="t">
                    <a:lnL w="2808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hMerge="1">
                  <a:tcP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c hMerge="1">
                  <a:tcPr>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r>
              <a:tr h="317500">
                <a:tc>
                  <a:txBody>
                    <a:bodyPr wrap="square"/>
                    <a:p>
                      <a:pPr defTabSz="0" hangingPunct="1">
                        <a:spcBef>
                          <a:spcPts val="325"/>
                        </a:spcBef>
                        <a:buNone/>
                        <a:tabLst>
                          <a:tab pos="0" algn="l"/>
                          <a:tab pos="457200" algn="l"/>
                          <a:tab pos="914400" algn="l"/>
                          <a:tab pos="1371600" algn="l"/>
                          <a:tab pos="1828800" algn="l"/>
                          <a:tab pos="2286000" algn="l"/>
                          <a:tab pos="2743200" algn="l"/>
                          <a:tab pos="3200400" algn="l"/>
                        </a:tabLst>
                      </a:pPr>
                      <a:r>
                        <a:rPr lang="en-US" altLang="x-none" sz="1600" b="1" baseline="0" dirty="0" err="1">
                          <a:solidFill>
                            <a:srgbClr val="EEECE1"/>
                          </a:solidFill>
                          <a:latin typeface="Arial" panose="020B0604020202020204" pitchFamily="34" charset="0"/>
                        </a:rPr>
                        <a:t>PID</a:t>
                      </a:r>
                      <a:endParaRPr lang="en-US" altLang="x-none" sz="1600" b="1" baseline="0" dirty="0" err="1">
                        <a:solidFill>
                          <a:srgbClr val="EEECE1"/>
                        </a:solidFill>
                        <a:latin typeface="Arial" panose="020B0604020202020204" pitchFamily="34" charset="0"/>
                      </a:endParaRPr>
                    </a:p>
                  </a:txBody>
                  <a:tcPr marT="59944"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a:txBody>
                    <a:bodyPr wrap="square"/>
                    <a:p>
                      <a:pPr defTabSz="0" hangingPunct="1">
                        <a:spcBef>
                          <a:spcPts val="325"/>
                        </a:spcBef>
                        <a:buNone/>
                        <a:tabLst>
                          <a:tab pos="0" algn="l"/>
                          <a:tab pos="457200" algn="l"/>
                          <a:tab pos="914400" algn="l"/>
                          <a:tab pos="1371600" algn="l"/>
                          <a:tab pos="1828800" algn="l"/>
                          <a:tab pos="2286000" algn="l"/>
                          <a:tab pos="2743200" algn="l"/>
                          <a:tab pos="3200400" algn="l"/>
                        </a:tabLst>
                      </a:pPr>
                      <a:r>
                        <a:rPr lang="en-US" altLang="x-none" sz="1600" b="1" baseline="0" dirty="0" err="1">
                          <a:solidFill>
                            <a:srgbClr val="EEECE1"/>
                          </a:solidFill>
                          <a:latin typeface="Arial" panose="020B0604020202020204" pitchFamily="34" charset="0"/>
                        </a:rPr>
                        <a:t>Description</a:t>
                      </a:r>
                      <a:endParaRPr lang="en-US" altLang="x-none" sz="1600" b="1" baseline="0" dirty="0" err="1">
                        <a:solidFill>
                          <a:srgbClr val="EEECE1"/>
                        </a:solidFill>
                        <a:latin typeface="Arial" panose="020B0604020202020204" pitchFamily="34" charset="0"/>
                      </a:endParaRPr>
                    </a:p>
                  </a:txBody>
                  <a:tcPr marT="59944"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a:txBody>
                    <a:bodyPr wrap="square"/>
                    <a:p>
                      <a:pPr defTabSz="0" hangingPunct="1">
                        <a:spcBef>
                          <a:spcPts val="325"/>
                        </a:spcBef>
                        <a:buNone/>
                        <a:tabLst>
                          <a:tab pos="0" algn="l"/>
                          <a:tab pos="457200" algn="l"/>
                          <a:tab pos="914400" algn="l"/>
                          <a:tab pos="1371600" algn="l"/>
                          <a:tab pos="1828800" algn="l"/>
                          <a:tab pos="2286000" algn="l"/>
                          <a:tab pos="2743200" algn="l"/>
                          <a:tab pos="3200400" algn="l"/>
                        </a:tabLst>
                      </a:pPr>
                      <a:r>
                        <a:rPr lang="en-US" altLang="x-none" sz="1600" b="1" baseline="0" dirty="0" err="1">
                          <a:solidFill>
                            <a:srgbClr val="EEECE1"/>
                          </a:solidFill>
                          <a:latin typeface="Arial" panose="020B0604020202020204" pitchFamily="34" charset="0"/>
                        </a:rPr>
                        <a:t>Cost</a:t>
                      </a:r>
                      <a:endParaRPr lang="en-US" altLang="x-none" sz="1600" b="1" baseline="0" dirty="0" err="1">
                        <a:solidFill>
                          <a:srgbClr val="EEECE1"/>
                        </a:solidFill>
                        <a:latin typeface="Arial" panose="020B0604020202020204" pitchFamily="34" charset="0"/>
                      </a:endParaRPr>
                    </a:p>
                  </a:txBody>
                  <a:tcPr marT="59944"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r>
              <a:tr h="263525">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Lst>
                      </a:pPr>
                      <a:r>
                        <a:rPr lang="en-US" altLang="x-none" sz="1200" baseline="0" dirty="0" err="1">
                          <a:latin typeface="Arial" panose="020B0604020202020204" pitchFamily="34" charset="0"/>
                        </a:rPr>
                        <a:t>199</a:t>
                      </a:r>
                      <a:endParaRPr lang="en-US" altLang="x-none" sz="1200" baseline="0" dirty="0" err="1">
                        <a:latin typeface="Arial" panose="020B0604020202020204" pitchFamily="34" charset="0"/>
                      </a:endParaRPr>
                    </a:p>
                  </a:txBody>
                  <a:tcPr marT="56388"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Lst>
                      </a:pPr>
                      <a:r>
                        <a:rPr lang="en-US" altLang="x-none" sz="1200" baseline="0" dirty="0" err="1">
                          <a:latin typeface="Arial" panose="020B0604020202020204" pitchFamily="34" charset="0"/>
                        </a:rPr>
                        <a:t>Viagra</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Lst>
                      </a:pPr>
                      <a:r>
                        <a:rPr lang="en-US" altLang="x-none" sz="1200" baseline="0" dirty="0" err="1">
                          <a:latin typeface="Arial" panose="020B0604020202020204" pitchFamily="34" charset="0"/>
                        </a:rPr>
                        <a:t>$45.99</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r>
              <a:tr h="261938">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Lst>
                      </a:pPr>
                      <a:r>
                        <a:rPr lang="en-US" altLang="x-none" sz="1200" baseline="0" dirty="0" err="1">
                          <a:latin typeface="Arial" panose="020B0604020202020204" pitchFamily="34" charset="0"/>
                        </a:rPr>
                        <a:t>200</a:t>
                      </a:r>
                      <a:endParaRPr lang="en-US" altLang="x-none" sz="1200" baseline="0" dirty="0" err="1">
                        <a:latin typeface="Arial" panose="020B0604020202020204" pitchFamily="34" charset="0"/>
                      </a:endParaRPr>
                    </a:p>
                  </a:txBody>
                  <a:tcPr marT="56388"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Lst>
                      </a:pPr>
                      <a:r>
                        <a:rPr lang="en-US" altLang="x-none" sz="1200" baseline="0" dirty="0" err="1">
                          <a:latin typeface="Arial" panose="020B0604020202020204" pitchFamily="34" charset="0"/>
                        </a:rPr>
                        <a:t>Tooth Paste</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Lst>
                      </a:pPr>
                      <a:r>
                        <a:rPr lang="en-US" altLang="x-none" sz="1200" baseline="0" dirty="0" err="1">
                          <a:latin typeface="Arial" panose="020B0604020202020204" pitchFamily="34" charset="0"/>
                        </a:rPr>
                        <a:t>$2.58</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r>
              <a:tr h="261937">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Lst>
                      </a:pPr>
                      <a:r>
                        <a:rPr lang="en-US" altLang="x-none" sz="1200" baseline="0" dirty="0" err="1">
                          <a:latin typeface="Arial" panose="020B0604020202020204" pitchFamily="34" charset="0"/>
                        </a:rPr>
                        <a:t>201</a:t>
                      </a:r>
                      <a:endParaRPr lang="en-US" altLang="x-none" sz="1200" baseline="0" dirty="0" err="1">
                        <a:latin typeface="Arial" panose="020B0604020202020204" pitchFamily="34" charset="0"/>
                      </a:endParaRPr>
                    </a:p>
                  </a:txBody>
                  <a:tcPr marT="56388"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Lst>
                      </a:pPr>
                      <a:r>
                        <a:rPr lang="en-US" altLang="x-none" sz="1200" baseline="0" dirty="0" err="1">
                          <a:latin typeface="Arial" panose="020B0604020202020204" pitchFamily="34" charset="0"/>
                        </a:rPr>
                        <a:t>Hair Gel</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Lst>
                      </a:pPr>
                      <a:r>
                        <a:rPr lang="en-US" altLang="x-none" sz="1200" baseline="0" dirty="0" err="1">
                          <a:latin typeface="Arial" panose="020B0604020202020204" pitchFamily="34" charset="0"/>
                        </a:rPr>
                        <a:t>$5.99</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0592" name="Table 20591"/>
          <p:cNvGraphicFramePr/>
          <p:nvPr/>
        </p:nvGraphicFramePr>
        <p:xfrm>
          <a:off x="2438400" y="1752600"/>
          <a:ext cx="3735388" cy="1479550"/>
        </p:xfrm>
        <a:graphic>
          <a:graphicData uri="http://schemas.openxmlformats.org/drawingml/2006/table">
            <a:tbl>
              <a:tblPr/>
              <a:tblGrid>
                <a:gridCol w="687388"/>
                <a:gridCol w="982662"/>
                <a:gridCol w="984250"/>
                <a:gridCol w="1081088"/>
              </a:tblGrid>
              <a:tr h="374650">
                <a:tc gridSpan="4">
                  <a:txBody>
                    <a:bodyPr wrap="square"/>
                    <a:p>
                      <a:pPr algn="ctr" defTabSz="0" hangingPunct="1">
                        <a:spcBef>
                          <a:spcPts val="400"/>
                        </a:spcBef>
                        <a:buNone/>
                        <a:tabLst>
                          <a:tab pos="0" algn="l"/>
                          <a:tab pos="457200" algn="l"/>
                          <a:tab pos="914400" algn="l"/>
                          <a:tab pos="1371600" algn="l"/>
                          <a:tab pos="1828800" algn="l"/>
                          <a:tab pos="2286000" algn="l"/>
                          <a:tab pos="2743200" algn="l"/>
                          <a:tab pos="3200400" algn="l"/>
                          <a:tab pos="3657600" algn="l"/>
                        </a:tabLst>
                      </a:pPr>
                      <a:r>
                        <a:rPr lang="en-US" altLang="x-none" sz="2000" b="1" baseline="0" dirty="0" err="1">
                          <a:solidFill>
                            <a:srgbClr val="EEECE1"/>
                          </a:solidFill>
                          <a:latin typeface="Arial" panose="020B0604020202020204" pitchFamily="34" charset="0"/>
                        </a:rPr>
                        <a:t>Orders</a:t>
                      </a:r>
                      <a:endParaRPr lang="en-US" altLang="x-none" sz="2000" b="1" baseline="0" dirty="0" err="1">
                        <a:solidFill>
                          <a:srgbClr val="EEECE1"/>
                        </a:solidFill>
                        <a:latin typeface="Arial" panose="020B0604020202020204" pitchFamily="34" charset="0"/>
                      </a:endParaRPr>
                    </a:p>
                  </a:txBody>
                  <a:tcPr marT="63500" anchor="t">
                    <a:lnL w="2808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hMerge="1">
                  <a:tcP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c hMerge="1">
                  <a:tcP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c hMerge="1">
                  <a:tcPr>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r>
              <a:tr h="317500">
                <a:tc>
                  <a:txBody>
                    <a:bodyPr wrap="square"/>
                    <a:p>
                      <a:pPr defTabSz="0" hangingPunct="1">
                        <a:spcBef>
                          <a:spcPts val="325"/>
                        </a:spcBef>
                        <a:buNone/>
                        <a:tabLst>
                          <a:tab pos="0" algn="l"/>
                          <a:tab pos="457200" algn="l"/>
                          <a:tab pos="914400" algn="l"/>
                          <a:tab pos="1371600" algn="l"/>
                          <a:tab pos="1828800" algn="l"/>
                          <a:tab pos="2286000" algn="l"/>
                          <a:tab pos="2743200" algn="l"/>
                          <a:tab pos="3200400" algn="l"/>
                          <a:tab pos="3657600" algn="l"/>
                        </a:tabLst>
                      </a:pPr>
                      <a:r>
                        <a:rPr lang="en-US" altLang="x-none" sz="1600" b="1" baseline="0" dirty="0" err="1">
                          <a:solidFill>
                            <a:srgbClr val="EEECE1"/>
                          </a:solidFill>
                          <a:latin typeface="Arial" panose="020B0604020202020204" pitchFamily="34" charset="0"/>
                        </a:rPr>
                        <a:t>OID</a:t>
                      </a:r>
                      <a:endParaRPr lang="en-US" altLang="x-none" sz="1600" b="1" baseline="0" dirty="0" err="1">
                        <a:solidFill>
                          <a:srgbClr val="EEECE1"/>
                        </a:solidFill>
                        <a:latin typeface="Arial" panose="020B0604020202020204" pitchFamily="34" charset="0"/>
                      </a:endParaRPr>
                    </a:p>
                  </a:txBody>
                  <a:tcPr marT="59944"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a:txBody>
                    <a:bodyPr wrap="square"/>
                    <a:p>
                      <a:pPr defTabSz="0" hangingPunct="1">
                        <a:spcBef>
                          <a:spcPts val="325"/>
                        </a:spcBef>
                        <a:buNone/>
                        <a:tabLst>
                          <a:tab pos="0" algn="l"/>
                          <a:tab pos="457200" algn="l"/>
                          <a:tab pos="914400" algn="l"/>
                          <a:tab pos="1371600" algn="l"/>
                          <a:tab pos="1828800" algn="l"/>
                          <a:tab pos="2286000" algn="l"/>
                          <a:tab pos="2743200" algn="l"/>
                          <a:tab pos="3200400" algn="l"/>
                          <a:tab pos="3657600" algn="l"/>
                        </a:tabLst>
                      </a:pPr>
                      <a:r>
                        <a:rPr lang="en-US" altLang="x-none" sz="1600" b="1" baseline="0" dirty="0" err="1">
                          <a:solidFill>
                            <a:srgbClr val="EEECE1"/>
                          </a:solidFill>
                          <a:latin typeface="Arial" panose="020B0604020202020204" pitchFamily="34" charset="0"/>
                        </a:rPr>
                        <a:t>CID</a:t>
                      </a:r>
                      <a:endParaRPr lang="en-US" altLang="x-none" sz="1600" b="1" baseline="0" dirty="0" err="1">
                        <a:solidFill>
                          <a:srgbClr val="EEECE1"/>
                        </a:solidFill>
                        <a:latin typeface="Arial" panose="020B0604020202020204" pitchFamily="34" charset="0"/>
                      </a:endParaRPr>
                    </a:p>
                  </a:txBody>
                  <a:tcPr marT="59944"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a:txBody>
                    <a:bodyPr wrap="square"/>
                    <a:p>
                      <a:pPr defTabSz="0" hangingPunct="1">
                        <a:spcBef>
                          <a:spcPts val="325"/>
                        </a:spcBef>
                        <a:buNone/>
                        <a:tabLst>
                          <a:tab pos="0" algn="l"/>
                          <a:tab pos="457200" algn="l"/>
                          <a:tab pos="914400" algn="l"/>
                          <a:tab pos="1371600" algn="l"/>
                          <a:tab pos="1828800" algn="l"/>
                          <a:tab pos="2286000" algn="l"/>
                          <a:tab pos="2743200" algn="l"/>
                          <a:tab pos="3200400" algn="l"/>
                          <a:tab pos="3657600" algn="l"/>
                        </a:tabLst>
                      </a:pPr>
                      <a:r>
                        <a:rPr lang="en-US" altLang="x-none" sz="1600" b="1" baseline="0" dirty="0" err="1">
                          <a:solidFill>
                            <a:srgbClr val="EEECE1"/>
                          </a:solidFill>
                          <a:latin typeface="Arial" panose="020B0604020202020204" pitchFamily="34" charset="0"/>
                        </a:rPr>
                        <a:t>PID</a:t>
                      </a:r>
                      <a:endParaRPr lang="en-US" altLang="x-none" sz="1600" b="1" baseline="0" dirty="0" err="1">
                        <a:solidFill>
                          <a:srgbClr val="EEECE1"/>
                        </a:solidFill>
                        <a:latin typeface="Arial" panose="020B0604020202020204" pitchFamily="34" charset="0"/>
                      </a:endParaRPr>
                    </a:p>
                  </a:txBody>
                  <a:tcPr marT="59944"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a:txBody>
                    <a:bodyPr wrap="square"/>
                    <a:p>
                      <a:pPr defTabSz="0" hangingPunct="1">
                        <a:spcBef>
                          <a:spcPts val="325"/>
                        </a:spcBef>
                        <a:buNone/>
                        <a:tabLst>
                          <a:tab pos="0" algn="l"/>
                          <a:tab pos="457200" algn="l"/>
                          <a:tab pos="914400" algn="l"/>
                          <a:tab pos="1371600" algn="l"/>
                          <a:tab pos="1828800" algn="l"/>
                          <a:tab pos="2286000" algn="l"/>
                          <a:tab pos="2743200" algn="l"/>
                          <a:tab pos="3200400" algn="l"/>
                          <a:tab pos="3657600" algn="l"/>
                        </a:tabLst>
                      </a:pPr>
                      <a:r>
                        <a:rPr lang="en-US" altLang="x-none" sz="1600" b="1" baseline="0" dirty="0" err="1">
                          <a:solidFill>
                            <a:srgbClr val="EEECE1"/>
                          </a:solidFill>
                          <a:latin typeface="Arial" panose="020B0604020202020204" pitchFamily="34" charset="0"/>
                        </a:rPr>
                        <a:t>Quantity</a:t>
                      </a:r>
                      <a:endParaRPr lang="en-US" altLang="x-none" sz="1600" b="1" baseline="0" dirty="0" err="1">
                        <a:solidFill>
                          <a:srgbClr val="EEECE1"/>
                        </a:solidFill>
                        <a:latin typeface="Arial" panose="020B0604020202020204" pitchFamily="34" charset="0"/>
                      </a:endParaRPr>
                    </a:p>
                  </a:txBody>
                  <a:tcPr marT="59944"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r>
              <a:tr h="263525">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001</a:t>
                      </a:r>
                      <a:endParaRPr lang="en-US" altLang="x-none" sz="1200" baseline="0" dirty="0" err="1">
                        <a:latin typeface="Arial" panose="020B0604020202020204" pitchFamily="34" charset="0"/>
                      </a:endParaRPr>
                    </a:p>
                  </a:txBody>
                  <a:tcPr marT="56388"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508</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199</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500,000</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r>
              <a:tr h="261938">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002</a:t>
                      </a:r>
                      <a:endParaRPr lang="en-US" altLang="x-none" sz="1200" baseline="0" dirty="0" err="1">
                        <a:latin typeface="Arial" panose="020B0604020202020204" pitchFamily="34" charset="0"/>
                      </a:endParaRPr>
                    </a:p>
                  </a:txBody>
                  <a:tcPr marT="56388"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508</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201</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2</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r>
              <a:tr h="261937">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003</a:t>
                      </a:r>
                      <a:endParaRPr lang="en-US" altLang="x-none" sz="1200" baseline="0" dirty="0" err="1">
                        <a:latin typeface="Arial" panose="020B0604020202020204" pitchFamily="34" charset="0"/>
                      </a:endParaRPr>
                    </a:p>
                  </a:txBody>
                  <a:tcPr marT="56388"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510</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201</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1</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r>
            </a:tbl>
          </a:graphicData>
        </a:graphic>
      </p:graphicFrame>
      <p:grpSp>
        <p:nvGrpSpPr>
          <p:cNvPr id="20653" name="Group 20652"/>
          <p:cNvGrpSpPr/>
          <p:nvPr/>
        </p:nvGrpSpPr>
        <p:grpSpPr>
          <a:xfrm>
            <a:off x="609600" y="2514600"/>
            <a:ext cx="3122613" cy="2055813"/>
            <a:chOff x="384" y="1584"/>
            <a:chExt cx="1967" cy="1295"/>
          </a:xfrm>
        </p:grpSpPr>
        <p:sp>
          <p:nvSpPr>
            <p:cNvPr id="20654" name="Rectangle 20653"/>
            <p:cNvSpPr/>
            <p:nvPr/>
          </p:nvSpPr>
          <p:spPr>
            <a:xfrm>
              <a:off x="1920" y="1584"/>
              <a:ext cx="431" cy="335"/>
            </a:xfrm>
            <a:prstGeom prst="rect">
              <a:avLst/>
            </a:prstGeom>
            <a:noFill/>
            <a:ln w="25560" cap="flat" cmpd="sng">
              <a:solidFill>
                <a:srgbClr val="1F497D">
                  <a:alpha val="100000"/>
                </a:srgbClr>
              </a:solidFill>
              <a:prstDash val="solid"/>
              <a:miter/>
              <a:headEnd type="none" w="med" len="med"/>
              <a:tailEnd type="none" w="med" len="med"/>
            </a:ln>
          </p:spPr>
          <p:txBody>
            <a:bodyPr/>
            <a:p>
              <a:endParaRPr lang="en-US"/>
            </a:p>
          </p:txBody>
        </p:sp>
        <p:sp>
          <p:nvSpPr>
            <p:cNvPr id="20655" name="Rectangle 20654"/>
            <p:cNvSpPr/>
            <p:nvPr/>
          </p:nvSpPr>
          <p:spPr>
            <a:xfrm>
              <a:off x="384" y="2688"/>
              <a:ext cx="431" cy="191"/>
            </a:xfrm>
            <a:prstGeom prst="rect">
              <a:avLst/>
            </a:prstGeom>
            <a:noFill/>
            <a:ln w="25560" cap="flat" cmpd="sng">
              <a:solidFill>
                <a:srgbClr val="1F497D">
                  <a:alpha val="100000"/>
                </a:srgbClr>
              </a:solidFill>
              <a:prstDash val="solid"/>
              <a:miter/>
              <a:headEnd type="none" w="med" len="med"/>
              <a:tailEnd type="none" w="med" len="med"/>
            </a:ln>
          </p:spPr>
          <p:txBody>
            <a:bodyPr/>
            <a:p>
              <a:endParaRPr lang="en-US"/>
            </a:p>
          </p:txBody>
        </p:sp>
        <p:sp>
          <p:nvSpPr>
            <p:cNvPr id="20656" name="Straight Connector 20655"/>
            <p:cNvSpPr/>
            <p:nvPr/>
          </p:nvSpPr>
          <p:spPr>
            <a:xfrm flipV="1">
              <a:off x="720" y="1919"/>
              <a:ext cx="1295" cy="769"/>
            </a:xfrm>
            <a:prstGeom prst="line">
              <a:avLst/>
            </a:prstGeom>
            <a:ln w="25560" cap="flat" cmpd="sng">
              <a:solidFill>
                <a:srgbClr val="1F497D">
                  <a:alpha val="100000"/>
                </a:srgbClr>
              </a:solidFill>
              <a:prstDash val="solid"/>
              <a:round/>
              <a:headEnd type="none" w="med" len="med"/>
              <a:tailEnd type="none" w="med" len="med"/>
            </a:ln>
          </p:spPr>
        </p:sp>
      </p:grpSp>
      <p:grpSp>
        <p:nvGrpSpPr>
          <p:cNvPr id="20657" name="Group 20656"/>
          <p:cNvGrpSpPr/>
          <p:nvPr/>
        </p:nvGrpSpPr>
        <p:grpSpPr>
          <a:xfrm>
            <a:off x="4114800" y="2743200"/>
            <a:ext cx="1293813" cy="2360613"/>
            <a:chOff x="2592" y="1728"/>
            <a:chExt cx="815" cy="1487"/>
          </a:xfrm>
        </p:grpSpPr>
        <p:sp>
          <p:nvSpPr>
            <p:cNvPr id="20658" name="Rectangle 20657"/>
            <p:cNvSpPr/>
            <p:nvPr/>
          </p:nvSpPr>
          <p:spPr>
            <a:xfrm>
              <a:off x="2592" y="1728"/>
              <a:ext cx="527" cy="383"/>
            </a:xfrm>
            <a:prstGeom prst="rect">
              <a:avLst/>
            </a:prstGeom>
            <a:noFill/>
            <a:ln w="25560" cap="flat" cmpd="sng">
              <a:solidFill>
                <a:srgbClr val="1F497D">
                  <a:alpha val="100000"/>
                </a:srgbClr>
              </a:solidFill>
              <a:prstDash val="solid"/>
              <a:miter/>
              <a:headEnd type="none" w="med" len="med"/>
              <a:tailEnd type="none" w="med" len="med"/>
            </a:ln>
          </p:spPr>
          <p:txBody>
            <a:bodyPr/>
            <a:p>
              <a:endParaRPr lang="en-US"/>
            </a:p>
          </p:txBody>
        </p:sp>
        <p:sp>
          <p:nvSpPr>
            <p:cNvPr id="20659" name="Rectangle 20658"/>
            <p:cNvSpPr/>
            <p:nvPr/>
          </p:nvSpPr>
          <p:spPr>
            <a:xfrm>
              <a:off x="2976" y="2976"/>
              <a:ext cx="431" cy="239"/>
            </a:xfrm>
            <a:prstGeom prst="rect">
              <a:avLst/>
            </a:prstGeom>
            <a:noFill/>
            <a:ln w="25560" cap="flat" cmpd="sng">
              <a:solidFill>
                <a:srgbClr val="1F497D">
                  <a:alpha val="100000"/>
                </a:srgbClr>
              </a:solidFill>
              <a:prstDash val="solid"/>
              <a:miter/>
              <a:headEnd type="none" w="med" len="med"/>
              <a:tailEnd type="none" w="med" len="med"/>
            </a:ln>
          </p:spPr>
          <p:txBody>
            <a:bodyPr/>
            <a:p>
              <a:endParaRPr lang="en-US"/>
            </a:p>
          </p:txBody>
        </p:sp>
        <p:sp>
          <p:nvSpPr>
            <p:cNvPr id="20660" name="Straight Connector 20659"/>
            <p:cNvSpPr/>
            <p:nvPr/>
          </p:nvSpPr>
          <p:spPr>
            <a:xfrm flipH="1" flipV="1">
              <a:off x="2927" y="2063"/>
              <a:ext cx="145" cy="913"/>
            </a:xfrm>
            <a:prstGeom prst="line">
              <a:avLst/>
            </a:prstGeom>
            <a:ln w="25560" cap="flat" cmpd="sng">
              <a:solidFill>
                <a:srgbClr val="1F497D">
                  <a:alpha val="100000"/>
                </a:srgbClr>
              </a:solidFill>
              <a:prstDash val="solid"/>
              <a:round/>
              <a:headEnd type="none" w="med" len="med"/>
              <a:tailEnd type="none" w="med" len="med"/>
            </a:ln>
          </p:spPr>
        </p:sp>
      </p:grpSp>
      <p:sp>
        <p:nvSpPr>
          <p:cNvPr id="20661" name="Freeform 20660" hidden="1"/>
          <p:cNvSpPr/>
          <p:nvPr/>
        </p:nvSpPr>
        <p:spPr>
          <a:xfrm>
            <a:off x="8255000" y="254000"/>
            <a:ext cx="381000" cy="317500"/>
          </a:xfrm>
          <a:custGeom>
            <a:avLst/>
            <a:gdLst>
              <a:gd name="A1" fmla="val -43750"/>
              <a:gd name="A2" fmla="val 70000"/>
              <a:gd name="A3" fmla="val 16667"/>
              <a:gd name="G0" fmla="*/ 1058 A1 1"/>
              <a:gd name="G1" fmla="*/ G0 1 34464"/>
              <a:gd name="G2" fmla="*/ 882 A2 1"/>
              <a:gd name="G3" fmla="*/ G2 1 34464"/>
              <a:gd name="G4" fmla="*/ 1058 1 2"/>
              <a:gd name="G5" fmla="+- G4 G1 0"/>
              <a:gd name="G6" fmla="+- G5 0 0"/>
              <a:gd name="G7" fmla="*/ 882 1 2"/>
              <a:gd name="G8" fmla="+- G7 G3 0"/>
              <a:gd name="G9" fmla="+- G8 0 0"/>
              <a:gd name="G10" fmla="*/ G1 882 1"/>
              <a:gd name="G11" fmla="*/ G10 1 1058"/>
              <a:gd name="G12" fmla="abs G3"/>
              <a:gd name="G13" fmla="abs G11"/>
              <a:gd name="G14" fmla="+- G12 0 G13"/>
              <a:gd name="G15" fmla="?: G1 7 2"/>
              <a:gd name="G16" fmla="?: G1 10 5"/>
              <a:gd name="G17" fmla="*/ 1058 G15 1"/>
              <a:gd name="G18" fmla="*/ G17 1 12"/>
              <a:gd name="G19" fmla="*/ 1058 G16 1"/>
              <a:gd name="G20" fmla="*/ G19 1 12"/>
              <a:gd name="G21" fmla="?: G3 7 2"/>
              <a:gd name="G22" fmla="?: G3 10 5"/>
              <a:gd name="G23" fmla="*/ 882 G21 1"/>
              <a:gd name="G24" fmla="*/ G23 1 12"/>
              <a:gd name="G25" fmla="*/ 882 G22 1"/>
              <a:gd name="G26" fmla="*/ G25 1 12"/>
              <a:gd name="G27" fmla="?: G1 0 G6"/>
              <a:gd name="G28" fmla="?: G14 0 G27"/>
              <a:gd name="G29" fmla="?: G3 G18 G6"/>
              <a:gd name="G30" fmla="?: G14 G29 G18"/>
              <a:gd name="G31" fmla="?: G1 G6 1058"/>
              <a:gd name="G32" fmla="?: G14 1058 G31"/>
              <a:gd name="G33" fmla="?: G3 G6 G18"/>
              <a:gd name="G34" fmla="?: G14 G33 G18"/>
              <a:gd name="G35" fmla="?: G1 G24 G9"/>
              <a:gd name="G36" fmla="?: G14 G24 G35"/>
              <a:gd name="G37" fmla="?: G3 0 G9"/>
              <a:gd name="G38" fmla="?: G14 G37 0"/>
              <a:gd name="G39" fmla="?: G1 G9 G24"/>
              <a:gd name="G40" fmla="?: G14 G24 G39"/>
              <a:gd name="G41" fmla="?: G3 G9 882"/>
              <a:gd name="G42" fmla="?: G14 G41 882"/>
              <a:gd name="G43" fmla="min 1058 882"/>
              <a:gd name="G44" fmla="*/ G43 A3 1"/>
              <a:gd name="G45" fmla="*/ G44 1 34464"/>
              <a:gd name="G46" fmla="+- 1058 0 G45"/>
              <a:gd name="G47" fmla="+- 882 0 G45"/>
              <a:gd name="G48" fmla="*/ G45 29289 1"/>
              <a:gd name="G49" fmla="*/ G48 1 34464"/>
              <a:gd name="G50" fmla="+- 1058 0 G49"/>
              <a:gd name="G51" fmla="+- 882 0 G49"/>
              <a:gd name="G52" fmla="+- 882 0 0"/>
              <a:gd name="G53" fmla="+- 1058 0 0"/>
              <a:gd name="G54" fmla="+- 180 0 0"/>
              <a:gd name="G55" fmla="+- 90 0 0"/>
              <a:gd name="G56" fmla="+- 270 0 0"/>
              <a:gd name="G57" fmla="+- 90 0 0"/>
              <a:gd name="G58" fmla="+- 0 0 0"/>
              <a:gd name="G59" fmla="+- 90 0 0"/>
              <a:gd name="G60" fmla="+- 90 0 0"/>
              <a:gd name="G61" fmla="+- 90 0 0"/>
            </a:gdLst>
            <a:ahLst/>
            <a:cxnLst/>
            <a:rect l="G49" t="G49" r="G50" b="G51"/>
            <a:pathLst>
              <a:path>
                <a:moveTo>
                  <a:pt x="0" y="G45"/>
                </a:moveTo>
                <a:lnTo>
                  <a:pt x="427" y="427"/>
                </a:lnTo>
                <a:lnTo>
                  <a:pt x="180" y="90"/>
                </a:lnTo>
                <a:lnTo>
                  <a:pt x="176" y="0"/>
                </a:lnTo>
                <a:lnTo>
                  <a:pt x="176" y="0"/>
                </a:lnTo>
                <a:lnTo>
                  <a:pt x="441" y="0"/>
                </a:lnTo>
                <a:lnTo>
                  <a:pt x="631" y="0"/>
                </a:lnTo>
                <a:lnTo>
                  <a:pt x="427" y="427"/>
                </a:lnTo>
                <a:lnTo>
                  <a:pt x="270" y="90"/>
                </a:lnTo>
                <a:lnTo>
                  <a:pt x="1058" y="515"/>
                </a:lnTo>
                <a:lnTo>
                  <a:pt x="1058" y="515"/>
                </a:lnTo>
                <a:lnTo>
                  <a:pt x="1058" y="735"/>
                </a:lnTo>
                <a:lnTo>
                  <a:pt x="1058" y="455"/>
                </a:lnTo>
                <a:lnTo>
                  <a:pt x="427" y="427"/>
                </a:lnTo>
                <a:lnTo>
                  <a:pt x="0" y="90"/>
                </a:lnTo>
                <a:lnTo>
                  <a:pt x="441" y="882"/>
                </a:lnTo>
                <a:lnTo>
                  <a:pt x="-814" y="2232"/>
                </a:lnTo>
                <a:lnTo>
                  <a:pt x="176" y="882"/>
                </a:lnTo>
                <a:lnTo>
                  <a:pt x="427" y="882"/>
                </a:lnTo>
                <a:lnTo>
                  <a:pt x="427" y="427"/>
                </a:lnTo>
                <a:close/>
              </a:path>
            </a:pathLst>
          </a:custGeom>
          <a:noFill/>
          <a:ln w="19080" cap="flat" cmpd="sng">
            <a:solidFill>
              <a:srgbClr val="1F497D">
                <a:alpha val="100000"/>
              </a:srgbClr>
            </a:solidFill>
            <a:prstDash val="solid"/>
            <a:miter/>
            <a:headEnd type="none" w="med" len="med"/>
            <a:tailEnd type="none" w="med" len="med"/>
          </a:ln>
        </p:spPr>
        <p:txBody>
          <a:bodyPr wrap="none" lIns="90000" tIns="45000" rIns="90000" bIns="45000" anchor="ctr"/>
          <a:p>
            <a:pPr rtl="0" eaLnBrk="1" hangingPunct="1">
              <a:lnSpc>
                <a:spcPct val="100000"/>
              </a:lnSpc>
              <a:spcBef>
                <a:spcPct val="0"/>
              </a:spcBef>
              <a:spcAft>
                <a:spcPct val="0"/>
              </a:spcAft>
              <a:buNone/>
            </a:pPr>
            <a:r>
              <a:rPr lang="en-US" altLang="x-none" sz="1400" b="1" baseline="0" dirty="0" err="1">
                <a:latin typeface="Tahoma" charset="0"/>
              </a:rPr>
              <a:t>0</a:t>
            </a:r>
            <a:endParaRPr lang="en-US" altLang="x-none" sz="1400" b="1" baseline="0" dirty="0" err="1">
              <a:latin typeface="Tahoma"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additive="repl">
                                        <p:cTn id="6" dur="1" fill="hold">
                                          <p:stCondLst>
                                            <p:cond delay="0"/>
                                          </p:stCondLst>
                                        </p:cTn>
                                        <p:tgtEl>
                                          <p:spTgt spid="20653"/>
                                        </p:tgtEl>
                                        <p:attrNameLst>
                                          <p:attrName>style.visibility</p:attrName>
                                        </p:attrNameLst>
                                      </p:cBhvr>
                                      <p:to>
                                        <p:strVal val="visible"/>
                                      </p:to>
                                    </p:set>
                                    <p:anim calcmode="lin" valueType="num">
                                      <p:cBhvr additive="repl">
                                        <p:cTn id="7" dur="500" fill="hold"/>
                                        <p:tgtEl>
                                          <p:spTgt spid="20653"/>
                                        </p:tgtEl>
                                        <p:attrNameLst>
                                          <p:attrName>ppt_x</p:attrName>
                                        </p:attrNameLst>
                                      </p:cBhvr>
                                      <p:tavLst>
                                        <p:tav tm="0">
                                          <p:val>
                                            <p:strVal val="0-#ppt_w/2"/>
                                          </p:val>
                                        </p:tav>
                                        <p:tav tm="100000">
                                          <p:val>
                                            <p:strVal val="#ppt_x"/>
                                          </p:val>
                                        </p:tav>
                                      </p:tavLst>
                                    </p:anim>
                                    <p:anim calcmode="lin" valueType="num">
                                      <p:cBhvr additive="repl">
                                        <p:cTn id="8" dur="500" fill="hold"/>
                                        <p:tgtEl>
                                          <p:spTgt spid="206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additive="repl">
                                        <p:cTn id="12" dur="1" fill="hold">
                                          <p:stCondLst>
                                            <p:cond delay="0"/>
                                          </p:stCondLst>
                                        </p:cTn>
                                        <p:tgtEl>
                                          <p:spTgt spid="20657"/>
                                        </p:tgtEl>
                                        <p:attrNameLst>
                                          <p:attrName>style.visibility</p:attrName>
                                        </p:attrNameLst>
                                      </p:cBhvr>
                                      <p:to>
                                        <p:strVal val="visible"/>
                                      </p:to>
                                    </p:set>
                                    <p:anim calcmode="lin" valueType="num">
                                      <p:cBhvr additive="repl">
                                        <p:cTn id="13" dur="500" fill="hold"/>
                                        <p:tgtEl>
                                          <p:spTgt spid="20657"/>
                                        </p:tgtEl>
                                        <p:attrNameLst>
                                          <p:attrName>ppt_x</p:attrName>
                                        </p:attrNameLst>
                                      </p:cBhvr>
                                      <p:tavLst>
                                        <p:tav tm="0">
                                          <p:val>
                                            <p:strVal val="0-#ppt_w/2"/>
                                          </p:val>
                                        </p:tav>
                                        <p:tav tm="100000">
                                          <p:val>
                                            <p:strVal val="#ppt_x"/>
                                          </p:val>
                                        </p:tav>
                                      </p:tavLst>
                                    </p:anim>
                                    <p:anim calcmode="lin" valueType="num">
                                      <p:cBhvr additive="repl">
                                        <p:cTn id="14" dur="500" fill="hold"/>
                                        <p:tgtEl>
                                          <p:spTgt spid="206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itle 21504"/>
          <p:cNvSpPr>
            <a:spLocks noGrp="1"/>
          </p:cNvSpPr>
          <p:nvPr>
            <p:ph type="title"/>
          </p:nvPr>
        </p:nvSpPr>
        <p:spPr>
          <a:xfrm>
            <a:off x="990600" y="2032000"/>
            <a:ext cx="7772400" cy="1014413"/>
          </a:xfrm>
          <a:ln/>
        </p:spPr>
        <p:txBody>
          <a:bodyPr wrap="square" lIns="91440" tIns="45720" rIns="91440" bIns="45720" anchor="ctr"/>
          <a:p>
            <a:pPr algn="l" defTabSz="0">
              <a:lnSpc>
                <a:spcPct val="100000"/>
              </a:lnSpc>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lang="en-US" altLang="x-none" sz="1800" kern="1200" baseline="0" dirty="0" err="1">
              <a:latin typeface="Calibri" charset="0"/>
              <a:ea typeface="Noto Sans CJK SC" panose="020B0500000000000000" charset="-122"/>
            </a:endParaRPr>
          </a:p>
        </p:txBody>
      </p:sp>
      <p:sp>
        <p:nvSpPr>
          <p:cNvPr id="21506" name="Subtitle 21505"/>
          <p:cNvSpPr>
            <a:spLocks noGrp="1"/>
          </p:cNvSpPr>
          <p:nvPr>
            <p:ph type="subTitle" idx="1"/>
          </p:nvPr>
        </p:nvSpPr>
        <p:spPr>
          <a:xfrm>
            <a:off x="1371600" y="3886200"/>
            <a:ext cx="6400800" cy="1752600"/>
          </a:xfrm>
          <a:ln/>
        </p:spPr>
        <p:txBody>
          <a:bodyPr wrap="square" lIns="91440" tIns="45720" rIns="91440" bIns="45720" anchor="t"/>
          <a:p>
            <a:pPr marL="1905" indent="-344805" defTabSz="0">
              <a:lnSpc>
                <a:spcPct val="100000"/>
              </a:lnSpc>
              <a:spcBef>
                <a:spcPts val="740"/>
              </a:spcBef>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x-none" sz="3700" kern="1200" baseline="0" dirty="0" err="1">
                <a:solidFill>
                  <a:srgbClr val="8B8B8B"/>
                </a:solidFill>
                <a:latin typeface="Calibri" charset="0"/>
                <a:ea typeface="Noto Sans CJK SC" panose="020B0500000000000000" charset="-122"/>
              </a:rPr>
              <a:t>Relationships &amp; Queries in Databases</a:t>
            </a:r>
            <a:endParaRPr lang="en-US" altLang="x-none" sz="3700" kern="1200" baseline="0" dirty="0" err="1">
              <a:solidFill>
                <a:srgbClr val="8B8B8B"/>
              </a:solidFill>
              <a:latin typeface="Calibri" charset="0"/>
              <a:ea typeface="Noto Sans CJK SC" panose="020B0500000000000000" charset="-122"/>
            </a:endParaRPr>
          </a:p>
        </p:txBody>
      </p:sp>
      <p:sp>
        <p:nvSpPr>
          <p:cNvPr id="21507" name="Freeform 21506" hidden="1"/>
          <p:cNvSpPr/>
          <p:nvPr/>
        </p:nvSpPr>
        <p:spPr>
          <a:xfrm>
            <a:off x="8255000" y="254000"/>
            <a:ext cx="381000" cy="317500"/>
          </a:xfrm>
          <a:custGeom>
            <a:avLst/>
            <a:gdLst>
              <a:gd name="A1" fmla="val -43750"/>
              <a:gd name="A2" fmla="val 70000"/>
              <a:gd name="A3" fmla="val 16667"/>
              <a:gd name="G0" fmla="*/ 1058 A1 1"/>
              <a:gd name="G1" fmla="*/ G0 1 34464"/>
              <a:gd name="G2" fmla="*/ 882 A2 1"/>
              <a:gd name="G3" fmla="*/ G2 1 34464"/>
              <a:gd name="G4" fmla="*/ 1058 1 2"/>
              <a:gd name="G5" fmla="+- G4 G1 0"/>
              <a:gd name="G6" fmla="+- G5 0 0"/>
              <a:gd name="G7" fmla="*/ 882 1 2"/>
              <a:gd name="G8" fmla="+- G7 G3 0"/>
              <a:gd name="G9" fmla="+- G8 0 0"/>
              <a:gd name="G10" fmla="*/ G1 882 1"/>
              <a:gd name="G11" fmla="*/ G10 1 1058"/>
              <a:gd name="G12" fmla="abs G3"/>
              <a:gd name="G13" fmla="abs G11"/>
              <a:gd name="G14" fmla="+- G12 0 G13"/>
              <a:gd name="G15" fmla="?: G1 7 2"/>
              <a:gd name="G16" fmla="?: G1 10 5"/>
              <a:gd name="G17" fmla="*/ 1058 G15 1"/>
              <a:gd name="G18" fmla="*/ G17 1 12"/>
              <a:gd name="G19" fmla="*/ 1058 G16 1"/>
              <a:gd name="G20" fmla="*/ G19 1 12"/>
              <a:gd name="G21" fmla="?: G3 7 2"/>
              <a:gd name="G22" fmla="?: G3 10 5"/>
              <a:gd name="G23" fmla="*/ 882 G21 1"/>
              <a:gd name="G24" fmla="*/ G23 1 12"/>
              <a:gd name="G25" fmla="*/ 882 G22 1"/>
              <a:gd name="G26" fmla="*/ G25 1 12"/>
              <a:gd name="G27" fmla="?: G1 0 G6"/>
              <a:gd name="G28" fmla="?: G14 0 G27"/>
              <a:gd name="G29" fmla="?: G3 G18 G6"/>
              <a:gd name="G30" fmla="?: G14 G29 G18"/>
              <a:gd name="G31" fmla="?: G1 G6 1058"/>
              <a:gd name="G32" fmla="?: G14 1058 G31"/>
              <a:gd name="G33" fmla="?: G3 G6 G18"/>
              <a:gd name="G34" fmla="?: G14 G33 G18"/>
              <a:gd name="G35" fmla="?: G1 G24 G9"/>
              <a:gd name="G36" fmla="?: G14 G24 G35"/>
              <a:gd name="G37" fmla="?: G3 0 G9"/>
              <a:gd name="G38" fmla="?: G14 G37 0"/>
              <a:gd name="G39" fmla="?: G1 G9 G24"/>
              <a:gd name="G40" fmla="?: G14 G24 G39"/>
              <a:gd name="G41" fmla="?: G3 G9 882"/>
              <a:gd name="G42" fmla="?: G14 G41 882"/>
              <a:gd name="G43" fmla="min 1058 882"/>
              <a:gd name="G44" fmla="*/ G43 A3 1"/>
              <a:gd name="G45" fmla="*/ G44 1 34464"/>
              <a:gd name="G46" fmla="+- 1058 0 G45"/>
              <a:gd name="G47" fmla="+- 882 0 G45"/>
              <a:gd name="G48" fmla="*/ G45 29289 1"/>
              <a:gd name="G49" fmla="*/ G48 1 34464"/>
              <a:gd name="G50" fmla="+- 1058 0 G49"/>
              <a:gd name="G51" fmla="+- 882 0 G49"/>
              <a:gd name="G52" fmla="+- 882 0 0"/>
              <a:gd name="G53" fmla="+- 1058 0 0"/>
              <a:gd name="G54" fmla="+- 180 0 0"/>
              <a:gd name="G55" fmla="+- 90 0 0"/>
              <a:gd name="G56" fmla="+- 270 0 0"/>
              <a:gd name="G57" fmla="+- 90 0 0"/>
              <a:gd name="G58" fmla="+- 0 0 0"/>
              <a:gd name="G59" fmla="+- 90 0 0"/>
              <a:gd name="G60" fmla="+- 90 0 0"/>
              <a:gd name="G61" fmla="+- 90 0 0"/>
            </a:gdLst>
            <a:ahLst/>
            <a:cxnLst/>
            <a:rect l="G49" t="G49" r="G50" b="G51"/>
            <a:pathLst>
              <a:path>
                <a:moveTo>
                  <a:pt x="0" y="G45"/>
                </a:moveTo>
                <a:lnTo>
                  <a:pt x="427" y="427"/>
                </a:lnTo>
                <a:lnTo>
                  <a:pt x="180" y="90"/>
                </a:lnTo>
                <a:lnTo>
                  <a:pt x="176" y="0"/>
                </a:lnTo>
                <a:lnTo>
                  <a:pt x="176" y="0"/>
                </a:lnTo>
                <a:lnTo>
                  <a:pt x="441" y="0"/>
                </a:lnTo>
                <a:lnTo>
                  <a:pt x="631" y="0"/>
                </a:lnTo>
                <a:lnTo>
                  <a:pt x="427" y="427"/>
                </a:lnTo>
                <a:lnTo>
                  <a:pt x="270" y="90"/>
                </a:lnTo>
                <a:lnTo>
                  <a:pt x="1058" y="515"/>
                </a:lnTo>
                <a:lnTo>
                  <a:pt x="1058" y="515"/>
                </a:lnTo>
                <a:lnTo>
                  <a:pt x="1058" y="735"/>
                </a:lnTo>
                <a:lnTo>
                  <a:pt x="1058" y="455"/>
                </a:lnTo>
                <a:lnTo>
                  <a:pt x="427" y="427"/>
                </a:lnTo>
                <a:lnTo>
                  <a:pt x="0" y="90"/>
                </a:lnTo>
                <a:lnTo>
                  <a:pt x="441" y="882"/>
                </a:lnTo>
                <a:lnTo>
                  <a:pt x="-814" y="2232"/>
                </a:lnTo>
                <a:lnTo>
                  <a:pt x="176" y="882"/>
                </a:lnTo>
                <a:lnTo>
                  <a:pt x="427" y="882"/>
                </a:lnTo>
                <a:lnTo>
                  <a:pt x="427" y="427"/>
                </a:lnTo>
                <a:close/>
              </a:path>
            </a:pathLst>
          </a:custGeom>
          <a:solidFill>
            <a:srgbClr val="4F81BD">
              <a:alpha val="25000"/>
            </a:srgbClr>
          </a:solidFill>
          <a:ln w="19080" cap="flat" cmpd="sng">
            <a:solidFill>
              <a:srgbClr val="000000">
                <a:alpha val="100000"/>
              </a:srgbClr>
            </a:solidFill>
            <a:prstDash val="solid"/>
            <a:miter/>
            <a:headEnd type="none" w="med" len="med"/>
            <a:tailEnd type="none" w="med" len="med"/>
          </a:ln>
        </p:spPr>
        <p:txBody>
          <a:bodyPr wrap="none" lIns="90000" tIns="45000" rIns="90000" bIns="45000" anchor="ctr"/>
          <a:p>
            <a:pPr rtl="0" eaLnBrk="1" hangingPunct="1">
              <a:lnSpc>
                <a:spcPct val="100000"/>
              </a:lnSpc>
              <a:spcBef>
                <a:spcPct val="0"/>
              </a:spcBef>
              <a:spcAft>
                <a:spcPct val="0"/>
              </a:spcAft>
              <a:buNone/>
            </a:pPr>
            <a:r>
              <a:rPr lang="en-US" altLang="x-none" sz="1400" b="1" baseline="0" dirty="0" err="1">
                <a:latin typeface="Tahoma" charset="0"/>
              </a:rPr>
              <a:t>0</a:t>
            </a:r>
            <a:endParaRPr lang="en-US" altLang="x-none" sz="1400" b="1" baseline="0" dirty="0" err="1">
              <a:latin typeface="Tahoma" charset="0"/>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itle 22528"/>
          <p:cNvSpPr>
            <a:spLocks noGrp="1"/>
          </p:cNvSpPr>
          <p:nvPr>
            <p:ph type="title"/>
          </p:nvPr>
        </p:nvSpPr>
        <p:spPr>
          <a:xfrm>
            <a:off x="457200" y="274638"/>
            <a:ext cx="8229600" cy="1143000"/>
          </a:xfrm>
          <a:ln/>
        </p:spPr>
        <p:txBody>
          <a:bodyPr wrap="square" lIns="91440" tIns="45720" rIns="91440" bIns="45720" anchor="ctr"/>
          <a:p>
            <a:pPr algn="ctr" defTabSz="0">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4400" baseline="0" dirty="0" err="1">
                <a:latin typeface="Calibri" charset="0"/>
              </a:rPr>
              <a:t>Types of Relationships</a:t>
            </a:r>
            <a:endParaRPr lang="en-US" altLang="x-none" sz="4400" baseline="0" dirty="0" err="1">
              <a:latin typeface="Calibri" charset="0"/>
            </a:endParaRPr>
          </a:p>
        </p:txBody>
      </p:sp>
      <p:sp>
        <p:nvSpPr>
          <p:cNvPr id="22530" name="Text Box 22529"/>
          <p:cNvSpPr txBox="1"/>
          <p:nvPr/>
        </p:nvSpPr>
        <p:spPr>
          <a:xfrm>
            <a:off x="457200" y="1600200"/>
            <a:ext cx="8229600" cy="4525963"/>
          </a:xfrm>
          <a:prstGeom prst="rect">
            <a:avLst/>
          </a:prstGeom>
          <a:noFill/>
          <a:ln w="9525">
            <a:noFill/>
          </a:ln>
        </p:spPr>
        <p:txBody>
          <a:bodyPr wrap="square" lIns="91440" tIns="45720" rIns="91440" bIns="45720" anchor="t"/>
          <a:p>
            <a:pPr marL="342900" indent="-340995" algn="l" defTabSz="0" rtl="0" eaLnBrk="1" hangingPunct="1">
              <a:lnSpc>
                <a:spcPct val="90000"/>
              </a:lnSpc>
              <a:spcBef>
                <a:spcPts val="565"/>
              </a:spcBef>
              <a:spcAft>
                <a:spcPct val="0"/>
              </a:spcAft>
              <a:buNone/>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2800" b="1" baseline="0" dirty="0" err="1">
              <a:solidFill>
                <a:srgbClr val="1F497D"/>
              </a:solidFill>
              <a:latin typeface="Calibri" charset="0"/>
            </a:endParaRPr>
          </a:p>
          <a:p>
            <a:pPr marL="342900" indent="-340995" algn="l" defTabSz="0" rtl="0" eaLnBrk="1" hangingPunct="1">
              <a:lnSpc>
                <a:spcPct val="90000"/>
              </a:lnSpc>
              <a:spcBef>
                <a:spcPts val="565"/>
              </a:spcBef>
              <a:spcAft>
                <a:spcPct val="0"/>
              </a:spcAft>
              <a:buNone/>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800" b="1" baseline="0" dirty="0" err="1">
                <a:solidFill>
                  <a:srgbClr val="1F497D"/>
                </a:solidFill>
                <a:latin typeface="Calibri" charset="0"/>
              </a:rPr>
              <a:t>One to One</a:t>
            </a:r>
            <a:endParaRPr lang="en-US" altLang="x-none" sz="2800" b="1" baseline="0" dirty="0" err="1">
              <a:solidFill>
                <a:srgbClr val="1F497D"/>
              </a:solidFill>
              <a:latin typeface="Calibri" charset="0"/>
            </a:endParaRPr>
          </a:p>
          <a:p>
            <a:pPr marL="342900" indent="-340995" algn="l" defTabSz="0" rtl="0" eaLnBrk="1" hangingPunct="1">
              <a:lnSpc>
                <a:spcPct val="90000"/>
              </a:lnSpc>
              <a:spcBef>
                <a:spcPts val="565"/>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800" baseline="0" dirty="0" err="1">
                <a:latin typeface="Calibri" charset="0"/>
              </a:rPr>
              <a:t>Examples?</a:t>
            </a:r>
            <a:endParaRPr lang="en-US" altLang="x-none" sz="2800" baseline="0" dirty="0" err="1">
              <a:latin typeface="Calibri" charset="0"/>
            </a:endParaRPr>
          </a:p>
          <a:p>
            <a:pPr marL="342900" indent="-340995" algn="l" defTabSz="0" rtl="0" eaLnBrk="1" hangingPunct="1">
              <a:lnSpc>
                <a:spcPct val="90000"/>
              </a:lnSpc>
              <a:spcBef>
                <a:spcPts val="565"/>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800" baseline="0" dirty="0" err="1">
                <a:latin typeface="Calibri" charset="0"/>
              </a:rPr>
              <a:t>Analysis Technique</a:t>
            </a:r>
            <a:endParaRPr lang="en-US" altLang="x-none" sz="2800" baseline="0" dirty="0" err="1">
              <a:latin typeface="Calibri" charset="0"/>
            </a:endParaRPr>
          </a:p>
          <a:p>
            <a:pPr marL="742950" lvl="1" indent="-283845" algn="l" defTabSz="0" rtl="0" eaLnBrk="1" hangingPunct="1">
              <a:lnSpc>
                <a:spcPct val="90000"/>
              </a:lnSpc>
              <a:spcBef>
                <a:spcPts val="490"/>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400" baseline="0" dirty="0" err="1">
                <a:solidFill>
                  <a:srgbClr val="000000"/>
                </a:solidFill>
                <a:latin typeface="Calibri" charset="0"/>
              </a:rPr>
              <a:t>Consider ThingA and ThingB</a:t>
            </a:r>
            <a:endParaRPr lang="en-US" altLang="x-none" sz="2400" baseline="0" dirty="0" err="1">
              <a:solidFill>
                <a:srgbClr val="000000"/>
              </a:solidFill>
              <a:latin typeface="Calibri" charset="0"/>
            </a:endParaRPr>
          </a:p>
          <a:p>
            <a:pPr marL="742950" lvl="1" indent="-283845" algn="l" defTabSz="0" rtl="0" eaLnBrk="1" hangingPunct="1">
              <a:lnSpc>
                <a:spcPct val="90000"/>
              </a:lnSpc>
              <a:spcBef>
                <a:spcPts val="490"/>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400" baseline="0" dirty="0" err="1">
                <a:solidFill>
                  <a:srgbClr val="000000"/>
                </a:solidFill>
                <a:latin typeface="Calibri" charset="0"/>
              </a:rPr>
              <a:t>Can ThingA be related to more than one ThingB?</a:t>
            </a:r>
            <a:endParaRPr lang="en-US" altLang="x-none" sz="2400" baseline="0" dirty="0" err="1">
              <a:solidFill>
                <a:srgbClr val="000000"/>
              </a:solidFill>
              <a:latin typeface="Calibri" charset="0"/>
            </a:endParaRPr>
          </a:p>
          <a:p>
            <a:pPr marL="742950" lvl="1" indent="-283845" algn="l" defTabSz="0" rtl="0" eaLnBrk="1" hangingPunct="1">
              <a:lnSpc>
                <a:spcPct val="90000"/>
              </a:lnSpc>
              <a:spcBef>
                <a:spcPts val="490"/>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400" baseline="0" dirty="0" err="1">
                <a:solidFill>
                  <a:srgbClr val="000000"/>
                </a:solidFill>
                <a:latin typeface="Calibri" charset="0"/>
              </a:rPr>
              <a:t>Can ThingB be related to more than one ThingA?</a:t>
            </a:r>
            <a:endParaRPr lang="en-US" altLang="x-none" sz="2400" baseline="0" dirty="0" err="1">
              <a:solidFill>
                <a:srgbClr val="000000"/>
              </a:solidFill>
              <a:latin typeface="Calibri" charset="0"/>
            </a:endParaRPr>
          </a:p>
          <a:p>
            <a:pPr marL="742950" lvl="1" indent="-283845" algn="l" defTabSz="0" rtl="0" eaLnBrk="1" hangingPunct="1">
              <a:lnSpc>
                <a:spcPct val="90000"/>
              </a:lnSpc>
              <a:spcBef>
                <a:spcPts val="490"/>
              </a:spcBef>
              <a:spcAft>
                <a:spcPct val="0"/>
              </a:spcAft>
              <a:buClr>
                <a:srgbClr val="1F497D"/>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400" baseline="0" dirty="0" err="1">
                <a:solidFill>
                  <a:srgbClr val="1F497D"/>
                </a:solidFill>
                <a:latin typeface="Calibri" charset="0"/>
              </a:rPr>
              <a:t>If the two answers are NO, then it is a </a:t>
            </a:r>
            <a:r>
              <a:rPr lang="en-US" altLang="x-none" sz="2400" b="1" baseline="0" dirty="0" err="1">
                <a:solidFill>
                  <a:srgbClr val="1F497D"/>
                </a:solidFill>
                <a:latin typeface="Calibri" charset="0"/>
              </a:rPr>
              <a:t>one to one</a:t>
            </a:r>
            <a:r>
              <a:rPr lang="en-US" altLang="x-none" sz="2400" baseline="0" dirty="0" err="1">
                <a:solidFill>
                  <a:srgbClr val="1F497D"/>
                </a:solidFill>
                <a:latin typeface="Calibri" charset="0"/>
              </a:rPr>
              <a:t> relationship.</a:t>
            </a:r>
            <a:endParaRPr lang="en-US" altLang="x-none" sz="2400" baseline="0" dirty="0" err="1">
              <a:solidFill>
                <a:srgbClr val="1F497D"/>
              </a:solidFill>
              <a:latin typeface="Calibri" charset="0"/>
            </a:endParaRPr>
          </a:p>
        </p:txBody>
      </p:sp>
      <p:grpSp>
        <p:nvGrpSpPr>
          <p:cNvPr id="22531" name="Group 22530"/>
          <p:cNvGrpSpPr/>
          <p:nvPr/>
        </p:nvGrpSpPr>
        <p:grpSpPr>
          <a:xfrm>
            <a:off x="4343400" y="1905000"/>
            <a:ext cx="4494213" cy="820738"/>
            <a:chOff x="2736" y="1200"/>
            <a:chExt cx="2831" cy="517"/>
          </a:xfrm>
        </p:grpSpPr>
        <p:sp>
          <p:nvSpPr>
            <p:cNvPr id="22532" name="Rectangle 22531"/>
            <p:cNvSpPr/>
            <p:nvPr/>
          </p:nvSpPr>
          <p:spPr>
            <a:xfrm>
              <a:off x="2736" y="1200"/>
              <a:ext cx="1103" cy="229"/>
            </a:xfrm>
            <a:prstGeom prst="rect">
              <a:avLst/>
            </a:prstGeom>
            <a:solidFill>
              <a:srgbClr val="1F497D"/>
            </a:solidFill>
            <a:ln w="25560">
              <a:noFill/>
            </a:ln>
          </p:spPr>
          <p:txBody>
            <a:bodyPr wrap="square" lIns="90000" tIns="45000" rIns="90000" bIns="45000" anchor="t">
              <a:spAutoFit/>
            </a:bodyPr>
            <a:p>
              <a:pPr defTabSz="0" rtl="0" eaLnBrk="1" hangingPunct="1">
                <a:lnSpc>
                  <a:spcPct val="100000"/>
                </a:lnSpc>
                <a:spcBef>
                  <a:spcPts val="900"/>
                </a:spcBef>
                <a:spcAft>
                  <a:spcPct val="0"/>
                </a:spcAft>
                <a:buNone/>
                <a:tabLst>
                  <a:tab pos="457200" algn="l"/>
                  <a:tab pos="914400" algn="l"/>
                  <a:tab pos="1371600" algn="l"/>
                </a:tabLst>
              </a:pPr>
              <a:r>
                <a:rPr lang="en-US" altLang="x-none" b="1" baseline="0" dirty="0" err="1">
                  <a:solidFill>
                    <a:srgbClr val="EEECE1"/>
                  </a:solidFill>
                  <a:latin typeface="Arial" panose="020B0604020202020204" pitchFamily="34" charset="0"/>
                </a:rPr>
                <a:t>ThingA</a:t>
              </a:r>
              <a:endParaRPr lang="en-US" altLang="x-none" b="1" baseline="0" dirty="0" err="1">
                <a:solidFill>
                  <a:srgbClr val="EEECE1"/>
                </a:solidFill>
                <a:latin typeface="Arial" panose="020B0604020202020204" pitchFamily="34" charset="0"/>
              </a:endParaRPr>
            </a:p>
          </p:txBody>
        </p:sp>
        <p:sp>
          <p:nvSpPr>
            <p:cNvPr id="22533" name="Rectangle 22532"/>
            <p:cNvSpPr/>
            <p:nvPr/>
          </p:nvSpPr>
          <p:spPr>
            <a:xfrm>
              <a:off x="4464" y="1200"/>
              <a:ext cx="1103" cy="229"/>
            </a:xfrm>
            <a:prstGeom prst="rect">
              <a:avLst/>
            </a:prstGeom>
            <a:solidFill>
              <a:srgbClr val="1F497D"/>
            </a:solidFill>
            <a:ln w="25560">
              <a:noFill/>
            </a:ln>
          </p:spPr>
          <p:txBody>
            <a:bodyPr wrap="square" lIns="90000" tIns="45000" rIns="90000" bIns="45000" anchor="t">
              <a:spAutoFit/>
            </a:bodyPr>
            <a:p>
              <a:pPr defTabSz="0" rtl="0" eaLnBrk="1" hangingPunct="1">
                <a:lnSpc>
                  <a:spcPct val="100000"/>
                </a:lnSpc>
                <a:spcBef>
                  <a:spcPts val="900"/>
                </a:spcBef>
                <a:spcAft>
                  <a:spcPct val="0"/>
                </a:spcAft>
                <a:buNone/>
                <a:tabLst>
                  <a:tab pos="457200" algn="l"/>
                  <a:tab pos="914400" algn="l"/>
                  <a:tab pos="1371600" algn="l"/>
                </a:tabLst>
              </a:pPr>
              <a:r>
                <a:rPr lang="en-US" altLang="x-none" b="1" baseline="0" dirty="0" err="1">
                  <a:solidFill>
                    <a:srgbClr val="EEECE1"/>
                  </a:solidFill>
                  <a:latin typeface="Arial" panose="020B0604020202020204" pitchFamily="34" charset="0"/>
                </a:rPr>
                <a:t>ThingB</a:t>
              </a:r>
              <a:endParaRPr lang="en-US" altLang="x-none" b="1" baseline="0" dirty="0" err="1">
                <a:solidFill>
                  <a:srgbClr val="EEECE1"/>
                </a:solidFill>
                <a:latin typeface="Arial" panose="020B0604020202020204" pitchFamily="34" charset="0"/>
              </a:endParaRPr>
            </a:p>
          </p:txBody>
        </p:sp>
        <p:sp>
          <p:nvSpPr>
            <p:cNvPr id="22534" name="Straight Connector 22533"/>
            <p:cNvSpPr/>
            <p:nvPr/>
          </p:nvSpPr>
          <p:spPr>
            <a:xfrm>
              <a:off x="3840" y="1344"/>
              <a:ext cx="623" cy="0"/>
            </a:xfrm>
            <a:prstGeom prst="line">
              <a:avLst/>
            </a:prstGeom>
            <a:ln w="63360" cap="flat" cmpd="sng">
              <a:solidFill>
                <a:srgbClr val="C0504D">
                  <a:alpha val="100000"/>
                </a:srgbClr>
              </a:solidFill>
              <a:prstDash val="solid"/>
              <a:round/>
              <a:headEnd type="triangle" w="med" len="med"/>
              <a:tailEnd type="triangle" w="med" len="med"/>
            </a:ln>
          </p:spPr>
        </p:sp>
        <p:sp>
          <p:nvSpPr>
            <p:cNvPr id="22535" name="Rectangle 22534"/>
            <p:cNvSpPr/>
            <p:nvPr/>
          </p:nvSpPr>
          <p:spPr>
            <a:xfrm>
              <a:off x="3552" y="1488"/>
              <a:ext cx="1247" cy="229"/>
            </a:xfrm>
            <a:prstGeom prst="rect">
              <a:avLst/>
            </a:prstGeom>
            <a:noFill/>
            <a:ln w="25560">
              <a:noFill/>
            </a:ln>
          </p:spPr>
          <p:txBody>
            <a:bodyPr wrap="square" lIns="90000" tIns="45000" rIns="90000" bIns="45000" anchor="t">
              <a:spAutoFit/>
            </a:bodyPr>
            <a:p>
              <a:pPr defTabSz="0" rtl="0" eaLnBrk="1" hangingPunct="1">
                <a:lnSpc>
                  <a:spcPct val="100000"/>
                </a:lnSpc>
                <a:spcBef>
                  <a:spcPts val="900"/>
                </a:spcBef>
                <a:spcAft>
                  <a:spcPct val="0"/>
                </a:spcAft>
                <a:buNone/>
                <a:tabLst>
                  <a:tab pos="457200" algn="l"/>
                  <a:tab pos="914400" algn="l"/>
                  <a:tab pos="1371600" algn="l"/>
                  <a:tab pos="1828800" algn="l"/>
                </a:tabLst>
              </a:pPr>
              <a:r>
                <a:rPr lang="en-US" altLang="x-none" baseline="0" dirty="0" err="1">
                  <a:latin typeface="Arial" panose="020B0604020202020204" pitchFamily="34" charset="0"/>
                </a:rPr>
                <a:t>Relationship</a:t>
              </a:r>
              <a:endParaRPr lang="en-US" altLang="x-none" baseline="0" dirty="0" err="1">
                <a:latin typeface="Arial" panose="020B0604020202020204" pitchFamily="34" charset="0"/>
              </a:endParaRPr>
            </a:p>
          </p:txBody>
        </p:sp>
      </p:grpSp>
      <p:grpSp>
        <p:nvGrpSpPr>
          <p:cNvPr id="22536" name="Group 22535"/>
          <p:cNvGrpSpPr/>
          <p:nvPr/>
        </p:nvGrpSpPr>
        <p:grpSpPr>
          <a:xfrm>
            <a:off x="4343400" y="2895600"/>
            <a:ext cx="4494213" cy="820738"/>
            <a:chOff x="2736" y="1824"/>
            <a:chExt cx="2831" cy="517"/>
          </a:xfrm>
        </p:grpSpPr>
        <p:sp>
          <p:nvSpPr>
            <p:cNvPr id="22537" name="Rectangle 22536"/>
            <p:cNvSpPr/>
            <p:nvPr/>
          </p:nvSpPr>
          <p:spPr>
            <a:xfrm>
              <a:off x="2736" y="1824"/>
              <a:ext cx="1103" cy="229"/>
            </a:xfrm>
            <a:prstGeom prst="rect">
              <a:avLst/>
            </a:prstGeom>
            <a:solidFill>
              <a:srgbClr val="1F497D"/>
            </a:solidFill>
            <a:ln w="25560">
              <a:noFill/>
            </a:ln>
          </p:spPr>
          <p:txBody>
            <a:bodyPr wrap="square" lIns="90000" tIns="45000" rIns="90000" bIns="45000" anchor="t">
              <a:spAutoFit/>
            </a:bodyPr>
            <a:p>
              <a:pPr defTabSz="0" rtl="0" eaLnBrk="1" hangingPunct="1">
                <a:lnSpc>
                  <a:spcPct val="100000"/>
                </a:lnSpc>
                <a:spcBef>
                  <a:spcPts val="900"/>
                </a:spcBef>
                <a:spcAft>
                  <a:spcPct val="0"/>
                </a:spcAft>
                <a:buNone/>
                <a:tabLst>
                  <a:tab pos="457200" algn="l"/>
                  <a:tab pos="914400" algn="l"/>
                  <a:tab pos="1371600" algn="l"/>
                </a:tabLst>
              </a:pPr>
              <a:r>
                <a:rPr lang="en-US" altLang="x-none" b="1" baseline="0" dirty="0" err="1">
                  <a:solidFill>
                    <a:srgbClr val="EEECE1"/>
                  </a:solidFill>
                  <a:latin typeface="Arial" panose="020B0604020202020204" pitchFamily="34" charset="0"/>
                </a:rPr>
                <a:t>Man</a:t>
              </a:r>
              <a:endParaRPr lang="en-US" altLang="x-none" b="1" baseline="0" dirty="0" err="1">
                <a:solidFill>
                  <a:srgbClr val="EEECE1"/>
                </a:solidFill>
                <a:latin typeface="Arial" panose="020B0604020202020204" pitchFamily="34" charset="0"/>
              </a:endParaRPr>
            </a:p>
          </p:txBody>
        </p:sp>
        <p:sp>
          <p:nvSpPr>
            <p:cNvPr id="22538" name="Rectangle 22537"/>
            <p:cNvSpPr/>
            <p:nvPr/>
          </p:nvSpPr>
          <p:spPr>
            <a:xfrm>
              <a:off x="4464" y="1824"/>
              <a:ext cx="1103" cy="229"/>
            </a:xfrm>
            <a:prstGeom prst="rect">
              <a:avLst/>
            </a:prstGeom>
            <a:solidFill>
              <a:srgbClr val="1F497D"/>
            </a:solidFill>
            <a:ln w="25560">
              <a:noFill/>
            </a:ln>
          </p:spPr>
          <p:txBody>
            <a:bodyPr wrap="square" lIns="90000" tIns="45000" rIns="90000" bIns="45000" anchor="t">
              <a:spAutoFit/>
            </a:bodyPr>
            <a:p>
              <a:pPr defTabSz="0" rtl="0" eaLnBrk="1" hangingPunct="1">
                <a:lnSpc>
                  <a:spcPct val="100000"/>
                </a:lnSpc>
                <a:spcBef>
                  <a:spcPts val="900"/>
                </a:spcBef>
                <a:spcAft>
                  <a:spcPct val="0"/>
                </a:spcAft>
                <a:buNone/>
                <a:tabLst>
                  <a:tab pos="457200" algn="l"/>
                  <a:tab pos="914400" algn="l"/>
                  <a:tab pos="1371600" algn="l"/>
                </a:tabLst>
              </a:pPr>
              <a:r>
                <a:rPr lang="en-US" altLang="x-none" b="1" baseline="0" dirty="0" err="1">
                  <a:solidFill>
                    <a:srgbClr val="EEECE1"/>
                  </a:solidFill>
                  <a:latin typeface="Arial" panose="020B0604020202020204" pitchFamily="34" charset="0"/>
                </a:rPr>
                <a:t>Woman</a:t>
              </a:r>
              <a:endParaRPr lang="en-US" altLang="x-none" b="1" baseline="0" dirty="0" err="1">
                <a:solidFill>
                  <a:srgbClr val="EEECE1"/>
                </a:solidFill>
                <a:latin typeface="Arial" panose="020B0604020202020204" pitchFamily="34" charset="0"/>
              </a:endParaRPr>
            </a:p>
          </p:txBody>
        </p:sp>
        <p:sp>
          <p:nvSpPr>
            <p:cNvPr id="22539" name="Straight Connector 22538"/>
            <p:cNvSpPr/>
            <p:nvPr/>
          </p:nvSpPr>
          <p:spPr>
            <a:xfrm>
              <a:off x="3840" y="1968"/>
              <a:ext cx="623" cy="0"/>
            </a:xfrm>
            <a:prstGeom prst="line">
              <a:avLst/>
            </a:prstGeom>
            <a:ln w="63360" cap="flat" cmpd="sng">
              <a:solidFill>
                <a:srgbClr val="C0504D">
                  <a:alpha val="100000"/>
                </a:srgbClr>
              </a:solidFill>
              <a:prstDash val="solid"/>
              <a:round/>
              <a:headEnd type="triangle" w="med" len="med"/>
              <a:tailEnd type="triangle" w="med" len="med"/>
            </a:ln>
          </p:spPr>
        </p:sp>
        <p:sp>
          <p:nvSpPr>
            <p:cNvPr id="22540" name="Rectangle 22539"/>
            <p:cNvSpPr/>
            <p:nvPr/>
          </p:nvSpPr>
          <p:spPr>
            <a:xfrm>
              <a:off x="3504" y="2112"/>
              <a:ext cx="1343" cy="229"/>
            </a:xfrm>
            <a:prstGeom prst="rect">
              <a:avLst/>
            </a:prstGeom>
            <a:noFill/>
            <a:ln w="25560">
              <a:noFill/>
            </a:ln>
          </p:spPr>
          <p:txBody>
            <a:bodyPr wrap="square" lIns="90000" tIns="45000" rIns="90000" bIns="45000" anchor="t">
              <a:spAutoFit/>
            </a:bodyPr>
            <a:p>
              <a:pPr defTabSz="0" rtl="0" eaLnBrk="1" hangingPunct="1">
                <a:lnSpc>
                  <a:spcPct val="100000"/>
                </a:lnSpc>
                <a:spcBef>
                  <a:spcPts val="900"/>
                </a:spcBef>
                <a:spcAft>
                  <a:spcPct val="0"/>
                </a:spcAft>
                <a:buNone/>
                <a:tabLst>
                  <a:tab pos="457200" algn="l"/>
                  <a:tab pos="914400" algn="l"/>
                  <a:tab pos="1371600" algn="l"/>
                  <a:tab pos="1828800" algn="l"/>
                </a:tabLst>
              </a:pPr>
              <a:r>
                <a:rPr lang="en-US" altLang="x-none" baseline="0" dirty="0" err="1">
                  <a:latin typeface="Arial" panose="020B0604020202020204" pitchFamily="34" charset="0"/>
                </a:rPr>
                <a:t>Married</a:t>
              </a:r>
              <a:endParaRPr lang="en-US" altLang="x-none" baseline="0" dirty="0" err="1">
                <a:latin typeface="Arial" panose="020B0604020202020204" pitchFamily="34" charset="0"/>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22530">
                                            <p:txEl>
                                              <p:charRg st="1"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additive="repl">
                                        <p:cTn id="10" dur="1" fill="hold">
                                          <p:stCondLst>
                                            <p:cond delay="0"/>
                                          </p:stCondLst>
                                        </p:cTn>
                                        <p:tgtEl>
                                          <p:spTgt spid="22530">
                                            <p:txEl>
                                              <p:charRg st="12" end="2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additive="repl">
                                        <p:cTn id="14" dur="1" fill="hold">
                                          <p:stCondLst>
                                            <p:cond delay="0"/>
                                          </p:stCondLst>
                                        </p:cTn>
                                        <p:tgtEl>
                                          <p:spTgt spid="225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additive="repl">
                                        <p:cTn id="18" dur="1" fill="hold">
                                          <p:stCondLst>
                                            <p:cond delay="0"/>
                                          </p:stCondLst>
                                        </p:cTn>
                                        <p:tgtEl>
                                          <p:spTgt spid="225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additive="repl">
                                        <p:cTn id="22" dur="1" fill="hold">
                                          <p:stCondLst>
                                            <p:cond delay="0"/>
                                          </p:stCondLst>
                                        </p:cTn>
                                        <p:tgtEl>
                                          <p:spTgt spid="22530">
                                            <p:txEl>
                                              <p:charRg st="22" end="4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additive="repl">
                                        <p:cTn id="26" dur="1" fill="hold">
                                          <p:stCondLst>
                                            <p:cond delay="0"/>
                                          </p:stCondLst>
                                        </p:cTn>
                                        <p:tgtEl>
                                          <p:spTgt spid="22530">
                                            <p:txEl>
                                              <p:charRg st="41" end="6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additive="repl">
                                        <p:cTn id="30" dur="1" fill="hold">
                                          <p:stCondLst>
                                            <p:cond delay="0"/>
                                          </p:stCondLst>
                                        </p:cTn>
                                        <p:tgtEl>
                                          <p:spTgt spid="22530">
                                            <p:txEl>
                                              <p:charRg st="68" end="1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additive="repl">
                                        <p:cTn id="34" dur="1" fill="hold">
                                          <p:stCondLst>
                                            <p:cond delay="0"/>
                                          </p:stCondLst>
                                        </p:cTn>
                                        <p:tgtEl>
                                          <p:spTgt spid="22530">
                                            <p:txEl>
                                              <p:charRg st="115" end="16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additive="repl">
                                        <p:cTn id="38" dur="1" fill="hold">
                                          <p:stCondLst>
                                            <p:cond delay="0"/>
                                          </p:stCondLst>
                                        </p:cTn>
                                        <p:tgtEl>
                                          <p:spTgt spid="22530">
                                            <p:txEl>
                                              <p:charRg st="162" end="2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itle 23552"/>
          <p:cNvSpPr>
            <a:spLocks noGrp="1"/>
          </p:cNvSpPr>
          <p:nvPr>
            <p:ph type="title"/>
          </p:nvPr>
        </p:nvSpPr>
        <p:spPr>
          <a:xfrm>
            <a:off x="457200" y="274638"/>
            <a:ext cx="8229600" cy="1143000"/>
          </a:xfrm>
          <a:ln/>
        </p:spPr>
        <p:txBody>
          <a:bodyPr wrap="square" lIns="91440" tIns="45720" rIns="91440" bIns="45720" anchor="ctr"/>
          <a:p>
            <a:pPr algn="ctr" defTabSz="0">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4400" baseline="0" dirty="0" err="1">
                <a:latin typeface="Calibri" charset="0"/>
              </a:rPr>
              <a:t>Types of Relationships</a:t>
            </a:r>
            <a:endParaRPr lang="en-US" altLang="x-none" sz="4400" baseline="0" dirty="0" err="1">
              <a:latin typeface="Calibri" charset="0"/>
            </a:endParaRPr>
          </a:p>
        </p:txBody>
      </p:sp>
      <p:sp>
        <p:nvSpPr>
          <p:cNvPr id="23554" name="Text Box 23553"/>
          <p:cNvSpPr txBox="1"/>
          <p:nvPr/>
        </p:nvSpPr>
        <p:spPr>
          <a:xfrm>
            <a:off x="457200" y="1600200"/>
            <a:ext cx="8229600" cy="4525963"/>
          </a:xfrm>
          <a:prstGeom prst="rect">
            <a:avLst/>
          </a:prstGeom>
          <a:noFill/>
          <a:ln w="9525">
            <a:noFill/>
          </a:ln>
        </p:spPr>
        <p:txBody>
          <a:bodyPr wrap="square" lIns="91440" tIns="45720" rIns="91440" bIns="45720" anchor="t"/>
          <a:p>
            <a:pPr marL="342900" indent="-340995" algn="l" defTabSz="0" rtl="0" eaLnBrk="1" hangingPunct="1">
              <a:lnSpc>
                <a:spcPct val="90000"/>
              </a:lnSpc>
              <a:spcBef>
                <a:spcPts val="565"/>
              </a:spcBef>
              <a:spcAft>
                <a:spcPct val="0"/>
              </a:spcAft>
              <a:buNone/>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2800" b="1" baseline="0" dirty="0" err="1">
              <a:solidFill>
                <a:srgbClr val="1F497D"/>
              </a:solidFill>
              <a:latin typeface="Calibri" charset="0"/>
            </a:endParaRPr>
          </a:p>
          <a:p>
            <a:pPr marL="342900" indent="-340995" algn="l" defTabSz="0" rtl="0" eaLnBrk="1" hangingPunct="1">
              <a:lnSpc>
                <a:spcPct val="90000"/>
              </a:lnSpc>
              <a:spcBef>
                <a:spcPts val="565"/>
              </a:spcBef>
              <a:spcAft>
                <a:spcPct val="0"/>
              </a:spcAft>
              <a:buNone/>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800" b="1" baseline="0" dirty="0" err="1">
                <a:solidFill>
                  <a:srgbClr val="1F497D"/>
                </a:solidFill>
                <a:latin typeface="Calibri" charset="0"/>
              </a:rPr>
              <a:t>One to Many</a:t>
            </a:r>
            <a:endParaRPr lang="en-US" altLang="x-none" sz="2800" b="1" baseline="0" dirty="0" err="1">
              <a:solidFill>
                <a:srgbClr val="1F497D"/>
              </a:solidFill>
              <a:latin typeface="Calibri" charset="0"/>
            </a:endParaRPr>
          </a:p>
          <a:p>
            <a:pPr marL="342900" indent="-340995" algn="l" defTabSz="0" rtl="0" eaLnBrk="1" hangingPunct="1">
              <a:lnSpc>
                <a:spcPct val="90000"/>
              </a:lnSpc>
              <a:spcBef>
                <a:spcPts val="565"/>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800" baseline="0" dirty="0" err="1">
                <a:latin typeface="Calibri" charset="0"/>
              </a:rPr>
              <a:t>Examples?</a:t>
            </a:r>
            <a:endParaRPr lang="en-US" altLang="x-none" sz="2800" baseline="0" dirty="0" err="1">
              <a:latin typeface="Calibri" charset="0"/>
            </a:endParaRPr>
          </a:p>
          <a:p>
            <a:pPr marL="342900" indent="-340995" algn="l" defTabSz="0" rtl="0" eaLnBrk="1" hangingPunct="1">
              <a:lnSpc>
                <a:spcPct val="90000"/>
              </a:lnSpc>
              <a:spcBef>
                <a:spcPts val="565"/>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800" baseline="0" dirty="0" err="1">
                <a:latin typeface="Calibri" charset="0"/>
              </a:rPr>
              <a:t>Analysis Technique</a:t>
            </a:r>
            <a:endParaRPr lang="en-US" altLang="x-none" sz="2800" baseline="0" dirty="0" err="1">
              <a:latin typeface="Calibri" charset="0"/>
            </a:endParaRPr>
          </a:p>
          <a:p>
            <a:pPr marL="742950" lvl="1" indent="-283845" algn="l" defTabSz="0" rtl="0" eaLnBrk="1" hangingPunct="1">
              <a:lnSpc>
                <a:spcPct val="90000"/>
              </a:lnSpc>
              <a:spcBef>
                <a:spcPts val="490"/>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400" baseline="0" dirty="0" err="1">
                <a:solidFill>
                  <a:srgbClr val="000000"/>
                </a:solidFill>
                <a:latin typeface="Calibri" charset="0"/>
              </a:rPr>
              <a:t>Consider ThingA and ThingB</a:t>
            </a:r>
            <a:endParaRPr lang="en-US" altLang="x-none" sz="2400" baseline="0" dirty="0" err="1">
              <a:solidFill>
                <a:srgbClr val="000000"/>
              </a:solidFill>
              <a:latin typeface="Calibri" charset="0"/>
            </a:endParaRPr>
          </a:p>
          <a:p>
            <a:pPr marL="742950" lvl="1" indent="-283845" algn="l" defTabSz="0" rtl="0" eaLnBrk="1" hangingPunct="1">
              <a:lnSpc>
                <a:spcPct val="90000"/>
              </a:lnSpc>
              <a:spcBef>
                <a:spcPts val="490"/>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400" baseline="0" dirty="0" err="1">
                <a:solidFill>
                  <a:srgbClr val="000000"/>
                </a:solidFill>
                <a:latin typeface="Calibri" charset="0"/>
              </a:rPr>
              <a:t>Can ThingA be related to more than one ThingB?</a:t>
            </a:r>
            <a:endParaRPr lang="en-US" altLang="x-none" sz="2400" baseline="0" dirty="0" err="1">
              <a:solidFill>
                <a:srgbClr val="000000"/>
              </a:solidFill>
              <a:latin typeface="Calibri" charset="0"/>
            </a:endParaRPr>
          </a:p>
          <a:p>
            <a:pPr marL="742950" lvl="1" indent="-283845" algn="l" defTabSz="0" rtl="0" eaLnBrk="1" hangingPunct="1">
              <a:lnSpc>
                <a:spcPct val="90000"/>
              </a:lnSpc>
              <a:spcBef>
                <a:spcPts val="490"/>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400" baseline="0" dirty="0" err="1">
                <a:solidFill>
                  <a:srgbClr val="000000"/>
                </a:solidFill>
                <a:latin typeface="Calibri" charset="0"/>
              </a:rPr>
              <a:t>Can ThingB be related to more than one ThingA?</a:t>
            </a:r>
            <a:endParaRPr lang="en-US" altLang="x-none" sz="2400" baseline="0" dirty="0" err="1">
              <a:solidFill>
                <a:srgbClr val="000000"/>
              </a:solidFill>
              <a:latin typeface="Calibri" charset="0"/>
            </a:endParaRPr>
          </a:p>
          <a:p>
            <a:pPr marL="742950" lvl="1" indent="-283845" algn="l" defTabSz="0" rtl="0" eaLnBrk="1" hangingPunct="1">
              <a:lnSpc>
                <a:spcPct val="90000"/>
              </a:lnSpc>
              <a:spcBef>
                <a:spcPts val="490"/>
              </a:spcBef>
              <a:spcAft>
                <a:spcPct val="0"/>
              </a:spcAft>
              <a:buClr>
                <a:srgbClr val="1F497D"/>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400" baseline="0" dirty="0" err="1">
                <a:solidFill>
                  <a:srgbClr val="1F497D"/>
                </a:solidFill>
                <a:latin typeface="Calibri" charset="0"/>
              </a:rPr>
              <a:t>If only one answer is yes, then you have a one to many relationship</a:t>
            </a:r>
            <a:endParaRPr lang="en-US" altLang="x-none" sz="2400" baseline="0" dirty="0" err="1">
              <a:solidFill>
                <a:srgbClr val="1F497D"/>
              </a:solidFill>
              <a:latin typeface="Calibri" charset="0"/>
            </a:endParaRPr>
          </a:p>
        </p:txBody>
      </p:sp>
      <p:grpSp>
        <p:nvGrpSpPr>
          <p:cNvPr id="23555" name="Group 23554"/>
          <p:cNvGrpSpPr/>
          <p:nvPr/>
        </p:nvGrpSpPr>
        <p:grpSpPr>
          <a:xfrm>
            <a:off x="4343400" y="1371600"/>
            <a:ext cx="4570413" cy="1430338"/>
            <a:chOff x="2736" y="864"/>
            <a:chExt cx="2879" cy="901"/>
          </a:xfrm>
        </p:grpSpPr>
        <p:sp>
          <p:nvSpPr>
            <p:cNvPr id="23556" name="Rectangle 23555"/>
            <p:cNvSpPr/>
            <p:nvPr/>
          </p:nvSpPr>
          <p:spPr>
            <a:xfrm>
              <a:off x="2736" y="1200"/>
              <a:ext cx="1103" cy="229"/>
            </a:xfrm>
            <a:prstGeom prst="rect">
              <a:avLst/>
            </a:prstGeom>
            <a:solidFill>
              <a:srgbClr val="1F497D"/>
            </a:solidFill>
            <a:ln w="25560">
              <a:noFill/>
            </a:ln>
          </p:spPr>
          <p:txBody>
            <a:bodyPr wrap="square" lIns="90000" tIns="45000" rIns="90000" bIns="45000" anchor="t">
              <a:spAutoFit/>
            </a:bodyPr>
            <a:p>
              <a:pPr defTabSz="0" rtl="0" eaLnBrk="1" hangingPunct="1">
                <a:lnSpc>
                  <a:spcPct val="100000"/>
                </a:lnSpc>
                <a:spcBef>
                  <a:spcPts val="900"/>
                </a:spcBef>
                <a:spcAft>
                  <a:spcPct val="0"/>
                </a:spcAft>
                <a:buNone/>
                <a:tabLst>
                  <a:tab pos="457200" algn="l"/>
                  <a:tab pos="914400" algn="l"/>
                  <a:tab pos="1371600" algn="l"/>
                </a:tabLst>
              </a:pPr>
              <a:r>
                <a:rPr lang="en-US" altLang="x-none" b="1" baseline="0" dirty="0" err="1">
                  <a:solidFill>
                    <a:srgbClr val="EEECE1"/>
                  </a:solidFill>
                  <a:latin typeface="Arial" panose="020B0604020202020204" pitchFamily="34" charset="0"/>
                </a:rPr>
                <a:t>Faculty</a:t>
              </a:r>
              <a:endParaRPr lang="en-US" altLang="x-none" b="1" baseline="0" dirty="0" err="1">
                <a:solidFill>
                  <a:srgbClr val="EEECE1"/>
                </a:solidFill>
                <a:latin typeface="Arial" panose="020B0604020202020204" pitchFamily="34" charset="0"/>
              </a:endParaRPr>
            </a:p>
          </p:txBody>
        </p:sp>
        <p:sp>
          <p:nvSpPr>
            <p:cNvPr id="23557" name="Rectangle 23556"/>
            <p:cNvSpPr/>
            <p:nvPr/>
          </p:nvSpPr>
          <p:spPr>
            <a:xfrm>
              <a:off x="4512" y="864"/>
              <a:ext cx="1103" cy="229"/>
            </a:xfrm>
            <a:prstGeom prst="rect">
              <a:avLst/>
            </a:prstGeom>
            <a:solidFill>
              <a:srgbClr val="1F497D"/>
            </a:solidFill>
            <a:ln w="25560">
              <a:noFill/>
            </a:ln>
          </p:spPr>
          <p:txBody>
            <a:bodyPr wrap="square" lIns="90000" tIns="45000" rIns="90000" bIns="45000" anchor="t">
              <a:spAutoFit/>
            </a:bodyPr>
            <a:p>
              <a:pPr defTabSz="0" rtl="0" eaLnBrk="1" hangingPunct="1">
                <a:lnSpc>
                  <a:spcPct val="100000"/>
                </a:lnSpc>
                <a:spcBef>
                  <a:spcPts val="900"/>
                </a:spcBef>
                <a:spcAft>
                  <a:spcPct val="0"/>
                </a:spcAft>
                <a:buNone/>
                <a:tabLst>
                  <a:tab pos="457200" algn="l"/>
                  <a:tab pos="914400" algn="l"/>
                  <a:tab pos="1371600" algn="l"/>
                </a:tabLst>
              </a:pPr>
              <a:r>
                <a:rPr lang="en-US" altLang="x-none" b="1" baseline="0" dirty="0" err="1">
                  <a:solidFill>
                    <a:srgbClr val="EEECE1"/>
                  </a:solidFill>
                  <a:latin typeface="Arial" panose="020B0604020202020204" pitchFamily="34" charset="0"/>
                </a:rPr>
                <a:t>Student</a:t>
              </a:r>
              <a:endParaRPr lang="en-US" altLang="x-none" b="1" baseline="0" dirty="0" err="1">
                <a:solidFill>
                  <a:srgbClr val="EEECE1"/>
                </a:solidFill>
                <a:latin typeface="Arial" panose="020B0604020202020204" pitchFamily="34" charset="0"/>
              </a:endParaRPr>
            </a:p>
          </p:txBody>
        </p:sp>
        <p:sp>
          <p:nvSpPr>
            <p:cNvPr id="23558" name="Straight Connector 23557"/>
            <p:cNvSpPr/>
            <p:nvPr/>
          </p:nvSpPr>
          <p:spPr>
            <a:xfrm>
              <a:off x="3840" y="1344"/>
              <a:ext cx="671" cy="0"/>
            </a:xfrm>
            <a:prstGeom prst="line">
              <a:avLst/>
            </a:prstGeom>
            <a:ln w="63360" cap="flat" cmpd="sng">
              <a:solidFill>
                <a:srgbClr val="C0504D">
                  <a:alpha val="100000"/>
                </a:srgbClr>
              </a:solidFill>
              <a:prstDash val="solid"/>
              <a:round/>
              <a:headEnd type="triangle" w="med" len="med"/>
              <a:tailEnd type="triangle" w="med" len="med"/>
            </a:ln>
          </p:spPr>
        </p:sp>
        <p:sp>
          <p:nvSpPr>
            <p:cNvPr id="23559" name="Rectangle 23558"/>
            <p:cNvSpPr/>
            <p:nvPr/>
          </p:nvSpPr>
          <p:spPr>
            <a:xfrm>
              <a:off x="4512" y="1200"/>
              <a:ext cx="1103" cy="229"/>
            </a:xfrm>
            <a:prstGeom prst="rect">
              <a:avLst/>
            </a:prstGeom>
            <a:solidFill>
              <a:srgbClr val="1F497D"/>
            </a:solidFill>
            <a:ln w="25560">
              <a:noFill/>
            </a:ln>
          </p:spPr>
          <p:txBody>
            <a:bodyPr wrap="square" lIns="90000" tIns="45000" rIns="90000" bIns="45000" anchor="t">
              <a:spAutoFit/>
            </a:bodyPr>
            <a:p>
              <a:pPr defTabSz="0" rtl="0" eaLnBrk="1" hangingPunct="1">
                <a:lnSpc>
                  <a:spcPct val="100000"/>
                </a:lnSpc>
                <a:spcBef>
                  <a:spcPts val="900"/>
                </a:spcBef>
                <a:spcAft>
                  <a:spcPct val="0"/>
                </a:spcAft>
                <a:buNone/>
                <a:tabLst>
                  <a:tab pos="457200" algn="l"/>
                  <a:tab pos="914400" algn="l"/>
                  <a:tab pos="1371600" algn="l"/>
                </a:tabLst>
              </a:pPr>
              <a:r>
                <a:rPr lang="en-US" altLang="x-none" b="1" baseline="0" dirty="0" err="1">
                  <a:solidFill>
                    <a:srgbClr val="EEECE1"/>
                  </a:solidFill>
                  <a:latin typeface="Arial" panose="020B0604020202020204" pitchFamily="34" charset="0"/>
                </a:rPr>
                <a:t>Student</a:t>
              </a:r>
              <a:endParaRPr lang="en-US" altLang="x-none" b="1" baseline="0" dirty="0" err="1">
                <a:solidFill>
                  <a:srgbClr val="EEECE1"/>
                </a:solidFill>
                <a:latin typeface="Arial" panose="020B0604020202020204" pitchFamily="34" charset="0"/>
              </a:endParaRPr>
            </a:p>
          </p:txBody>
        </p:sp>
        <p:sp>
          <p:nvSpPr>
            <p:cNvPr id="23560" name="Rectangle 23559"/>
            <p:cNvSpPr/>
            <p:nvPr/>
          </p:nvSpPr>
          <p:spPr>
            <a:xfrm>
              <a:off x="4512" y="1536"/>
              <a:ext cx="1103" cy="229"/>
            </a:xfrm>
            <a:prstGeom prst="rect">
              <a:avLst/>
            </a:prstGeom>
            <a:solidFill>
              <a:srgbClr val="1F497D"/>
            </a:solidFill>
            <a:ln w="25560">
              <a:noFill/>
            </a:ln>
          </p:spPr>
          <p:txBody>
            <a:bodyPr wrap="square" lIns="90000" tIns="45000" rIns="90000" bIns="45000" anchor="t">
              <a:spAutoFit/>
            </a:bodyPr>
            <a:p>
              <a:pPr defTabSz="0" rtl="0" eaLnBrk="1" hangingPunct="1">
                <a:lnSpc>
                  <a:spcPct val="100000"/>
                </a:lnSpc>
                <a:spcBef>
                  <a:spcPts val="900"/>
                </a:spcBef>
                <a:spcAft>
                  <a:spcPct val="0"/>
                </a:spcAft>
                <a:buNone/>
                <a:tabLst>
                  <a:tab pos="457200" algn="l"/>
                  <a:tab pos="914400" algn="l"/>
                  <a:tab pos="1371600" algn="l"/>
                </a:tabLst>
              </a:pPr>
              <a:r>
                <a:rPr lang="en-US" altLang="x-none" b="1" baseline="0" dirty="0" err="1">
                  <a:solidFill>
                    <a:srgbClr val="EEECE1"/>
                  </a:solidFill>
                  <a:latin typeface="Arial" panose="020B0604020202020204" pitchFamily="34" charset="0"/>
                </a:rPr>
                <a:t>Student</a:t>
              </a:r>
              <a:endParaRPr lang="en-US" altLang="x-none" b="1" baseline="0" dirty="0" err="1">
                <a:solidFill>
                  <a:srgbClr val="EEECE1"/>
                </a:solidFill>
                <a:latin typeface="Arial" panose="020B0604020202020204" pitchFamily="34" charset="0"/>
              </a:endParaRPr>
            </a:p>
          </p:txBody>
        </p:sp>
        <p:sp>
          <p:nvSpPr>
            <p:cNvPr id="23561" name="Straight Connector 23560"/>
            <p:cNvSpPr/>
            <p:nvPr/>
          </p:nvSpPr>
          <p:spPr>
            <a:xfrm flipV="1">
              <a:off x="3840" y="1007"/>
              <a:ext cx="671" cy="193"/>
            </a:xfrm>
            <a:prstGeom prst="line">
              <a:avLst/>
            </a:prstGeom>
            <a:ln w="63360" cap="flat" cmpd="sng">
              <a:solidFill>
                <a:srgbClr val="C0504D">
                  <a:alpha val="100000"/>
                </a:srgbClr>
              </a:solidFill>
              <a:prstDash val="solid"/>
              <a:round/>
              <a:headEnd type="triangle" w="med" len="med"/>
              <a:tailEnd type="triangle" w="med" len="med"/>
            </a:ln>
          </p:spPr>
        </p:sp>
        <p:sp>
          <p:nvSpPr>
            <p:cNvPr id="23562" name="Straight Connector 23561"/>
            <p:cNvSpPr/>
            <p:nvPr/>
          </p:nvSpPr>
          <p:spPr>
            <a:xfrm>
              <a:off x="3840" y="1488"/>
              <a:ext cx="671" cy="191"/>
            </a:xfrm>
            <a:prstGeom prst="line">
              <a:avLst/>
            </a:prstGeom>
            <a:ln w="63360" cap="flat" cmpd="sng">
              <a:solidFill>
                <a:srgbClr val="C0504D">
                  <a:alpha val="100000"/>
                </a:srgbClr>
              </a:solidFill>
              <a:prstDash val="solid"/>
              <a:round/>
              <a:headEnd type="triangle" w="med" len="med"/>
              <a:tailEnd type="triangle" w="med" len="med"/>
            </a:ln>
          </p:spPr>
        </p:sp>
      </p:grpSp>
      <p:grpSp>
        <p:nvGrpSpPr>
          <p:cNvPr id="23563" name="Group 23562"/>
          <p:cNvGrpSpPr/>
          <p:nvPr/>
        </p:nvGrpSpPr>
        <p:grpSpPr>
          <a:xfrm>
            <a:off x="5715000" y="2971800"/>
            <a:ext cx="1979613" cy="455613"/>
            <a:chOff x="3600" y="1872"/>
            <a:chExt cx="1247" cy="287"/>
          </a:xfrm>
        </p:grpSpPr>
        <p:sp>
          <p:nvSpPr>
            <p:cNvPr id="23564" name="Rectangle 23563"/>
            <p:cNvSpPr/>
            <p:nvPr/>
          </p:nvSpPr>
          <p:spPr>
            <a:xfrm>
              <a:off x="3600" y="1872"/>
              <a:ext cx="1247" cy="229"/>
            </a:xfrm>
            <a:prstGeom prst="rect">
              <a:avLst/>
            </a:prstGeom>
            <a:noFill/>
            <a:ln w="25560">
              <a:noFill/>
            </a:ln>
          </p:spPr>
          <p:txBody>
            <a:bodyPr wrap="square" lIns="90000" tIns="45000" rIns="90000" bIns="45000" anchor="t">
              <a:spAutoFit/>
            </a:bodyPr>
            <a:p>
              <a:pPr defTabSz="0" rtl="0" eaLnBrk="1" hangingPunct="1">
                <a:lnSpc>
                  <a:spcPct val="100000"/>
                </a:lnSpc>
                <a:spcBef>
                  <a:spcPts val="900"/>
                </a:spcBef>
                <a:spcAft>
                  <a:spcPct val="0"/>
                </a:spcAft>
                <a:buNone/>
                <a:tabLst>
                  <a:tab pos="457200" algn="l"/>
                  <a:tab pos="914400" algn="l"/>
                  <a:tab pos="1371600" algn="l"/>
                  <a:tab pos="1828800" algn="l"/>
                </a:tabLst>
              </a:pPr>
              <a:r>
                <a:rPr lang="en-US" altLang="x-none" baseline="0" dirty="0" err="1">
                  <a:latin typeface="Arial" panose="020B0604020202020204" pitchFamily="34" charset="0"/>
                </a:rPr>
                <a:t>Advises</a:t>
              </a:r>
              <a:endParaRPr lang="en-US" altLang="x-none" baseline="0" dirty="0" err="1">
                <a:latin typeface="Arial" panose="020B0604020202020204" pitchFamily="34" charset="0"/>
              </a:endParaRPr>
            </a:p>
          </p:txBody>
        </p:sp>
        <p:sp>
          <p:nvSpPr>
            <p:cNvPr id="23565" name="Straight Connector 23564"/>
            <p:cNvSpPr/>
            <p:nvPr/>
          </p:nvSpPr>
          <p:spPr>
            <a:xfrm>
              <a:off x="3888" y="2160"/>
              <a:ext cx="623" cy="0"/>
            </a:xfrm>
            <a:prstGeom prst="line">
              <a:avLst/>
            </a:prstGeom>
            <a:ln w="25560" cap="flat" cmpd="sng">
              <a:solidFill>
                <a:srgbClr val="1F497D">
                  <a:alpha val="100000"/>
                </a:srgbClr>
              </a:solidFill>
              <a:prstDash val="solid"/>
              <a:round/>
              <a:headEnd type="none" w="med" len="med"/>
              <a:tailEnd type="triangle" w="med" len="med"/>
            </a:ln>
          </p:spPr>
        </p:sp>
      </p:grpSp>
      <p:grpSp>
        <p:nvGrpSpPr>
          <p:cNvPr id="23566" name="Group 23565"/>
          <p:cNvGrpSpPr/>
          <p:nvPr/>
        </p:nvGrpSpPr>
        <p:grpSpPr>
          <a:xfrm>
            <a:off x="5257800" y="3505200"/>
            <a:ext cx="2894013" cy="455613"/>
            <a:chOff x="3312" y="2208"/>
            <a:chExt cx="1823" cy="287"/>
          </a:xfrm>
        </p:grpSpPr>
        <p:sp>
          <p:nvSpPr>
            <p:cNvPr id="23567" name="Rectangle 23566"/>
            <p:cNvSpPr/>
            <p:nvPr/>
          </p:nvSpPr>
          <p:spPr>
            <a:xfrm>
              <a:off x="3312" y="2208"/>
              <a:ext cx="1823" cy="229"/>
            </a:xfrm>
            <a:prstGeom prst="rect">
              <a:avLst/>
            </a:prstGeom>
            <a:noFill/>
            <a:ln w="25560">
              <a:noFill/>
            </a:ln>
          </p:spPr>
          <p:txBody>
            <a:bodyPr wrap="square" lIns="90000" tIns="45000" rIns="90000" bIns="45000" anchor="t">
              <a:spAutoFit/>
            </a:bodyPr>
            <a:p>
              <a:pPr defTabSz="0" rtl="0" eaLnBrk="1" hangingPunct="1">
                <a:lnSpc>
                  <a:spcPct val="100000"/>
                </a:lnSpc>
                <a:spcBef>
                  <a:spcPts val="900"/>
                </a:spcBef>
                <a:spcAft>
                  <a:spcPct val="0"/>
                </a:spcAft>
                <a:buNone/>
                <a:tabLst>
                  <a:tab pos="457200" algn="l"/>
                  <a:tab pos="914400" algn="l"/>
                  <a:tab pos="1371600" algn="l"/>
                  <a:tab pos="1828800" algn="l"/>
                  <a:tab pos="2286000" algn="l"/>
                  <a:tab pos="2743200" algn="l"/>
                </a:tabLst>
              </a:pPr>
              <a:r>
                <a:rPr lang="en-US" altLang="x-none" baseline="0" dirty="0" err="1">
                  <a:latin typeface="Arial" panose="020B0604020202020204" pitchFamily="34" charset="0"/>
                </a:rPr>
                <a:t>Get Advisement</a:t>
              </a:r>
              <a:endParaRPr lang="en-US" altLang="x-none" baseline="0" dirty="0" err="1">
                <a:latin typeface="Arial" panose="020B0604020202020204" pitchFamily="34" charset="0"/>
              </a:endParaRPr>
            </a:p>
          </p:txBody>
        </p:sp>
        <p:sp>
          <p:nvSpPr>
            <p:cNvPr id="23568" name="Straight Connector 23567"/>
            <p:cNvSpPr/>
            <p:nvPr/>
          </p:nvSpPr>
          <p:spPr>
            <a:xfrm flipH="1">
              <a:off x="3935" y="2496"/>
              <a:ext cx="625" cy="0"/>
            </a:xfrm>
            <a:prstGeom prst="line">
              <a:avLst/>
            </a:prstGeom>
            <a:ln w="25560" cap="flat" cmpd="sng">
              <a:solidFill>
                <a:srgbClr val="1F497D">
                  <a:alpha val="100000"/>
                </a:srgbClr>
              </a:solidFill>
              <a:prstDash val="solid"/>
              <a:round/>
              <a:headEnd type="none" w="med" len="med"/>
              <a:tailEnd type="triangle" w="med" len="med"/>
            </a:ln>
          </p:spPr>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23554">
                                            <p:txEl>
                                              <p:charRg st="1"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additive="repl">
                                        <p:cTn id="10" dur="1" fill="hold">
                                          <p:stCondLst>
                                            <p:cond delay="0"/>
                                          </p:stCondLst>
                                        </p:cTn>
                                        <p:tgtEl>
                                          <p:spTgt spid="23554">
                                            <p:txEl>
                                              <p:charRg st="13" end="2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additive="repl">
                                        <p:cTn id="14" dur="1" fill="hold">
                                          <p:stCondLst>
                                            <p:cond delay="0"/>
                                          </p:stCondLst>
                                        </p:cTn>
                                        <p:tgtEl>
                                          <p:spTgt spid="235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additive="repl">
                                        <p:cTn id="18" dur="1" fill="hold">
                                          <p:stCondLst>
                                            <p:cond delay="0"/>
                                          </p:stCondLst>
                                        </p:cTn>
                                        <p:tgtEl>
                                          <p:spTgt spid="23554">
                                            <p:txEl>
                                              <p:charRg st="23" end="4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additive="repl">
                                        <p:cTn id="22" dur="1" fill="hold">
                                          <p:stCondLst>
                                            <p:cond delay="0"/>
                                          </p:stCondLst>
                                        </p:cTn>
                                        <p:tgtEl>
                                          <p:spTgt spid="23554">
                                            <p:txEl>
                                              <p:charRg st="42" end="6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additive="repl">
                                        <p:cTn id="26" dur="1" fill="hold">
                                          <p:stCondLst>
                                            <p:cond delay="0"/>
                                          </p:stCondLst>
                                        </p:cTn>
                                        <p:tgtEl>
                                          <p:spTgt spid="23554">
                                            <p:txEl>
                                              <p:charRg st="69" end="11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additive="repl">
                                        <p:cTn id="30" dur="1" fill="hold">
                                          <p:stCondLst>
                                            <p:cond delay="0"/>
                                          </p:stCondLst>
                                        </p:cTn>
                                        <p:tgtEl>
                                          <p:spTgt spid="235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additive="repl">
                                        <p:cTn id="34" dur="1" fill="hold">
                                          <p:stCondLst>
                                            <p:cond delay="0"/>
                                          </p:stCondLst>
                                        </p:cTn>
                                        <p:tgtEl>
                                          <p:spTgt spid="23554">
                                            <p:txEl>
                                              <p:charRg st="116" end="16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additive="repl">
                                        <p:cTn id="38" dur="1" fill="hold">
                                          <p:stCondLst>
                                            <p:cond delay="0"/>
                                          </p:stCondLst>
                                        </p:cTn>
                                        <p:tgtEl>
                                          <p:spTgt spid="235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additive="repl">
                                        <p:cTn id="42" dur="1" fill="hold">
                                          <p:stCondLst>
                                            <p:cond delay="0"/>
                                          </p:stCondLst>
                                        </p:cTn>
                                        <p:tgtEl>
                                          <p:spTgt spid="23554">
                                            <p:txEl>
                                              <p:charRg st="163" end="23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Title 24576"/>
          <p:cNvSpPr>
            <a:spLocks noGrp="1"/>
          </p:cNvSpPr>
          <p:nvPr>
            <p:ph type="title"/>
          </p:nvPr>
        </p:nvSpPr>
        <p:spPr>
          <a:xfrm>
            <a:off x="457200" y="274638"/>
            <a:ext cx="8229600" cy="715962"/>
          </a:xfrm>
          <a:ln/>
        </p:spPr>
        <p:txBody>
          <a:bodyPr wrap="square" lIns="91440" tIns="45720" rIns="91440" bIns="45720" anchor="ctr"/>
          <a:p>
            <a:pPr algn="ctr" defTabSz="0">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4400" baseline="0" dirty="0" err="1">
                <a:latin typeface="Calibri" charset="0"/>
              </a:rPr>
              <a:t>Types of Relationships</a:t>
            </a:r>
            <a:endParaRPr lang="en-US" altLang="x-none" sz="4400" baseline="0" dirty="0" err="1">
              <a:latin typeface="Calibri" charset="0"/>
            </a:endParaRPr>
          </a:p>
        </p:txBody>
      </p:sp>
      <p:sp>
        <p:nvSpPr>
          <p:cNvPr id="24578" name="Text Box 24577"/>
          <p:cNvSpPr txBox="1"/>
          <p:nvPr/>
        </p:nvSpPr>
        <p:spPr>
          <a:xfrm>
            <a:off x="328613" y="1941513"/>
            <a:ext cx="8208962" cy="4383087"/>
          </a:xfrm>
          <a:prstGeom prst="rect">
            <a:avLst/>
          </a:prstGeom>
          <a:noFill/>
          <a:ln w="9525">
            <a:noFill/>
          </a:ln>
        </p:spPr>
        <p:txBody>
          <a:bodyPr wrap="square" lIns="91440" tIns="45720" rIns="91440" bIns="45720" anchor="t"/>
          <a:p>
            <a:pPr marL="342900" indent="-340995" algn="l" defTabSz="0" rtl="0" eaLnBrk="1" hangingPunct="1">
              <a:lnSpc>
                <a:spcPct val="100000"/>
              </a:lnSpc>
              <a:spcBef>
                <a:spcPts val="565"/>
              </a:spcBef>
              <a:spcAft>
                <a:spcPct val="0"/>
              </a:spcAft>
              <a:buNone/>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lang="en-US" altLang="x-none" sz="2800" b="1" baseline="0" dirty="0" err="1">
              <a:solidFill>
                <a:srgbClr val="1F497D"/>
              </a:solidFill>
              <a:latin typeface="Calibri" charset="0"/>
            </a:endParaRPr>
          </a:p>
          <a:p>
            <a:pPr marL="342900" indent="-340995" algn="l" defTabSz="0" rtl="0" eaLnBrk="1" hangingPunct="1">
              <a:lnSpc>
                <a:spcPct val="100000"/>
              </a:lnSpc>
              <a:spcBef>
                <a:spcPts val="565"/>
              </a:spcBef>
              <a:spcAft>
                <a:spcPct val="0"/>
              </a:spcAft>
              <a:buNone/>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2800" b="1" baseline="0" dirty="0" err="1">
                <a:solidFill>
                  <a:srgbClr val="1F497D"/>
                </a:solidFill>
                <a:latin typeface="Calibri" charset="0"/>
              </a:rPr>
              <a:t>Many to Many</a:t>
            </a:r>
            <a:endParaRPr lang="en-US" altLang="x-none" sz="2800" b="1" baseline="0" dirty="0" err="1">
              <a:solidFill>
                <a:srgbClr val="1F497D"/>
              </a:solidFill>
              <a:latin typeface="Calibri" charset="0"/>
            </a:endParaRPr>
          </a:p>
          <a:p>
            <a:pPr marL="342900" indent="-340995" algn="l" defTabSz="0" rtl="0" eaLnBrk="1" hangingPunct="1">
              <a:lnSpc>
                <a:spcPct val="100000"/>
              </a:lnSpc>
              <a:spcBef>
                <a:spcPts val="565"/>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2800" baseline="0" dirty="0" err="1">
                <a:latin typeface="Calibri" charset="0"/>
              </a:rPr>
              <a:t>Examples?</a:t>
            </a:r>
            <a:endParaRPr lang="en-US" altLang="x-none" sz="2800" baseline="0" dirty="0" err="1">
              <a:latin typeface="Calibri" charset="0"/>
            </a:endParaRPr>
          </a:p>
          <a:p>
            <a:pPr marL="342900" indent="-340995" algn="l" defTabSz="0" rtl="0" eaLnBrk="1" hangingPunct="1">
              <a:lnSpc>
                <a:spcPct val="100000"/>
              </a:lnSpc>
              <a:spcBef>
                <a:spcPts val="565"/>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2800" baseline="0" dirty="0" err="1">
                <a:latin typeface="Calibri" charset="0"/>
              </a:rPr>
              <a:t>Analysis Technique</a:t>
            </a:r>
            <a:endParaRPr lang="en-US" altLang="x-none" sz="2800" baseline="0" dirty="0" err="1">
              <a:latin typeface="Calibri" charset="0"/>
            </a:endParaRPr>
          </a:p>
          <a:p>
            <a:pPr marL="742950" lvl="1" indent="-283845" algn="l" defTabSz="0" rtl="0" eaLnBrk="1" hangingPunct="1">
              <a:lnSpc>
                <a:spcPct val="100000"/>
              </a:lnSpc>
              <a:spcBef>
                <a:spcPts val="490"/>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2400" baseline="0" dirty="0" err="1">
                <a:solidFill>
                  <a:srgbClr val="000000"/>
                </a:solidFill>
                <a:latin typeface="Calibri" charset="0"/>
              </a:rPr>
              <a:t>Consider ThingA and ThingB</a:t>
            </a:r>
            <a:endParaRPr lang="en-US" altLang="x-none" sz="2400" baseline="0" dirty="0" err="1">
              <a:solidFill>
                <a:srgbClr val="000000"/>
              </a:solidFill>
              <a:latin typeface="Calibri" charset="0"/>
            </a:endParaRPr>
          </a:p>
          <a:p>
            <a:pPr marL="742950" lvl="1" indent="-283845" algn="l" defTabSz="0" rtl="0" eaLnBrk="1" hangingPunct="1">
              <a:lnSpc>
                <a:spcPct val="100000"/>
              </a:lnSpc>
              <a:spcBef>
                <a:spcPts val="490"/>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2400" baseline="0" dirty="0" err="1">
                <a:solidFill>
                  <a:srgbClr val="000000"/>
                </a:solidFill>
                <a:latin typeface="Calibri" charset="0"/>
              </a:rPr>
              <a:t>Can ThingA be related to more than one ThingB?</a:t>
            </a:r>
            <a:endParaRPr lang="en-US" altLang="x-none" sz="2400" baseline="0" dirty="0" err="1">
              <a:solidFill>
                <a:srgbClr val="000000"/>
              </a:solidFill>
              <a:latin typeface="Calibri" charset="0"/>
            </a:endParaRPr>
          </a:p>
          <a:p>
            <a:pPr marL="742950" lvl="1" indent="-283845" algn="l" defTabSz="0" rtl="0" eaLnBrk="1" hangingPunct="1">
              <a:lnSpc>
                <a:spcPct val="100000"/>
              </a:lnSpc>
              <a:spcBef>
                <a:spcPts val="490"/>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2400" baseline="0" dirty="0" err="1">
                <a:solidFill>
                  <a:srgbClr val="000000"/>
                </a:solidFill>
                <a:latin typeface="Calibri" charset="0"/>
              </a:rPr>
              <a:t>Can ThingB be related to more than one ThingA?</a:t>
            </a:r>
            <a:endParaRPr lang="en-US" altLang="x-none" sz="2400" baseline="0" dirty="0" err="1">
              <a:solidFill>
                <a:srgbClr val="000000"/>
              </a:solidFill>
              <a:latin typeface="Calibri" charset="0"/>
            </a:endParaRPr>
          </a:p>
          <a:p>
            <a:pPr marL="742950" lvl="1" indent="-283845" algn="l" defTabSz="0" rtl="0" eaLnBrk="1" hangingPunct="1">
              <a:lnSpc>
                <a:spcPct val="100000"/>
              </a:lnSpc>
              <a:spcBef>
                <a:spcPts val="490"/>
              </a:spcBef>
              <a:spcAft>
                <a:spcPct val="0"/>
              </a:spcAft>
              <a:buClr>
                <a:srgbClr val="1F497D"/>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x-none" sz="2400" baseline="0" dirty="0" err="1">
                <a:solidFill>
                  <a:srgbClr val="1F497D"/>
                </a:solidFill>
                <a:latin typeface="Calibri" charset="0"/>
              </a:rPr>
              <a:t>If the answers are yes and yes, then the relationship is </a:t>
            </a:r>
            <a:r>
              <a:rPr lang="en-US" altLang="x-none" sz="2400" b="1" baseline="0" dirty="0" err="1">
                <a:solidFill>
                  <a:srgbClr val="1F497D"/>
                </a:solidFill>
                <a:latin typeface="Calibri" charset="0"/>
              </a:rPr>
              <a:t>many to many</a:t>
            </a:r>
            <a:r>
              <a:rPr lang="en-US" altLang="x-none" sz="2400" baseline="0" dirty="0" err="1">
                <a:solidFill>
                  <a:srgbClr val="1F497D"/>
                </a:solidFill>
                <a:latin typeface="Calibri" charset="0"/>
              </a:rPr>
              <a:t>.</a:t>
            </a:r>
            <a:endParaRPr lang="en-US" altLang="x-none" sz="2400" baseline="0" dirty="0" err="1">
              <a:solidFill>
                <a:srgbClr val="1F497D"/>
              </a:solidFill>
              <a:latin typeface="Calibri" charset="0"/>
            </a:endParaRPr>
          </a:p>
        </p:txBody>
      </p:sp>
      <p:grpSp>
        <p:nvGrpSpPr>
          <p:cNvPr id="24579" name="Group 24578"/>
          <p:cNvGrpSpPr/>
          <p:nvPr/>
        </p:nvGrpSpPr>
        <p:grpSpPr>
          <a:xfrm>
            <a:off x="6096000" y="3733800"/>
            <a:ext cx="2894013" cy="455613"/>
            <a:chOff x="3840" y="2352"/>
            <a:chExt cx="1823" cy="287"/>
          </a:xfrm>
        </p:grpSpPr>
        <p:sp>
          <p:nvSpPr>
            <p:cNvPr id="24580" name="Rectangle 24579"/>
            <p:cNvSpPr/>
            <p:nvPr/>
          </p:nvSpPr>
          <p:spPr>
            <a:xfrm>
              <a:off x="3840" y="2352"/>
              <a:ext cx="1823" cy="248"/>
            </a:xfrm>
            <a:prstGeom prst="rect">
              <a:avLst/>
            </a:prstGeom>
            <a:noFill/>
            <a:ln w="25560">
              <a:noFill/>
            </a:ln>
          </p:spPr>
          <p:txBody>
            <a:bodyPr wrap="square" lIns="90000" tIns="45000" rIns="90000" bIns="45000" anchor="t">
              <a:spAutoFit/>
            </a:bodyPr>
            <a:p>
              <a:pPr defTabSz="0" rtl="0" eaLnBrk="1" hangingPunct="1">
                <a:lnSpc>
                  <a:spcPct val="100000"/>
                </a:lnSpc>
                <a:spcBef>
                  <a:spcPts val="1000"/>
                </a:spcBef>
                <a:spcAft>
                  <a:spcPct val="0"/>
                </a:spcAft>
                <a:buNone/>
                <a:tabLst>
                  <a:tab pos="457200" algn="l"/>
                  <a:tab pos="914400" algn="l"/>
                  <a:tab pos="1371600" algn="l"/>
                  <a:tab pos="1828800" algn="l"/>
                  <a:tab pos="2286000" algn="l"/>
                  <a:tab pos="2743200" algn="l"/>
                </a:tabLst>
              </a:pPr>
              <a:r>
                <a:rPr lang="en-US" altLang="x-none" sz="2000" baseline="0" dirty="0" err="1">
                  <a:latin typeface="Arial" panose="020B0604020202020204" pitchFamily="34" charset="0"/>
                </a:rPr>
                <a:t>course has a student</a:t>
              </a:r>
              <a:endParaRPr lang="en-US" altLang="x-none" sz="2000" baseline="0" dirty="0" err="1">
                <a:latin typeface="Arial" panose="020B0604020202020204" pitchFamily="34" charset="0"/>
              </a:endParaRPr>
            </a:p>
          </p:txBody>
        </p:sp>
        <p:sp>
          <p:nvSpPr>
            <p:cNvPr id="24581" name="Straight Connector 24580"/>
            <p:cNvSpPr/>
            <p:nvPr/>
          </p:nvSpPr>
          <p:spPr>
            <a:xfrm>
              <a:off x="4261" y="2640"/>
              <a:ext cx="911" cy="0"/>
            </a:xfrm>
            <a:prstGeom prst="line">
              <a:avLst/>
            </a:prstGeom>
            <a:ln w="25560" cap="flat" cmpd="sng">
              <a:solidFill>
                <a:srgbClr val="1F497D">
                  <a:alpha val="100000"/>
                </a:srgbClr>
              </a:solidFill>
              <a:prstDash val="solid"/>
              <a:round/>
              <a:headEnd type="none" w="med" len="med"/>
              <a:tailEnd type="triangle" w="med" len="med"/>
            </a:ln>
          </p:spPr>
        </p:sp>
      </p:grpSp>
      <p:grpSp>
        <p:nvGrpSpPr>
          <p:cNvPr id="24582" name="Group 24581"/>
          <p:cNvGrpSpPr/>
          <p:nvPr/>
        </p:nvGrpSpPr>
        <p:grpSpPr>
          <a:xfrm>
            <a:off x="6248400" y="762000"/>
            <a:ext cx="2894013" cy="455613"/>
            <a:chOff x="3936" y="480"/>
            <a:chExt cx="1823" cy="287"/>
          </a:xfrm>
        </p:grpSpPr>
        <p:sp>
          <p:nvSpPr>
            <p:cNvPr id="24583" name="Rectangle 24582"/>
            <p:cNvSpPr/>
            <p:nvPr/>
          </p:nvSpPr>
          <p:spPr>
            <a:xfrm>
              <a:off x="3936" y="480"/>
              <a:ext cx="1823" cy="248"/>
            </a:xfrm>
            <a:prstGeom prst="rect">
              <a:avLst/>
            </a:prstGeom>
            <a:noFill/>
            <a:ln w="25560">
              <a:noFill/>
            </a:ln>
          </p:spPr>
          <p:txBody>
            <a:bodyPr wrap="square" lIns="90000" tIns="45000" rIns="90000" bIns="45000" anchor="t">
              <a:spAutoFit/>
            </a:bodyPr>
            <a:p>
              <a:pPr defTabSz="0" rtl="0" eaLnBrk="1" hangingPunct="1">
                <a:lnSpc>
                  <a:spcPct val="100000"/>
                </a:lnSpc>
                <a:spcBef>
                  <a:spcPts val="1000"/>
                </a:spcBef>
                <a:spcAft>
                  <a:spcPct val="0"/>
                </a:spcAft>
                <a:buNone/>
                <a:tabLst>
                  <a:tab pos="457200" algn="l"/>
                  <a:tab pos="914400" algn="l"/>
                  <a:tab pos="1371600" algn="l"/>
                  <a:tab pos="1828800" algn="l"/>
                  <a:tab pos="2286000" algn="l"/>
                  <a:tab pos="2743200" algn="l"/>
                </a:tabLst>
              </a:pPr>
              <a:r>
                <a:rPr lang="en-US" altLang="x-none" sz="2000" baseline="0" dirty="0" err="1">
                  <a:latin typeface="Arial" panose="020B0604020202020204" pitchFamily="34" charset="0"/>
                </a:rPr>
                <a:t>student takes course</a:t>
              </a:r>
              <a:endParaRPr lang="en-US" altLang="x-none" sz="2000" baseline="0" dirty="0" err="1">
                <a:latin typeface="Arial" panose="020B0604020202020204" pitchFamily="34" charset="0"/>
              </a:endParaRPr>
            </a:p>
          </p:txBody>
        </p:sp>
        <p:sp>
          <p:nvSpPr>
            <p:cNvPr id="24584" name="Straight Connector 24583"/>
            <p:cNvSpPr/>
            <p:nvPr/>
          </p:nvSpPr>
          <p:spPr>
            <a:xfrm flipH="1">
              <a:off x="4559" y="768"/>
              <a:ext cx="625" cy="0"/>
            </a:xfrm>
            <a:prstGeom prst="line">
              <a:avLst/>
            </a:prstGeom>
            <a:ln w="25560" cap="flat" cmpd="sng">
              <a:solidFill>
                <a:srgbClr val="1F497D">
                  <a:alpha val="100000"/>
                </a:srgbClr>
              </a:solidFill>
              <a:prstDash val="solid"/>
              <a:round/>
              <a:headEnd type="none" w="med" len="med"/>
              <a:tailEnd type="triangle" w="med" len="med"/>
            </a:ln>
          </p:spPr>
        </p:sp>
      </p:grpSp>
      <p:grpSp>
        <p:nvGrpSpPr>
          <p:cNvPr id="24585" name="Group 24584"/>
          <p:cNvGrpSpPr/>
          <p:nvPr/>
        </p:nvGrpSpPr>
        <p:grpSpPr>
          <a:xfrm>
            <a:off x="4343400" y="1371600"/>
            <a:ext cx="4570413" cy="2039938"/>
            <a:chOff x="2736" y="864"/>
            <a:chExt cx="2879" cy="1285"/>
          </a:xfrm>
        </p:grpSpPr>
        <p:sp>
          <p:nvSpPr>
            <p:cNvPr id="24586" name="Rectangle 24585"/>
            <p:cNvSpPr/>
            <p:nvPr/>
          </p:nvSpPr>
          <p:spPr>
            <a:xfrm>
              <a:off x="2736" y="1200"/>
              <a:ext cx="1103" cy="229"/>
            </a:xfrm>
            <a:prstGeom prst="rect">
              <a:avLst/>
            </a:prstGeom>
            <a:solidFill>
              <a:srgbClr val="1F497D"/>
            </a:solidFill>
            <a:ln w="25560">
              <a:noFill/>
            </a:ln>
          </p:spPr>
          <p:txBody>
            <a:bodyPr wrap="square" lIns="90000" tIns="45000" rIns="90000" bIns="45000" anchor="t">
              <a:spAutoFit/>
            </a:bodyPr>
            <a:p>
              <a:pPr defTabSz="0" rtl="0" eaLnBrk="1" hangingPunct="1">
                <a:lnSpc>
                  <a:spcPct val="100000"/>
                </a:lnSpc>
                <a:spcBef>
                  <a:spcPts val="900"/>
                </a:spcBef>
                <a:spcAft>
                  <a:spcPct val="0"/>
                </a:spcAft>
                <a:buNone/>
                <a:tabLst>
                  <a:tab pos="457200" algn="l"/>
                  <a:tab pos="914400" algn="l"/>
                  <a:tab pos="1371600" algn="l"/>
                </a:tabLst>
              </a:pPr>
              <a:r>
                <a:rPr lang="en-US" altLang="x-none" b="1" baseline="0" dirty="0" err="1">
                  <a:solidFill>
                    <a:srgbClr val="EEECE1"/>
                  </a:solidFill>
                  <a:latin typeface="Arial" panose="020B0604020202020204" pitchFamily="34" charset="0"/>
                </a:rPr>
                <a:t>Course</a:t>
              </a:r>
              <a:endParaRPr lang="en-US" altLang="x-none" b="1" baseline="0" dirty="0" err="1">
                <a:solidFill>
                  <a:srgbClr val="EEECE1"/>
                </a:solidFill>
                <a:latin typeface="Arial" panose="020B0604020202020204" pitchFamily="34" charset="0"/>
              </a:endParaRPr>
            </a:p>
          </p:txBody>
        </p:sp>
        <p:sp>
          <p:nvSpPr>
            <p:cNvPr id="24587" name="Rectangle 24586"/>
            <p:cNvSpPr/>
            <p:nvPr/>
          </p:nvSpPr>
          <p:spPr>
            <a:xfrm>
              <a:off x="4512" y="864"/>
              <a:ext cx="1103" cy="229"/>
            </a:xfrm>
            <a:prstGeom prst="rect">
              <a:avLst/>
            </a:prstGeom>
            <a:solidFill>
              <a:srgbClr val="1F497D"/>
            </a:solidFill>
            <a:ln w="25560">
              <a:noFill/>
            </a:ln>
          </p:spPr>
          <p:txBody>
            <a:bodyPr wrap="square" lIns="90000" tIns="45000" rIns="90000" bIns="45000" anchor="t">
              <a:spAutoFit/>
            </a:bodyPr>
            <a:p>
              <a:pPr defTabSz="0" rtl="0" eaLnBrk="1" hangingPunct="1">
                <a:lnSpc>
                  <a:spcPct val="100000"/>
                </a:lnSpc>
                <a:spcBef>
                  <a:spcPts val="900"/>
                </a:spcBef>
                <a:spcAft>
                  <a:spcPct val="0"/>
                </a:spcAft>
                <a:buNone/>
                <a:tabLst>
                  <a:tab pos="457200" algn="l"/>
                  <a:tab pos="914400" algn="l"/>
                  <a:tab pos="1371600" algn="l"/>
                </a:tabLst>
              </a:pPr>
              <a:r>
                <a:rPr lang="en-US" altLang="x-none" b="1" baseline="0" dirty="0" err="1">
                  <a:solidFill>
                    <a:srgbClr val="EEECE1"/>
                  </a:solidFill>
                  <a:latin typeface="Arial" panose="020B0604020202020204" pitchFamily="34" charset="0"/>
                </a:rPr>
                <a:t>Student</a:t>
              </a:r>
              <a:endParaRPr lang="en-US" altLang="x-none" b="1" baseline="0" dirty="0" err="1">
                <a:solidFill>
                  <a:srgbClr val="EEECE1"/>
                </a:solidFill>
                <a:latin typeface="Arial" panose="020B0604020202020204" pitchFamily="34" charset="0"/>
              </a:endParaRPr>
            </a:p>
          </p:txBody>
        </p:sp>
        <p:sp>
          <p:nvSpPr>
            <p:cNvPr id="24588" name="Straight Connector 24587"/>
            <p:cNvSpPr/>
            <p:nvPr/>
          </p:nvSpPr>
          <p:spPr>
            <a:xfrm flipV="1">
              <a:off x="3840" y="1295"/>
              <a:ext cx="671" cy="49"/>
            </a:xfrm>
            <a:prstGeom prst="line">
              <a:avLst/>
            </a:prstGeom>
            <a:ln w="63360" cap="flat" cmpd="sng">
              <a:solidFill>
                <a:srgbClr val="C0504D">
                  <a:alpha val="100000"/>
                </a:srgbClr>
              </a:solidFill>
              <a:prstDash val="solid"/>
              <a:round/>
              <a:headEnd type="triangle" w="med" len="med"/>
              <a:tailEnd type="triangle" w="med" len="med"/>
            </a:ln>
          </p:spPr>
        </p:sp>
        <p:sp>
          <p:nvSpPr>
            <p:cNvPr id="24589" name="Rectangle 24588"/>
            <p:cNvSpPr/>
            <p:nvPr/>
          </p:nvSpPr>
          <p:spPr>
            <a:xfrm>
              <a:off x="4512" y="1200"/>
              <a:ext cx="1103" cy="229"/>
            </a:xfrm>
            <a:prstGeom prst="rect">
              <a:avLst/>
            </a:prstGeom>
            <a:solidFill>
              <a:srgbClr val="1F497D"/>
            </a:solidFill>
            <a:ln w="25560">
              <a:noFill/>
            </a:ln>
          </p:spPr>
          <p:txBody>
            <a:bodyPr wrap="square" lIns="90000" tIns="45000" rIns="90000" bIns="45000" anchor="t">
              <a:spAutoFit/>
            </a:bodyPr>
            <a:p>
              <a:pPr defTabSz="0" rtl="0" eaLnBrk="1" hangingPunct="1">
                <a:lnSpc>
                  <a:spcPct val="100000"/>
                </a:lnSpc>
                <a:spcBef>
                  <a:spcPts val="900"/>
                </a:spcBef>
                <a:spcAft>
                  <a:spcPct val="0"/>
                </a:spcAft>
                <a:buNone/>
                <a:tabLst>
                  <a:tab pos="457200" algn="l"/>
                  <a:tab pos="914400" algn="l"/>
                  <a:tab pos="1371600" algn="l"/>
                </a:tabLst>
              </a:pPr>
              <a:r>
                <a:rPr lang="en-US" altLang="x-none" b="1" baseline="0" dirty="0" err="1">
                  <a:solidFill>
                    <a:srgbClr val="EEECE1"/>
                  </a:solidFill>
                  <a:latin typeface="Arial" panose="020B0604020202020204" pitchFamily="34" charset="0"/>
                </a:rPr>
                <a:t>Student</a:t>
              </a:r>
              <a:endParaRPr lang="en-US" altLang="x-none" b="1" baseline="0" dirty="0" err="1">
                <a:solidFill>
                  <a:srgbClr val="EEECE1"/>
                </a:solidFill>
                <a:latin typeface="Arial" panose="020B0604020202020204" pitchFamily="34" charset="0"/>
              </a:endParaRPr>
            </a:p>
          </p:txBody>
        </p:sp>
        <p:sp>
          <p:nvSpPr>
            <p:cNvPr id="24590" name="Rectangle 24589"/>
            <p:cNvSpPr/>
            <p:nvPr/>
          </p:nvSpPr>
          <p:spPr>
            <a:xfrm>
              <a:off x="4512" y="1536"/>
              <a:ext cx="1103" cy="229"/>
            </a:xfrm>
            <a:prstGeom prst="rect">
              <a:avLst/>
            </a:prstGeom>
            <a:solidFill>
              <a:srgbClr val="1F497D"/>
            </a:solidFill>
            <a:ln w="25560">
              <a:noFill/>
            </a:ln>
          </p:spPr>
          <p:txBody>
            <a:bodyPr wrap="square" lIns="90000" tIns="45000" rIns="90000" bIns="45000" anchor="t">
              <a:spAutoFit/>
            </a:bodyPr>
            <a:p>
              <a:pPr defTabSz="0" rtl="0" eaLnBrk="1" hangingPunct="1">
                <a:lnSpc>
                  <a:spcPct val="100000"/>
                </a:lnSpc>
                <a:spcBef>
                  <a:spcPts val="900"/>
                </a:spcBef>
                <a:spcAft>
                  <a:spcPct val="0"/>
                </a:spcAft>
                <a:buNone/>
                <a:tabLst>
                  <a:tab pos="457200" algn="l"/>
                  <a:tab pos="914400" algn="l"/>
                  <a:tab pos="1371600" algn="l"/>
                </a:tabLst>
              </a:pPr>
              <a:r>
                <a:rPr lang="en-US" altLang="x-none" b="1" baseline="0" dirty="0" err="1">
                  <a:solidFill>
                    <a:srgbClr val="EEECE1"/>
                  </a:solidFill>
                  <a:latin typeface="Arial" panose="020B0604020202020204" pitchFamily="34" charset="0"/>
                </a:rPr>
                <a:t>Student</a:t>
              </a:r>
              <a:endParaRPr lang="en-US" altLang="x-none" b="1" baseline="0" dirty="0" err="1">
                <a:solidFill>
                  <a:srgbClr val="EEECE1"/>
                </a:solidFill>
                <a:latin typeface="Arial" panose="020B0604020202020204" pitchFamily="34" charset="0"/>
              </a:endParaRPr>
            </a:p>
          </p:txBody>
        </p:sp>
        <p:sp>
          <p:nvSpPr>
            <p:cNvPr id="24591" name="Straight Connector 24590"/>
            <p:cNvSpPr/>
            <p:nvPr/>
          </p:nvSpPr>
          <p:spPr>
            <a:xfrm flipV="1">
              <a:off x="3840" y="1007"/>
              <a:ext cx="671" cy="241"/>
            </a:xfrm>
            <a:prstGeom prst="line">
              <a:avLst/>
            </a:prstGeom>
            <a:ln w="63360" cap="flat" cmpd="sng">
              <a:solidFill>
                <a:srgbClr val="C0504D">
                  <a:alpha val="100000"/>
                </a:srgbClr>
              </a:solidFill>
              <a:prstDash val="solid"/>
              <a:round/>
              <a:headEnd type="triangle" w="med" len="med"/>
              <a:tailEnd type="triangle" w="med" len="med"/>
            </a:ln>
          </p:spPr>
        </p:sp>
        <p:sp>
          <p:nvSpPr>
            <p:cNvPr id="24592" name="Straight Connector 24591"/>
            <p:cNvSpPr/>
            <p:nvPr/>
          </p:nvSpPr>
          <p:spPr>
            <a:xfrm>
              <a:off x="3840" y="1440"/>
              <a:ext cx="671" cy="191"/>
            </a:xfrm>
            <a:prstGeom prst="line">
              <a:avLst/>
            </a:prstGeom>
            <a:ln w="63360" cap="flat" cmpd="sng">
              <a:solidFill>
                <a:srgbClr val="C0504D">
                  <a:alpha val="100000"/>
                </a:srgbClr>
              </a:solidFill>
              <a:prstDash val="solid"/>
              <a:round/>
              <a:headEnd type="triangle" w="med" len="med"/>
              <a:tailEnd type="triangle" w="med" len="med"/>
            </a:ln>
          </p:spPr>
        </p:sp>
        <p:sp>
          <p:nvSpPr>
            <p:cNvPr id="24593" name="Rectangle 24592"/>
            <p:cNvSpPr/>
            <p:nvPr/>
          </p:nvSpPr>
          <p:spPr>
            <a:xfrm>
              <a:off x="2736" y="1584"/>
              <a:ext cx="1103" cy="229"/>
            </a:xfrm>
            <a:prstGeom prst="rect">
              <a:avLst/>
            </a:prstGeom>
            <a:solidFill>
              <a:srgbClr val="1F497D"/>
            </a:solidFill>
            <a:ln w="25560">
              <a:noFill/>
            </a:ln>
          </p:spPr>
          <p:txBody>
            <a:bodyPr wrap="square" lIns="90000" tIns="45000" rIns="90000" bIns="45000" anchor="t">
              <a:spAutoFit/>
            </a:bodyPr>
            <a:p>
              <a:pPr defTabSz="0" rtl="0" eaLnBrk="1" hangingPunct="1">
                <a:lnSpc>
                  <a:spcPct val="100000"/>
                </a:lnSpc>
                <a:spcBef>
                  <a:spcPts val="900"/>
                </a:spcBef>
                <a:spcAft>
                  <a:spcPct val="0"/>
                </a:spcAft>
                <a:buNone/>
                <a:tabLst>
                  <a:tab pos="457200" algn="l"/>
                  <a:tab pos="914400" algn="l"/>
                  <a:tab pos="1371600" algn="l"/>
                </a:tabLst>
              </a:pPr>
              <a:r>
                <a:rPr lang="en-US" altLang="x-none" b="1" baseline="0" dirty="0" err="1">
                  <a:solidFill>
                    <a:srgbClr val="EEECE1"/>
                  </a:solidFill>
                  <a:latin typeface="Arial" panose="020B0604020202020204" pitchFamily="34" charset="0"/>
                </a:rPr>
                <a:t>Course</a:t>
              </a:r>
              <a:endParaRPr lang="en-US" altLang="x-none" b="1" baseline="0" dirty="0" err="1">
                <a:solidFill>
                  <a:srgbClr val="EEECE1"/>
                </a:solidFill>
                <a:latin typeface="Arial" panose="020B0604020202020204" pitchFamily="34" charset="0"/>
              </a:endParaRPr>
            </a:p>
          </p:txBody>
        </p:sp>
        <p:sp>
          <p:nvSpPr>
            <p:cNvPr id="24594" name="Straight Connector 24593"/>
            <p:cNvSpPr/>
            <p:nvPr/>
          </p:nvSpPr>
          <p:spPr>
            <a:xfrm>
              <a:off x="3840" y="1729"/>
              <a:ext cx="671" cy="0"/>
            </a:xfrm>
            <a:prstGeom prst="line">
              <a:avLst/>
            </a:prstGeom>
            <a:ln w="63360" cap="flat" cmpd="sng">
              <a:solidFill>
                <a:srgbClr val="C0504D">
                  <a:alpha val="100000"/>
                </a:srgbClr>
              </a:solidFill>
              <a:prstDash val="solid"/>
              <a:round/>
              <a:headEnd type="triangle" w="med" len="med"/>
              <a:tailEnd type="triangle" w="med" len="med"/>
            </a:ln>
          </p:spPr>
        </p:sp>
        <p:sp>
          <p:nvSpPr>
            <p:cNvPr id="24595" name="Straight Connector 24594"/>
            <p:cNvSpPr/>
            <p:nvPr/>
          </p:nvSpPr>
          <p:spPr>
            <a:xfrm flipV="1">
              <a:off x="3840" y="1391"/>
              <a:ext cx="671" cy="241"/>
            </a:xfrm>
            <a:prstGeom prst="line">
              <a:avLst/>
            </a:prstGeom>
            <a:ln w="63360" cap="flat" cmpd="sng">
              <a:solidFill>
                <a:srgbClr val="C0504D">
                  <a:alpha val="100000"/>
                </a:srgbClr>
              </a:solidFill>
              <a:prstDash val="solid"/>
              <a:round/>
              <a:headEnd type="triangle" w="med" len="med"/>
              <a:tailEnd type="triangle" w="med" len="med"/>
            </a:ln>
          </p:spPr>
        </p:sp>
        <p:sp>
          <p:nvSpPr>
            <p:cNvPr id="24596" name="Rectangle 24595"/>
            <p:cNvSpPr/>
            <p:nvPr/>
          </p:nvSpPr>
          <p:spPr>
            <a:xfrm>
              <a:off x="4512" y="1920"/>
              <a:ext cx="1103" cy="229"/>
            </a:xfrm>
            <a:prstGeom prst="rect">
              <a:avLst/>
            </a:prstGeom>
            <a:solidFill>
              <a:srgbClr val="1F497D"/>
            </a:solidFill>
            <a:ln w="25560">
              <a:noFill/>
            </a:ln>
          </p:spPr>
          <p:txBody>
            <a:bodyPr wrap="square" lIns="90000" tIns="45000" rIns="90000" bIns="45000" anchor="t">
              <a:spAutoFit/>
            </a:bodyPr>
            <a:p>
              <a:pPr defTabSz="0" rtl="0" eaLnBrk="1" hangingPunct="1">
                <a:lnSpc>
                  <a:spcPct val="100000"/>
                </a:lnSpc>
                <a:spcBef>
                  <a:spcPts val="900"/>
                </a:spcBef>
                <a:spcAft>
                  <a:spcPct val="0"/>
                </a:spcAft>
                <a:buNone/>
                <a:tabLst>
                  <a:tab pos="457200" algn="l"/>
                  <a:tab pos="914400" algn="l"/>
                  <a:tab pos="1371600" algn="l"/>
                </a:tabLst>
              </a:pPr>
              <a:r>
                <a:rPr lang="en-US" altLang="x-none" b="1" baseline="0" dirty="0" err="1">
                  <a:solidFill>
                    <a:srgbClr val="EEECE1"/>
                  </a:solidFill>
                  <a:latin typeface="Arial" panose="020B0604020202020204" pitchFamily="34" charset="0"/>
                </a:rPr>
                <a:t>Student</a:t>
              </a:r>
              <a:endParaRPr lang="en-US" altLang="x-none" b="1" baseline="0" dirty="0" err="1">
                <a:solidFill>
                  <a:srgbClr val="EEECE1"/>
                </a:solidFill>
                <a:latin typeface="Arial" panose="020B0604020202020204" pitchFamily="34" charset="0"/>
              </a:endParaRPr>
            </a:p>
          </p:txBody>
        </p:sp>
        <p:sp>
          <p:nvSpPr>
            <p:cNvPr id="24597" name="Straight Connector 24596"/>
            <p:cNvSpPr/>
            <p:nvPr/>
          </p:nvSpPr>
          <p:spPr>
            <a:xfrm>
              <a:off x="3840" y="1824"/>
              <a:ext cx="671" cy="239"/>
            </a:xfrm>
            <a:prstGeom prst="line">
              <a:avLst/>
            </a:prstGeom>
            <a:ln w="63360" cap="flat" cmpd="sng">
              <a:solidFill>
                <a:srgbClr val="C0504D">
                  <a:alpha val="100000"/>
                </a:srgbClr>
              </a:solidFill>
              <a:prstDash val="solid"/>
              <a:round/>
              <a:headEnd type="triangle" w="med" len="med"/>
              <a:tailEnd type="triangle" w="med" len="med"/>
            </a:ln>
          </p:spPr>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24578">
                                            <p:txEl>
                                              <p:charRg st="1" end="1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additive="repl">
                                        <p:cTn id="10" dur="1" fill="hold">
                                          <p:stCondLst>
                                            <p:cond delay="0"/>
                                          </p:stCondLst>
                                        </p:cTn>
                                        <p:tgtEl>
                                          <p:spTgt spid="24578">
                                            <p:txEl>
                                              <p:charRg st="14" end="2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additive="repl">
                                        <p:cTn id="14" dur="1" fill="hold">
                                          <p:stCondLst>
                                            <p:cond delay="0"/>
                                          </p:stCondLst>
                                        </p:cTn>
                                        <p:tgtEl>
                                          <p:spTgt spid="245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additive="repl">
                                        <p:cTn id="18" dur="1" fill="hold">
                                          <p:stCondLst>
                                            <p:cond delay="0"/>
                                          </p:stCondLst>
                                        </p:cTn>
                                        <p:tgtEl>
                                          <p:spTgt spid="24578">
                                            <p:txEl>
                                              <p:charRg st="24" end="4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additive="repl">
                                        <p:cTn id="22" dur="1" fill="hold">
                                          <p:stCondLst>
                                            <p:cond delay="0"/>
                                          </p:stCondLst>
                                        </p:cTn>
                                        <p:tgtEl>
                                          <p:spTgt spid="24578">
                                            <p:txEl>
                                              <p:charRg st="43" end="7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additive="repl">
                                        <p:cTn id="26" dur="1" fill="hold">
                                          <p:stCondLst>
                                            <p:cond delay="0"/>
                                          </p:stCondLst>
                                        </p:cTn>
                                        <p:tgtEl>
                                          <p:spTgt spid="24578">
                                            <p:txEl>
                                              <p:charRg st="70" end="11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additive="repl">
                                        <p:cTn id="30" dur="1" fill="hold">
                                          <p:stCondLst>
                                            <p:cond delay="0"/>
                                          </p:stCondLst>
                                        </p:cTn>
                                        <p:tgtEl>
                                          <p:spTgt spid="245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additive="repl">
                                        <p:cTn id="34" dur="1" fill="hold">
                                          <p:stCondLst>
                                            <p:cond delay="0"/>
                                          </p:stCondLst>
                                        </p:cTn>
                                        <p:tgtEl>
                                          <p:spTgt spid="24578">
                                            <p:txEl>
                                              <p:charRg st="117" end="16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additive="repl">
                                        <p:cTn id="38" dur="1" fill="hold">
                                          <p:stCondLst>
                                            <p:cond delay="0"/>
                                          </p:stCondLst>
                                        </p:cTn>
                                        <p:tgtEl>
                                          <p:spTgt spid="245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additive="repl">
                                        <p:cTn id="42" dur="1" fill="hold">
                                          <p:stCondLst>
                                            <p:cond delay="0"/>
                                          </p:stCondLst>
                                        </p:cTn>
                                        <p:tgtEl>
                                          <p:spTgt spid="24578">
                                            <p:txEl>
                                              <p:charRg st="164" end="23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Title 25600"/>
          <p:cNvSpPr>
            <a:spLocks noGrp="1"/>
          </p:cNvSpPr>
          <p:nvPr>
            <p:ph type="title"/>
          </p:nvPr>
        </p:nvSpPr>
        <p:spPr>
          <a:xfrm>
            <a:off x="457200" y="274638"/>
            <a:ext cx="8229600" cy="1143000"/>
          </a:xfrm>
          <a:ln/>
        </p:spPr>
        <p:txBody>
          <a:bodyPr wrap="square" lIns="91440" tIns="45720" rIns="91440" bIns="45720" anchor="ctr"/>
          <a:p>
            <a:pPr algn="ctr" defTabSz="0">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4400" baseline="0" dirty="0" err="1">
                <a:latin typeface="Calibri" charset="0"/>
              </a:rPr>
              <a:t>How to Model Relationships</a:t>
            </a:r>
            <a:endParaRPr lang="en-US" altLang="x-none" sz="4400" baseline="0" dirty="0" err="1">
              <a:latin typeface="Calibri" charset="0"/>
            </a:endParaRPr>
          </a:p>
        </p:txBody>
      </p:sp>
      <p:graphicFrame>
        <p:nvGraphicFramePr>
          <p:cNvPr id="25602" name="Table 25601"/>
          <p:cNvGraphicFramePr/>
          <p:nvPr/>
        </p:nvGraphicFramePr>
        <p:xfrm>
          <a:off x="685800" y="3657600"/>
          <a:ext cx="3735388" cy="1479550"/>
        </p:xfrm>
        <a:graphic>
          <a:graphicData uri="http://schemas.openxmlformats.org/drawingml/2006/table">
            <a:tbl>
              <a:tblPr/>
              <a:tblGrid>
                <a:gridCol w="687388"/>
                <a:gridCol w="982662"/>
                <a:gridCol w="984250"/>
                <a:gridCol w="1081088"/>
              </a:tblGrid>
              <a:tr h="374650">
                <a:tc gridSpan="4">
                  <a:txBody>
                    <a:bodyPr wrap="square"/>
                    <a:p>
                      <a:pPr algn="ctr" defTabSz="0" hangingPunct="1">
                        <a:spcBef>
                          <a:spcPts val="400"/>
                        </a:spcBef>
                        <a:buNone/>
                        <a:tabLst>
                          <a:tab pos="0" algn="l"/>
                          <a:tab pos="457200" algn="l"/>
                          <a:tab pos="914400" algn="l"/>
                          <a:tab pos="1371600" algn="l"/>
                          <a:tab pos="1828800" algn="l"/>
                          <a:tab pos="2286000" algn="l"/>
                          <a:tab pos="2743200" algn="l"/>
                          <a:tab pos="3200400" algn="l"/>
                          <a:tab pos="3657600" algn="l"/>
                        </a:tabLst>
                      </a:pPr>
                      <a:r>
                        <a:rPr lang="en-US" altLang="x-none" sz="2000" b="1" baseline="0" dirty="0" err="1">
                          <a:solidFill>
                            <a:srgbClr val="EEECE1"/>
                          </a:solidFill>
                          <a:latin typeface="Arial" panose="020B0604020202020204" pitchFamily="34" charset="0"/>
                        </a:rPr>
                        <a:t>Customers</a:t>
                      </a:r>
                      <a:endParaRPr lang="en-US" altLang="x-none" sz="2000" b="1" baseline="0" dirty="0" err="1">
                        <a:solidFill>
                          <a:srgbClr val="EEECE1"/>
                        </a:solidFill>
                        <a:latin typeface="Arial" panose="020B0604020202020204" pitchFamily="34" charset="0"/>
                      </a:endParaRPr>
                    </a:p>
                  </a:txBody>
                  <a:tcPr marT="63500" anchor="t">
                    <a:lnL w="2808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hMerge="1">
                  <a:tcP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c hMerge="1">
                  <a:tcP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c hMerge="1">
                  <a:tcPr>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r>
              <a:tr h="317500">
                <a:tc>
                  <a:txBody>
                    <a:bodyPr wrap="square"/>
                    <a:p>
                      <a:pPr defTabSz="0" hangingPunct="1">
                        <a:spcBef>
                          <a:spcPts val="325"/>
                        </a:spcBef>
                        <a:buNone/>
                        <a:tabLst>
                          <a:tab pos="0" algn="l"/>
                          <a:tab pos="457200" algn="l"/>
                          <a:tab pos="914400" algn="l"/>
                          <a:tab pos="1371600" algn="l"/>
                          <a:tab pos="1828800" algn="l"/>
                          <a:tab pos="2286000" algn="l"/>
                          <a:tab pos="2743200" algn="l"/>
                          <a:tab pos="3200400" algn="l"/>
                          <a:tab pos="3657600" algn="l"/>
                        </a:tabLst>
                      </a:pPr>
                      <a:r>
                        <a:rPr lang="en-US" altLang="x-none" sz="1600" b="1" baseline="0" dirty="0" err="1">
                          <a:solidFill>
                            <a:srgbClr val="EEECE1"/>
                          </a:solidFill>
                          <a:latin typeface="Arial" panose="020B0604020202020204" pitchFamily="34" charset="0"/>
                        </a:rPr>
                        <a:t>CID</a:t>
                      </a:r>
                      <a:endParaRPr lang="en-US" altLang="x-none" sz="1600" b="1" baseline="0" dirty="0" err="1">
                        <a:solidFill>
                          <a:srgbClr val="EEECE1"/>
                        </a:solidFill>
                        <a:latin typeface="Arial" panose="020B0604020202020204" pitchFamily="34" charset="0"/>
                      </a:endParaRPr>
                    </a:p>
                  </a:txBody>
                  <a:tcPr marT="59944"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a:txBody>
                    <a:bodyPr wrap="square"/>
                    <a:p>
                      <a:pPr defTabSz="0" hangingPunct="1">
                        <a:spcBef>
                          <a:spcPts val="325"/>
                        </a:spcBef>
                        <a:buNone/>
                        <a:tabLst>
                          <a:tab pos="0" algn="l"/>
                          <a:tab pos="457200" algn="l"/>
                          <a:tab pos="914400" algn="l"/>
                          <a:tab pos="1371600" algn="l"/>
                          <a:tab pos="1828800" algn="l"/>
                          <a:tab pos="2286000" algn="l"/>
                          <a:tab pos="2743200" algn="l"/>
                          <a:tab pos="3200400" algn="l"/>
                          <a:tab pos="3657600" algn="l"/>
                        </a:tabLst>
                      </a:pPr>
                      <a:r>
                        <a:rPr lang="en-US" altLang="x-none" sz="1600" b="1" baseline="0" dirty="0" err="1">
                          <a:solidFill>
                            <a:srgbClr val="EEECE1"/>
                          </a:solidFill>
                          <a:latin typeface="Arial" panose="020B0604020202020204" pitchFamily="34" charset="0"/>
                        </a:rPr>
                        <a:t>FName</a:t>
                      </a:r>
                      <a:endParaRPr lang="en-US" altLang="x-none" sz="1600" b="1" baseline="0" dirty="0" err="1">
                        <a:solidFill>
                          <a:srgbClr val="EEECE1"/>
                        </a:solidFill>
                        <a:latin typeface="Arial" panose="020B0604020202020204" pitchFamily="34" charset="0"/>
                      </a:endParaRPr>
                    </a:p>
                  </a:txBody>
                  <a:tcPr marT="59944"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a:txBody>
                    <a:bodyPr wrap="square"/>
                    <a:p>
                      <a:pPr defTabSz="0" hangingPunct="1">
                        <a:spcBef>
                          <a:spcPts val="325"/>
                        </a:spcBef>
                        <a:buNone/>
                        <a:tabLst>
                          <a:tab pos="0" algn="l"/>
                          <a:tab pos="457200" algn="l"/>
                          <a:tab pos="914400" algn="l"/>
                          <a:tab pos="1371600" algn="l"/>
                          <a:tab pos="1828800" algn="l"/>
                          <a:tab pos="2286000" algn="l"/>
                          <a:tab pos="2743200" algn="l"/>
                          <a:tab pos="3200400" algn="l"/>
                          <a:tab pos="3657600" algn="l"/>
                        </a:tabLst>
                      </a:pPr>
                      <a:r>
                        <a:rPr lang="en-US" altLang="x-none" sz="1600" b="1" baseline="0" dirty="0" err="1">
                          <a:solidFill>
                            <a:srgbClr val="EEECE1"/>
                          </a:solidFill>
                          <a:latin typeface="Arial" panose="020B0604020202020204" pitchFamily="34" charset="0"/>
                        </a:rPr>
                        <a:t>LName</a:t>
                      </a:r>
                      <a:endParaRPr lang="en-US" altLang="x-none" sz="1600" b="1" baseline="0" dirty="0" err="1">
                        <a:solidFill>
                          <a:srgbClr val="EEECE1"/>
                        </a:solidFill>
                        <a:latin typeface="Arial" panose="020B0604020202020204" pitchFamily="34" charset="0"/>
                      </a:endParaRPr>
                    </a:p>
                  </a:txBody>
                  <a:tcPr marT="59944"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a:txBody>
                    <a:bodyPr wrap="square"/>
                    <a:p>
                      <a:pPr defTabSz="0" hangingPunct="1">
                        <a:spcBef>
                          <a:spcPts val="325"/>
                        </a:spcBef>
                        <a:buNone/>
                        <a:tabLst>
                          <a:tab pos="0" algn="l"/>
                          <a:tab pos="457200" algn="l"/>
                          <a:tab pos="914400" algn="l"/>
                          <a:tab pos="1371600" algn="l"/>
                          <a:tab pos="1828800" algn="l"/>
                          <a:tab pos="2286000" algn="l"/>
                          <a:tab pos="2743200" algn="l"/>
                          <a:tab pos="3200400" algn="l"/>
                          <a:tab pos="3657600" algn="l"/>
                        </a:tabLst>
                      </a:pPr>
                      <a:r>
                        <a:rPr lang="en-US" altLang="x-none" sz="1600" b="1" baseline="0" dirty="0" err="1">
                          <a:solidFill>
                            <a:srgbClr val="EEECE1"/>
                          </a:solidFill>
                          <a:latin typeface="Arial" panose="020B0604020202020204" pitchFamily="34" charset="0"/>
                        </a:rPr>
                        <a:t>Address</a:t>
                      </a:r>
                      <a:endParaRPr lang="en-US" altLang="x-none" sz="1600" b="1" baseline="0" dirty="0" err="1">
                        <a:solidFill>
                          <a:srgbClr val="EEECE1"/>
                        </a:solidFill>
                        <a:latin typeface="Arial" panose="020B0604020202020204" pitchFamily="34" charset="0"/>
                      </a:endParaRPr>
                    </a:p>
                  </a:txBody>
                  <a:tcPr marT="59944"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r>
              <a:tr h="263525">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508</a:t>
                      </a:r>
                      <a:endParaRPr lang="en-US" altLang="x-none" sz="1200" baseline="0" dirty="0" err="1">
                        <a:latin typeface="Arial" panose="020B0604020202020204" pitchFamily="34" charset="0"/>
                      </a:endParaRPr>
                    </a:p>
                  </a:txBody>
                  <a:tcPr marT="56388"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Eric</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Breimer</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r>
              <a:tr h="261938">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509</a:t>
                      </a:r>
                      <a:endParaRPr lang="en-US" altLang="x-none" sz="1200" baseline="0" dirty="0" err="1">
                        <a:latin typeface="Arial" panose="020B0604020202020204" pitchFamily="34" charset="0"/>
                      </a:endParaRPr>
                    </a:p>
                  </a:txBody>
                  <a:tcPr marT="56388"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Andrew</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Zych</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r>
              <a:tr h="261937">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510</a:t>
                      </a:r>
                      <a:endParaRPr lang="en-US" altLang="x-none" sz="1200" baseline="0" dirty="0" err="1">
                        <a:latin typeface="Arial" panose="020B0604020202020204" pitchFamily="34" charset="0"/>
                      </a:endParaRPr>
                    </a:p>
                  </a:txBody>
                  <a:tcPr marT="56388"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Greg</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Smith</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5663" name="Table 25662"/>
          <p:cNvGraphicFramePr/>
          <p:nvPr/>
        </p:nvGraphicFramePr>
        <p:xfrm>
          <a:off x="4648200" y="3657600"/>
          <a:ext cx="3354388" cy="1479550"/>
        </p:xfrm>
        <a:graphic>
          <a:graphicData uri="http://schemas.openxmlformats.org/drawingml/2006/table">
            <a:tbl>
              <a:tblPr/>
              <a:tblGrid>
                <a:gridCol w="812800"/>
                <a:gridCol w="1423988"/>
                <a:gridCol w="1117600"/>
              </a:tblGrid>
              <a:tr h="374650">
                <a:tc gridSpan="3">
                  <a:txBody>
                    <a:bodyPr wrap="square"/>
                    <a:p>
                      <a:pPr algn="ctr" defTabSz="0" hangingPunct="1">
                        <a:spcBef>
                          <a:spcPts val="400"/>
                        </a:spcBef>
                        <a:buNone/>
                        <a:tabLst>
                          <a:tab pos="0" algn="l"/>
                          <a:tab pos="457200" algn="l"/>
                          <a:tab pos="914400" algn="l"/>
                          <a:tab pos="1371600" algn="l"/>
                          <a:tab pos="1828800" algn="l"/>
                          <a:tab pos="2286000" algn="l"/>
                          <a:tab pos="2743200" algn="l"/>
                          <a:tab pos="3200400" algn="l"/>
                        </a:tabLst>
                      </a:pPr>
                      <a:r>
                        <a:rPr lang="en-US" altLang="x-none" sz="2000" b="1" baseline="0" dirty="0" err="1">
                          <a:solidFill>
                            <a:srgbClr val="EEECE1"/>
                          </a:solidFill>
                          <a:latin typeface="Arial" panose="020B0604020202020204" pitchFamily="34" charset="0"/>
                        </a:rPr>
                        <a:t>Products</a:t>
                      </a:r>
                      <a:endParaRPr lang="en-US" altLang="x-none" sz="2000" b="1" baseline="0" dirty="0" err="1">
                        <a:solidFill>
                          <a:srgbClr val="EEECE1"/>
                        </a:solidFill>
                        <a:latin typeface="Arial" panose="020B0604020202020204" pitchFamily="34" charset="0"/>
                      </a:endParaRPr>
                    </a:p>
                  </a:txBody>
                  <a:tcPr marT="63500" anchor="t">
                    <a:lnL w="2808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hMerge="1">
                  <a:tcP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c hMerge="1">
                  <a:tcPr>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r>
              <a:tr h="317500">
                <a:tc>
                  <a:txBody>
                    <a:bodyPr wrap="square"/>
                    <a:p>
                      <a:pPr defTabSz="0" hangingPunct="1">
                        <a:spcBef>
                          <a:spcPts val="325"/>
                        </a:spcBef>
                        <a:buNone/>
                        <a:tabLst>
                          <a:tab pos="0" algn="l"/>
                          <a:tab pos="457200" algn="l"/>
                          <a:tab pos="914400" algn="l"/>
                          <a:tab pos="1371600" algn="l"/>
                          <a:tab pos="1828800" algn="l"/>
                          <a:tab pos="2286000" algn="l"/>
                          <a:tab pos="2743200" algn="l"/>
                          <a:tab pos="3200400" algn="l"/>
                        </a:tabLst>
                      </a:pPr>
                      <a:r>
                        <a:rPr lang="en-US" altLang="x-none" sz="1600" b="1" baseline="0" dirty="0" err="1">
                          <a:solidFill>
                            <a:srgbClr val="EEECE1"/>
                          </a:solidFill>
                          <a:latin typeface="Arial" panose="020B0604020202020204" pitchFamily="34" charset="0"/>
                        </a:rPr>
                        <a:t>PID</a:t>
                      </a:r>
                      <a:endParaRPr lang="en-US" altLang="x-none" sz="1600" b="1" baseline="0" dirty="0" err="1">
                        <a:solidFill>
                          <a:srgbClr val="EEECE1"/>
                        </a:solidFill>
                        <a:latin typeface="Arial" panose="020B0604020202020204" pitchFamily="34" charset="0"/>
                      </a:endParaRPr>
                    </a:p>
                  </a:txBody>
                  <a:tcPr marT="59944"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a:txBody>
                    <a:bodyPr wrap="square"/>
                    <a:p>
                      <a:pPr defTabSz="0" hangingPunct="1">
                        <a:spcBef>
                          <a:spcPts val="325"/>
                        </a:spcBef>
                        <a:buNone/>
                        <a:tabLst>
                          <a:tab pos="0" algn="l"/>
                          <a:tab pos="457200" algn="l"/>
                          <a:tab pos="914400" algn="l"/>
                          <a:tab pos="1371600" algn="l"/>
                          <a:tab pos="1828800" algn="l"/>
                          <a:tab pos="2286000" algn="l"/>
                          <a:tab pos="2743200" algn="l"/>
                          <a:tab pos="3200400" algn="l"/>
                        </a:tabLst>
                      </a:pPr>
                      <a:r>
                        <a:rPr lang="en-US" altLang="x-none" sz="1600" b="1" baseline="0" dirty="0" err="1">
                          <a:solidFill>
                            <a:srgbClr val="EEECE1"/>
                          </a:solidFill>
                          <a:latin typeface="Arial" panose="020B0604020202020204" pitchFamily="34" charset="0"/>
                        </a:rPr>
                        <a:t>Description</a:t>
                      </a:r>
                      <a:endParaRPr lang="en-US" altLang="x-none" sz="1600" b="1" baseline="0" dirty="0" err="1">
                        <a:solidFill>
                          <a:srgbClr val="EEECE1"/>
                        </a:solidFill>
                        <a:latin typeface="Arial" panose="020B0604020202020204" pitchFamily="34" charset="0"/>
                      </a:endParaRPr>
                    </a:p>
                  </a:txBody>
                  <a:tcPr marT="59944"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a:txBody>
                    <a:bodyPr wrap="square"/>
                    <a:p>
                      <a:pPr defTabSz="0" hangingPunct="1">
                        <a:spcBef>
                          <a:spcPts val="325"/>
                        </a:spcBef>
                        <a:buNone/>
                        <a:tabLst>
                          <a:tab pos="0" algn="l"/>
                          <a:tab pos="457200" algn="l"/>
                          <a:tab pos="914400" algn="l"/>
                          <a:tab pos="1371600" algn="l"/>
                          <a:tab pos="1828800" algn="l"/>
                          <a:tab pos="2286000" algn="l"/>
                          <a:tab pos="2743200" algn="l"/>
                          <a:tab pos="3200400" algn="l"/>
                        </a:tabLst>
                      </a:pPr>
                      <a:r>
                        <a:rPr lang="en-US" altLang="x-none" sz="1600" b="1" baseline="0" dirty="0" err="1">
                          <a:solidFill>
                            <a:srgbClr val="EEECE1"/>
                          </a:solidFill>
                          <a:latin typeface="Arial" panose="020B0604020202020204" pitchFamily="34" charset="0"/>
                        </a:rPr>
                        <a:t>Cost</a:t>
                      </a:r>
                      <a:endParaRPr lang="en-US" altLang="x-none" sz="1600" b="1" baseline="0" dirty="0" err="1">
                        <a:solidFill>
                          <a:srgbClr val="EEECE1"/>
                        </a:solidFill>
                        <a:latin typeface="Arial" panose="020B0604020202020204" pitchFamily="34" charset="0"/>
                      </a:endParaRPr>
                    </a:p>
                  </a:txBody>
                  <a:tcPr marT="59944"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r>
              <a:tr h="263525">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Lst>
                      </a:pPr>
                      <a:r>
                        <a:rPr lang="en-US" altLang="x-none" sz="1200" baseline="0" dirty="0" err="1">
                          <a:latin typeface="Arial" panose="020B0604020202020204" pitchFamily="34" charset="0"/>
                        </a:rPr>
                        <a:t>199</a:t>
                      </a:r>
                      <a:endParaRPr lang="en-US" altLang="x-none" sz="1200" baseline="0" dirty="0" err="1">
                        <a:latin typeface="Arial" panose="020B0604020202020204" pitchFamily="34" charset="0"/>
                      </a:endParaRPr>
                    </a:p>
                  </a:txBody>
                  <a:tcPr marT="56388"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Lst>
                      </a:pPr>
                      <a:r>
                        <a:rPr lang="en-US" altLang="x-none" sz="1200" baseline="0" dirty="0" err="1">
                          <a:latin typeface="Arial" panose="020B0604020202020204" pitchFamily="34" charset="0"/>
                        </a:rPr>
                        <a:t>Viagra</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Lst>
                      </a:pPr>
                      <a:r>
                        <a:rPr lang="en-US" altLang="x-none" sz="1200" baseline="0" dirty="0" err="1">
                          <a:latin typeface="Arial" panose="020B0604020202020204" pitchFamily="34" charset="0"/>
                        </a:rPr>
                        <a:t>$45.99</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r>
              <a:tr h="261938">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Lst>
                      </a:pPr>
                      <a:r>
                        <a:rPr lang="en-US" altLang="x-none" sz="1200" baseline="0" dirty="0" err="1">
                          <a:latin typeface="Arial" panose="020B0604020202020204" pitchFamily="34" charset="0"/>
                        </a:rPr>
                        <a:t>200</a:t>
                      </a:r>
                      <a:endParaRPr lang="en-US" altLang="x-none" sz="1200" baseline="0" dirty="0" err="1">
                        <a:latin typeface="Arial" panose="020B0604020202020204" pitchFamily="34" charset="0"/>
                      </a:endParaRPr>
                    </a:p>
                  </a:txBody>
                  <a:tcPr marT="56388"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Lst>
                      </a:pPr>
                      <a:r>
                        <a:rPr lang="en-US" altLang="x-none" sz="1200" baseline="0" dirty="0" err="1">
                          <a:latin typeface="Arial" panose="020B0604020202020204" pitchFamily="34" charset="0"/>
                        </a:rPr>
                        <a:t>Tooth Paste</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Lst>
                      </a:pPr>
                      <a:r>
                        <a:rPr lang="en-US" altLang="x-none" sz="1200" baseline="0" dirty="0" err="1">
                          <a:latin typeface="Arial" panose="020B0604020202020204" pitchFamily="34" charset="0"/>
                        </a:rPr>
                        <a:t>$2.58</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r>
              <a:tr h="261937">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Lst>
                      </a:pPr>
                      <a:r>
                        <a:rPr lang="en-US" altLang="x-none" sz="1200" baseline="0" dirty="0" err="1">
                          <a:latin typeface="Arial" panose="020B0604020202020204" pitchFamily="34" charset="0"/>
                        </a:rPr>
                        <a:t>201</a:t>
                      </a:r>
                      <a:endParaRPr lang="en-US" altLang="x-none" sz="1200" baseline="0" dirty="0" err="1">
                        <a:latin typeface="Arial" panose="020B0604020202020204" pitchFamily="34" charset="0"/>
                      </a:endParaRPr>
                    </a:p>
                  </a:txBody>
                  <a:tcPr marT="56388"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Lst>
                      </a:pPr>
                      <a:r>
                        <a:rPr lang="en-US" altLang="x-none" sz="1200" baseline="0" dirty="0" err="1">
                          <a:latin typeface="Arial" panose="020B0604020202020204" pitchFamily="34" charset="0"/>
                        </a:rPr>
                        <a:t>Hair Gel</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Lst>
                      </a:pPr>
                      <a:r>
                        <a:rPr lang="en-US" altLang="x-none" sz="1200" baseline="0" dirty="0" err="1">
                          <a:latin typeface="Arial" panose="020B0604020202020204" pitchFamily="34" charset="0"/>
                        </a:rPr>
                        <a:t>$5.99</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5711" name="Table 25710"/>
          <p:cNvGraphicFramePr/>
          <p:nvPr/>
        </p:nvGraphicFramePr>
        <p:xfrm>
          <a:off x="2438400" y="1828800"/>
          <a:ext cx="3735388" cy="1479550"/>
        </p:xfrm>
        <a:graphic>
          <a:graphicData uri="http://schemas.openxmlformats.org/drawingml/2006/table">
            <a:tbl>
              <a:tblPr/>
              <a:tblGrid>
                <a:gridCol w="687388"/>
                <a:gridCol w="982662"/>
                <a:gridCol w="984250"/>
                <a:gridCol w="1081088"/>
              </a:tblGrid>
              <a:tr h="374650">
                <a:tc gridSpan="4">
                  <a:txBody>
                    <a:bodyPr wrap="square"/>
                    <a:p>
                      <a:pPr algn="ctr" defTabSz="0" hangingPunct="1">
                        <a:spcBef>
                          <a:spcPts val="400"/>
                        </a:spcBef>
                        <a:buNone/>
                        <a:tabLst>
                          <a:tab pos="0" algn="l"/>
                          <a:tab pos="457200" algn="l"/>
                          <a:tab pos="914400" algn="l"/>
                          <a:tab pos="1371600" algn="l"/>
                          <a:tab pos="1828800" algn="l"/>
                          <a:tab pos="2286000" algn="l"/>
                          <a:tab pos="2743200" algn="l"/>
                          <a:tab pos="3200400" algn="l"/>
                          <a:tab pos="3657600" algn="l"/>
                        </a:tabLst>
                      </a:pPr>
                      <a:r>
                        <a:rPr lang="en-US" altLang="x-none" sz="2000" b="1" baseline="0" dirty="0" err="1">
                          <a:solidFill>
                            <a:srgbClr val="EEECE1"/>
                          </a:solidFill>
                          <a:latin typeface="Arial" panose="020B0604020202020204" pitchFamily="34" charset="0"/>
                        </a:rPr>
                        <a:t>Orders</a:t>
                      </a:r>
                      <a:endParaRPr lang="en-US" altLang="x-none" sz="2000" b="1" baseline="0" dirty="0" err="1">
                        <a:solidFill>
                          <a:srgbClr val="EEECE1"/>
                        </a:solidFill>
                        <a:latin typeface="Arial" panose="020B0604020202020204" pitchFamily="34" charset="0"/>
                      </a:endParaRPr>
                    </a:p>
                  </a:txBody>
                  <a:tcPr marT="63500" anchor="t">
                    <a:lnL w="2808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hMerge="1">
                  <a:tcP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c hMerge="1">
                  <a:tcP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c hMerge="1">
                  <a:tcPr>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tcPr>
                </a:tc>
              </a:tr>
              <a:tr h="317500">
                <a:tc>
                  <a:txBody>
                    <a:bodyPr wrap="square"/>
                    <a:p>
                      <a:pPr defTabSz="0" hangingPunct="1">
                        <a:spcBef>
                          <a:spcPts val="325"/>
                        </a:spcBef>
                        <a:buNone/>
                        <a:tabLst>
                          <a:tab pos="0" algn="l"/>
                          <a:tab pos="457200" algn="l"/>
                          <a:tab pos="914400" algn="l"/>
                          <a:tab pos="1371600" algn="l"/>
                          <a:tab pos="1828800" algn="l"/>
                          <a:tab pos="2286000" algn="l"/>
                          <a:tab pos="2743200" algn="l"/>
                          <a:tab pos="3200400" algn="l"/>
                          <a:tab pos="3657600" algn="l"/>
                        </a:tabLst>
                      </a:pPr>
                      <a:r>
                        <a:rPr lang="en-US" altLang="x-none" sz="1600" b="1" baseline="0" dirty="0" err="1">
                          <a:solidFill>
                            <a:srgbClr val="EEECE1"/>
                          </a:solidFill>
                          <a:latin typeface="Arial" panose="020B0604020202020204" pitchFamily="34" charset="0"/>
                        </a:rPr>
                        <a:t>OID</a:t>
                      </a:r>
                      <a:endParaRPr lang="en-US" altLang="x-none" sz="1600" b="1" baseline="0" dirty="0" err="1">
                        <a:solidFill>
                          <a:srgbClr val="EEECE1"/>
                        </a:solidFill>
                        <a:latin typeface="Arial" panose="020B0604020202020204" pitchFamily="34" charset="0"/>
                      </a:endParaRPr>
                    </a:p>
                  </a:txBody>
                  <a:tcPr marT="59944"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a:txBody>
                    <a:bodyPr wrap="square"/>
                    <a:p>
                      <a:pPr defTabSz="0" hangingPunct="1">
                        <a:spcBef>
                          <a:spcPts val="325"/>
                        </a:spcBef>
                        <a:buNone/>
                        <a:tabLst>
                          <a:tab pos="0" algn="l"/>
                          <a:tab pos="457200" algn="l"/>
                          <a:tab pos="914400" algn="l"/>
                          <a:tab pos="1371600" algn="l"/>
                          <a:tab pos="1828800" algn="l"/>
                          <a:tab pos="2286000" algn="l"/>
                          <a:tab pos="2743200" algn="l"/>
                          <a:tab pos="3200400" algn="l"/>
                          <a:tab pos="3657600" algn="l"/>
                        </a:tabLst>
                      </a:pPr>
                      <a:r>
                        <a:rPr lang="en-US" altLang="x-none" sz="1600" b="1" baseline="0" dirty="0" err="1">
                          <a:solidFill>
                            <a:srgbClr val="EEECE1"/>
                          </a:solidFill>
                          <a:latin typeface="Arial" panose="020B0604020202020204" pitchFamily="34" charset="0"/>
                        </a:rPr>
                        <a:t>CID</a:t>
                      </a:r>
                      <a:endParaRPr lang="en-US" altLang="x-none" sz="1600" b="1" baseline="0" dirty="0" err="1">
                        <a:solidFill>
                          <a:srgbClr val="EEECE1"/>
                        </a:solidFill>
                        <a:latin typeface="Arial" panose="020B0604020202020204" pitchFamily="34" charset="0"/>
                      </a:endParaRPr>
                    </a:p>
                  </a:txBody>
                  <a:tcPr marT="59944"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a:txBody>
                    <a:bodyPr wrap="square"/>
                    <a:p>
                      <a:pPr defTabSz="0" hangingPunct="1">
                        <a:spcBef>
                          <a:spcPts val="325"/>
                        </a:spcBef>
                        <a:buNone/>
                        <a:tabLst>
                          <a:tab pos="0" algn="l"/>
                          <a:tab pos="457200" algn="l"/>
                          <a:tab pos="914400" algn="l"/>
                          <a:tab pos="1371600" algn="l"/>
                          <a:tab pos="1828800" algn="l"/>
                          <a:tab pos="2286000" algn="l"/>
                          <a:tab pos="2743200" algn="l"/>
                          <a:tab pos="3200400" algn="l"/>
                          <a:tab pos="3657600" algn="l"/>
                        </a:tabLst>
                      </a:pPr>
                      <a:r>
                        <a:rPr lang="en-US" altLang="x-none" sz="1600" b="1" baseline="0" dirty="0" err="1">
                          <a:solidFill>
                            <a:srgbClr val="EEECE1"/>
                          </a:solidFill>
                          <a:latin typeface="Arial" panose="020B0604020202020204" pitchFamily="34" charset="0"/>
                        </a:rPr>
                        <a:t>PID</a:t>
                      </a:r>
                      <a:endParaRPr lang="en-US" altLang="x-none" sz="1600" b="1" baseline="0" dirty="0" err="1">
                        <a:solidFill>
                          <a:srgbClr val="EEECE1"/>
                        </a:solidFill>
                        <a:latin typeface="Arial" panose="020B0604020202020204" pitchFamily="34" charset="0"/>
                      </a:endParaRPr>
                    </a:p>
                  </a:txBody>
                  <a:tcPr marT="59944"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c>
                  <a:txBody>
                    <a:bodyPr wrap="square"/>
                    <a:p>
                      <a:pPr defTabSz="0" hangingPunct="1">
                        <a:spcBef>
                          <a:spcPts val="325"/>
                        </a:spcBef>
                        <a:buNone/>
                        <a:tabLst>
                          <a:tab pos="0" algn="l"/>
                          <a:tab pos="457200" algn="l"/>
                          <a:tab pos="914400" algn="l"/>
                          <a:tab pos="1371600" algn="l"/>
                          <a:tab pos="1828800" algn="l"/>
                          <a:tab pos="2286000" algn="l"/>
                          <a:tab pos="2743200" algn="l"/>
                          <a:tab pos="3200400" algn="l"/>
                          <a:tab pos="3657600" algn="l"/>
                        </a:tabLst>
                      </a:pPr>
                      <a:r>
                        <a:rPr lang="en-US" altLang="x-none" sz="1600" b="1" baseline="0" dirty="0" err="1">
                          <a:solidFill>
                            <a:srgbClr val="EEECE1"/>
                          </a:solidFill>
                          <a:latin typeface="Arial" panose="020B0604020202020204" pitchFamily="34" charset="0"/>
                        </a:rPr>
                        <a:t>Quantity</a:t>
                      </a:r>
                      <a:endParaRPr lang="en-US" altLang="x-none" sz="1600" b="1" baseline="0" dirty="0" err="1">
                        <a:solidFill>
                          <a:srgbClr val="EEECE1"/>
                        </a:solidFill>
                        <a:latin typeface="Arial" panose="020B0604020202020204" pitchFamily="34" charset="0"/>
                      </a:endParaRPr>
                    </a:p>
                  </a:txBody>
                  <a:tcPr marT="59944"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r>
              <a:tr h="263525">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001</a:t>
                      </a:r>
                      <a:endParaRPr lang="en-US" altLang="x-none" sz="1200" baseline="0" dirty="0" err="1">
                        <a:latin typeface="Arial" panose="020B0604020202020204" pitchFamily="34" charset="0"/>
                      </a:endParaRPr>
                    </a:p>
                  </a:txBody>
                  <a:tcPr marT="56388"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508</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199</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500,000</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r>
              <a:tr h="261938">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002</a:t>
                      </a:r>
                      <a:endParaRPr lang="en-US" altLang="x-none" sz="1200" baseline="0" dirty="0" err="1">
                        <a:latin typeface="Arial" panose="020B0604020202020204" pitchFamily="34" charset="0"/>
                      </a:endParaRPr>
                    </a:p>
                  </a:txBody>
                  <a:tcPr marT="56388"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508</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201</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2</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noFill/>
                  </a:tcPr>
                </a:tc>
              </a:tr>
              <a:tr h="261937">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003</a:t>
                      </a:r>
                      <a:endParaRPr lang="en-US" altLang="x-none" sz="1200" baseline="0" dirty="0" err="1">
                        <a:latin typeface="Arial" panose="020B0604020202020204" pitchFamily="34" charset="0"/>
                      </a:endParaRPr>
                    </a:p>
                  </a:txBody>
                  <a:tcPr marT="56388" anchor="t">
                    <a:lnL w="2808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510</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201</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1224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c>
                  <a:txBody>
                    <a:bodyPr wrap="square"/>
                    <a:p>
                      <a:pPr defTabSz="0" hangingPunct="1">
                        <a:spcBef>
                          <a:spcPts val="250"/>
                        </a:spcBef>
                        <a:buNone/>
                        <a:tabLst>
                          <a:tab pos="0" algn="l"/>
                          <a:tab pos="457200" algn="l"/>
                          <a:tab pos="914400" algn="l"/>
                          <a:tab pos="1371600" algn="l"/>
                          <a:tab pos="1828800" algn="l"/>
                          <a:tab pos="2286000" algn="l"/>
                          <a:tab pos="2743200" algn="l"/>
                          <a:tab pos="3200400" algn="l"/>
                          <a:tab pos="3657600" algn="l"/>
                        </a:tabLst>
                      </a:pPr>
                      <a:r>
                        <a:rPr lang="en-US" altLang="x-none" sz="1200" baseline="0" dirty="0" err="1">
                          <a:latin typeface="Arial" panose="020B0604020202020204" pitchFamily="34" charset="0"/>
                        </a:rPr>
                        <a:t>1</a:t>
                      </a:r>
                      <a:endParaRPr lang="en-US" altLang="x-none" sz="1200" baseline="0" dirty="0" err="1">
                        <a:latin typeface="Arial" panose="020B0604020202020204" pitchFamily="34" charset="0"/>
                      </a:endParaRPr>
                    </a:p>
                  </a:txBody>
                  <a:tcPr marT="56388" anchor="t">
                    <a:lnL w="1224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r>
            </a:tbl>
          </a:graphicData>
        </a:graphic>
      </p:graphicFrame>
      <p:grpSp>
        <p:nvGrpSpPr>
          <p:cNvPr id="25772" name="Group 25771"/>
          <p:cNvGrpSpPr/>
          <p:nvPr/>
        </p:nvGrpSpPr>
        <p:grpSpPr>
          <a:xfrm>
            <a:off x="609600" y="2590800"/>
            <a:ext cx="3122613" cy="2055813"/>
            <a:chOff x="384" y="1632"/>
            <a:chExt cx="1967" cy="1295"/>
          </a:xfrm>
        </p:grpSpPr>
        <p:sp>
          <p:nvSpPr>
            <p:cNvPr id="25773" name="Rectangle 25772"/>
            <p:cNvSpPr/>
            <p:nvPr/>
          </p:nvSpPr>
          <p:spPr>
            <a:xfrm>
              <a:off x="1920" y="1632"/>
              <a:ext cx="431" cy="335"/>
            </a:xfrm>
            <a:prstGeom prst="rect">
              <a:avLst/>
            </a:prstGeom>
            <a:noFill/>
            <a:ln w="25560" cap="flat" cmpd="sng">
              <a:solidFill>
                <a:srgbClr val="1F497D">
                  <a:alpha val="100000"/>
                </a:srgbClr>
              </a:solidFill>
              <a:prstDash val="solid"/>
              <a:miter/>
              <a:headEnd type="none" w="med" len="med"/>
              <a:tailEnd type="none" w="med" len="med"/>
            </a:ln>
          </p:spPr>
          <p:txBody>
            <a:bodyPr/>
            <a:p>
              <a:endParaRPr lang="en-US"/>
            </a:p>
          </p:txBody>
        </p:sp>
        <p:sp>
          <p:nvSpPr>
            <p:cNvPr id="25774" name="Rectangle 25773"/>
            <p:cNvSpPr/>
            <p:nvPr/>
          </p:nvSpPr>
          <p:spPr>
            <a:xfrm>
              <a:off x="384" y="2736"/>
              <a:ext cx="431" cy="191"/>
            </a:xfrm>
            <a:prstGeom prst="rect">
              <a:avLst/>
            </a:prstGeom>
            <a:noFill/>
            <a:ln w="25560" cap="flat" cmpd="sng">
              <a:solidFill>
                <a:srgbClr val="1F497D">
                  <a:alpha val="100000"/>
                </a:srgbClr>
              </a:solidFill>
              <a:prstDash val="solid"/>
              <a:miter/>
              <a:headEnd type="none" w="med" len="med"/>
              <a:tailEnd type="none" w="med" len="med"/>
            </a:ln>
          </p:spPr>
          <p:txBody>
            <a:bodyPr/>
            <a:p>
              <a:endParaRPr lang="en-US"/>
            </a:p>
          </p:txBody>
        </p:sp>
        <p:sp>
          <p:nvSpPr>
            <p:cNvPr id="25775" name="Straight Connector 25774"/>
            <p:cNvSpPr/>
            <p:nvPr/>
          </p:nvSpPr>
          <p:spPr>
            <a:xfrm flipV="1">
              <a:off x="720" y="1967"/>
              <a:ext cx="1295" cy="769"/>
            </a:xfrm>
            <a:prstGeom prst="line">
              <a:avLst/>
            </a:prstGeom>
            <a:ln w="25560" cap="flat" cmpd="sng">
              <a:solidFill>
                <a:srgbClr val="1F497D">
                  <a:alpha val="100000"/>
                </a:srgbClr>
              </a:solidFill>
              <a:prstDash val="solid"/>
              <a:round/>
              <a:headEnd type="none" w="med" len="med"/>
              <a:tailEnd type="none" w="med" len="med"/>
            </a:ln>
          </p:spPr>
        </p:sp>
      </p:grpSp>
      <p:grpSp>
        <p:nvGrpSpPr>
          <p:cNvPr id="25776" name="Group 25775"/>
          <p:cNvGrpSpPr/>
          <p:nvPr/>
        </p:nvGrpSpPr>
        <p:grpSpPr>
          <a:xfrm>
            <a:off x="4038600" y="2895600"/>
            <a:ext cx="1141413" cy="2360613"/>
            <a:chOff x="2544" y="1824"/>
            <a:chExt cx="719" cy="1487"/>
          </a:xfrm>
        </p:grpSpPr>
        <p:sp>
          <p:nvSpPr>
            <p:cNvPr id="25777" name="Rectangle 25776"/>
            <p:cNvSpPr/>
            <p:nvPr/>
          </p:nvSpPr>
          <p:spPr>
            <a:xfrm>
              <a:off x="2544" y="1824"/>
              <a:ext cx="431" cy="335"/>
            </a:xfrm>
            <a:prstGeom prst="rect">
              <a:avLst/>
            </a:prstGeom>
            <a:noFill/>
            <a:ln w="25560" cap="flat" cmpd="sng">
              <a:solidFill>
                <a:srgbClr val="1F497D">
                  <a:alpha val="100000"/>
                </a:srgbClr>
              </a:solidFill>
              <a:prstDash val="solid"/>
              <a:miter/>
              <a:headEnd type="none" w="med" len="med"/>
              <a:tailEnd type="none" w="med" len="med"/>
            </a:ln>
          </p:spPr>
          <p:txBody>
            <a:bodyPr/>
            <a:p>
              <a:endParaRPr lang="en-US"/>
            </a:p>
          </p:txBody>
        </p:sp>
        <p:sp>
          <p:nvSpPr>
            <p:cNvPr id="25778" name="Rectangle 25777"/>
            <p:cNvSpPr/>
            <p:nvPr/>
          </p:nvSpPr>
          <p:spPr>
            <a:xfrm>
              <a:off x="2832" y="3072"/>
              <a:ext cx="431" cy="239"/>
            </a:xfrm>
            <a:prstGeom prst="rect">
              <a:avLst/>
            </a:prstGeom>
            <a:noFill/>
            <a:ln w="25560" cap="flat" cmpd="sng">
              <a:solidFill>
                <a:srgbClr val="1F497D">
                  <a:alpha val="100000"/>
                </a:srgbClr>
              </a:solidFill>
              <a:prstDash val="solid"/>
              <a:miter/>
              <a:headEnd type="none" w="med" len="med"/>
              <a:tailEnd type="none" w="med" len="med"/>
            </a:ln>
          </p:spPr>
          <p:txBody>
            <a:bodyPr/>
            <a:p>
              <a:endParaRPr lang="en-US"/>
            </a:p>
          </p:txBody>
        </p:sp>
        <p:sp>
          <p:nvSpPr>
            <p:cNvPr id="25779" name="Straight Connector 25778"/>
            <p:cNvSpPr/>
            <p:nvPr/>
          </p:nvSpPr>
          <p:spPr>
            <a:xfrm flipH="1" flipV="1">
              <a:off x="2783" y="2159"/>
              <a:ext cx="145" cy="913"/>
            </a:xfrm>
            <a:prstGeom prst="line">
              <a:avLst/>
            </a:prstGeom>
            <a:ln w="25560" cap="flat" cmpd="sng">
              <a:solidFill>
                <a:srgbClr val="1F497D">
                  <a:alpha val="100000"/>
                </a:srgbClr>
              </a:solidFill>
              <a:prstDash val="solid"/>
              <a:round/>
              <a:headEnd type="none" w="med" len="med"/>
              <a:tailEnd type="none" w="med" len="med"/>
            </a:ln>
          </p:spPr>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additive="repl">
                                        <p:cTn id="6" dur="1" fill="hold">
                                          <p:stCondLst>
                                            <p:cond delay="0"/>
                                          </p:stCondLst>
                                        </p:cTn>
                                        <p:tgtEl>
                                          <p:spTgt spid="25772"/>
                                        </p:tgtEl>
                                        <p:attrNameLst>
                                          <p:attrName>style.visibility</p:attrName>
                                        </p:attrNameLst>
                                      </p:cBhvr>
                                      <p:to>
                                        <p:strVal val="visible"/>
                                      </p:to>
                                    </p:set>
                                    <p:anim calcmode="lin" valueType="num">
                                      <p:cBhvr additive="repl">
                                        <p:cTn id="7" dur="500" fill="hold"/>
                                        <p:tgtEl>
                                          <p:spTgt spid="25772"/>
                                        </p:tgtEl>
                                        <p:attrNameLst>
                                          <p:attrName>ppt_x</p:attrName>
                                        </p:attrNameLst>
                                      </p:cBhvr>
                                      <p:tavLst>
                                        <p:tav tm="0">
                                          <p:val>
                                            <p:strVal val="0-#ppt_w/2"/>
                                          </p:val>
                                        </p:tav>
                                        <p:tav tm="100000">
                                          <p:val>
                                            <p:strVal val="#ppt_x"/>
                                          </p:val>
                                        </p:tav>
                                      </p:tavLst>
                                    </p:anim>
                                    <p:anim calcmode="lin" valueType="num">
                                      <p:cBhvr additive="repl">
                                        <p:cTn id="8" dur="500" fill="hold"/>
                                        <p:tgtEl>
                                          <p:spTgt spid="257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additive="repl">
                                        <p:cTn id="12" dur="1" fill="hold">
                                          <p:stCondLst>
                                            <p:cond delay="0"/>
                                          </p:stCondLst>
                                        </p:cTn>
                                        <p:tgtEl>
                                          <p:spTgt spid="25776"/>
                                        </p:tgtEl>
                                        <p:attrNameLst>
                                          <p:attrName>style.visibility</p:attrName>
                                        </p:attrNameLst>
                                      </p:cBhvr>
                                      <p:to>
                                        <p:strVal val="visible"/>
                                      </p:to>
                                    </p:set>
                                    <p:anim calcmode="lin" valueType="num">
                                      <p:cBhvr additive="repl">
                                        <p:cTn id="13" dur="500" fill="hold"/>
                                        <p:tgtEl>
                                          <p:spTgt spid="25776"/>
                                        </p:tgtEl>
                                        <p:attrNameLst>
                                          <p:attrName>ppt_x</p:attrName>
                                        </p:attrNameLst>
                                      </p:cBhvr>
                                      <p:tavLst>
                                        <p:tav tm="0">
                                          <p:val>
                                            <p:strVal val="0-#ppt_w/2"/>
                                          </p:val>
                                        </p:tav>
                                        <p:tav tm="100000">
                                          <p:val>
                                            <p:strVal val="#ppt_x"/>
                                          </p:val>
                                        </p:tav>
                                      </p:tavLst>
                                    </p:anim>
                                    <p:anim calcmode="lin" valueType="num">
                                      <p:cBhvr additive="repl">
                                        <p:cTn id="14" dur="500" fill="hold"/>
                                        <p:tgtEl>
                                          <p:spTgt spid="257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5" name="Picture 26624"/>
          <p:cNvPicPr>
            <a:picLocks noChangeAspect="1"/>
          </p:cNvPicPr>
          <p:nvPr/>
        </p:nvPicPr>
        <p:blipFill>
          <a:blip r:embed="rId1"/>
          <a:stretch>
            <a:fillRect/>
          </a:stretch>
        </p:blipFill>
        <p:spPr>
          <a:xfrm>
            <a:off x="609600" y="1143000"/>
            <a:ext cx="3733800" cy="2092325"/>
          </a:xfrm>
          <a:prstGeom prst="rect">
            <a:avLst/>
          </a:prstGeom>
          <a:noFill/>
          <a:ln w="9360">
            <a:noFill/>
          </a:ln>
        </p:spPr>
      </p:pic>
      <p:pic>
        <p:nvPicPr>
          <p:cNvPr id="26626" name="Picture 26625"/>
          <p:cNvPicPr>
            <a:picLocks noChangeAspect="1"/>
          </p:cNvPicPr>
          <p:nvPr/>
        </p:nvPicPr>
        <p:blipFill>
          <a:blip r:embed="rId2"/>
          <a:stretch>
            <a:fillRect/>
          </a:stretch>
        </p:blipFill>
        <p:spPr>
          <a:xfrm>
            <a:off x="4572000" y="1066800"/>
            <a:ext cx="3505200" cy="2055813"/>
          </a:xfrm>
          <a:prstGeom prst="rect">
            <a:avLst/>
          </a:prstGeom>
          <a:noFill/>
          <a:ln w="9360">
            <a:noFill/>
          </a:ln>
        </p:spPr>
      </p:pic>
      <p:pic>
        <p:nvPicPr>
          <p:cNvPr id="26627" name="Picture 26626"/>
          <p:cNvPicPr>
            <a:picLocks noChangeAspect="1"/>
          </p:cNvPicPr>
          <p:nvPr/>
        </p:nvPicPr>
        <p:blipFill>
          <a:blip r:embed="rId3"/>
          <a:stretch>
            <a:fillRect/>
          </a:stretch>
        </p:blipFill>
        <p:spPr>
          <a:xfrm>
            <a:off x="1219200" y="3429000"/>
            <a:ext cx="6096000" cy="2092325"/>
          </a:xfrm>
          <a:prstGeom prst="rect">
            <a:avLst/>
          </a:prstGeom>
          <a:noFill/>
          <a:ln w="9360">
            <a:noFill/>
          </a:ln>
        </p:spPr>
      </p:pic>
      <p:sp>
        <p:nvSpPr>
          <p:cNvPr id="26628" name="Rectangle 26627"/>
          <p:cNvSpPr/>
          <p:nvPr/>
        </p:nvSpPr>
        <p:spPr>
          <a:xfrm>
            <a:off x="457200" y="5638800"/>
            <a:ext cx="7620000" cy="639763"/>
          </a:xfrm>
          <a:prstGeom prst="rect">
            <a:avLst/>
          </a:prstGeom>
          <a:noFill/>
          <a:ln w="9360">
            <a:noFill/>
          </a:ln>
        </p:spPr>
        <p:txBody>
          <a:bodyPr wrap="square" lIns="90000" tIns="45000" rIns="90000" bIns="45000" anchor="t">
            <a:spAutoFit/>
          </a:bodyPr>
          <a:p>
            <a:pPr defTabSz="0" rtl="0" eaLnBrk="1" hangingPunct="1">
              <a:lnSpc>
                <a:spcPct val="100000"/>
              </a:lnSpc>
              <a:spcBef>
                <a:spcPts val="900"/>
              </a:spcBef>
              <a:spcAft>
                <a:spcPct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ltLang="x-none" baseline="0" dirty="0" err="1">
                <a:latin typeface="Calibri" charset="0"/>
              </a:rPr>
              <a:t>Find the name and hire date of the manager working on the sales manual  project</a:t>
            </a:r>
            <a:endParaRPr lang="en-US" altLang="x-none" baseline="0" dirty="0" err="1">
              <a:latin typeface="Calibri" charset="0"/>
            </a:endParaRPr>
          </a:p>
        </p:txBody>
      </p:sp>
      <p:sp>
        <p:nvSpPr>
          <p:cNvPr id="26629" name="Straight Connector 26628"/>
          <p:cNvSpPr/>
          <p:nvPr/>
        </p:nvSpPr>
        <p:spPr>
          <a:xfrm>
            <a:off x="2438400" y="1066800"/>
            <a:ext cx="1588" cy="1524000"/>
          </a:xfrm>
          <a:prstGeom prst="line">
            <a:avLst/>
          </a:prstGeom>
          <a:ln w="38160" cap="flat" cmpd="sng">
            <a:solidFill>
              <a:srgbClr val="FF0000">
                <a:alpha val="100000"/>
              </a:srgbClr>
            </a:solidFill>
            <a:prstDash val="solid"/>
            <a:round/>
            <a:headEnd type="none" w="med" len="med"/>
            <a:tailEnd type="triangle" w="med" len="med"/>
          </a:ln>
        </p:spPr>
      </p:sp>
      <p:sp>
        <p:nvSpPr>
          <p:cNvPr id="26630" name="Rectangle 26629"/>
          <p:cNvSpPr/>
          <p:nvPr/>
        </p:nvSpPr>
        <p:spPr>
          <a:xfrm>
            <a:off x="1905000" y="2590800"/>
            <a:ext cx="2286000" cy="533400"/>
          </a:xfrm>
          <a:prstGeom prst="rect">
            <a:avLst/>
          </a:prstGeom>
          <a:noFill/>
          <a:ln w="25560" cap="flat" cmpd="sng">
            <a:solidFill>
              <a:srgbClr val="FF0000">
                <a:alpha val="100000"/>
              </a:srgbClr>
            </a:solidFill>
            <a:prstDash val="solid"/>
            <a:miter/>
            <a:headEnd type="none" w="med" len="med"/>
            <a:tailEnd type="none" w="med" len="med"/>
          </a:ln>
        </p:spPr>
        <p:txBody>
          <a:bodyPr/>
          <a:p>
            <a:endParaRPr lang="en-US"/>
          </a:p>
        </p:txBody>
      </p:sp>
      <p:sp>
        <p:nvSpPr>
          <p:cNvPr id="26631" name="Freeform 26630"/>
          <p:cNvSpPr/>
          <p:nvPr/>
        </p:nvSpPr>
        <p:spPr>
          <a:xfrm>
            <a:off x="3657600" y="533400"/>
            <a:ext cx="1524000" cy="2946400"/>
          </a:xfrm>
          <a:custGeom>
            <a:avLst/>
            <a:gdLst>
              <a:gd name="G0" fmla="+- 4233 0 0"/>
              <a:gd name="G1" fmla="+- 8184 0 0"/>
              <a:gd name="txL" fmla="*/ 0 w 0"/>
              <a:gd name="txT" fmla="*/ 0 h 0"/>
            </a:gdLst>
            <a:ahLst/>
            <a:cxnLst/>
            <a:rect l="txL" t="txT" r="G0" b="G1"/>
            <a:pathLst>
              <a:path>
                <a:moveTo>
                  <a:pt x="0" y="1552"/>
                </a:moveTo>
                <a:cubicBezTo>
                  <a:pt x="152" y="1704"/>
                  <a:pt x="304" y="1856"/>
                  <a:pt x="384" y="1744"/>
                </a:cubicBezTo>
                <a:cubicBezTo>
                  <a:pt x="464" y="1632"/>
                  <a:pt x="456" y="1152"/>
                  <a:pt x="480" y="880"/>
                </a:cubicBezTo>
                <a:cubicBezTo>
                  <a:pt x="504" y="608"/>
                  <a:pt x="464" y="224"/>
                  <a:pt x="528" y="112"/>
                </a:cubicBezTo>
                <a:cubicBezTo>
                  <a:pt x="592" y="0"/>
                  <a:pt x="792" y="32"/>
                  <a:pt x="864" y="208"/>
                </a:cubicBezTo>
                <a:cubicBezTo>
                  <a:pt x="936" y="384"/>
                  <a:pt x="948" y="776"/>
                  <a:pt x="960" y="1168"/>
                </a:cubicBezTo>
              </a:path>
            </a:pathLst>
          </a:custGeom>
          <a:noFill/>
          <a:ln w="38160" cap="flat" cmpd="sng">
            <a:solidFill>
              <a:srgbClr val="FF0000">
                <a:alpha val="100000"/>
              </a:srgbClr>
            </a:solidFill>
            <a:prstDash val="solid"/>
            <a:round/>
            <a:headEnd type="none" w="med" len="med"/>
            <a:tailEnd type="triangle" w="med" len="med"/>
          </a:ln>
        </p:spPr>
        <p:txBody>
          <a:bodyPr/>
          <a:p>
            <a:endParaRPr lang="en-US"/>
          </a:p>
        </p:txBody>
      </p:sp>
      <p:sp>
        <p:nvSpPr>
          <p:cNvPr id="26632" name="Rectangle 26631"/>
          <p:cNvSpPr/>
          <p:nvPr/>
        </p:nvSpPr>
        <p:spPr>
          <a:xfrm>
            <a:off x="4724400" y="2514600"/>
            <a:ext cx="3200400" cy="533400"/>
          </a:xfrm>
          <a:prstGeom prst="rect">
            <a:avLst/>
          </a:prstGeom>
          <a:noFill/>
          <a:ln w="25560" cap="flat" cmpd="sng">
            <a:solidFill>
              <a:srgbClr val="FF0000">
                <a:alpha val="100000"/>
              </a:srgbClr>
            </a:solidFill>
            <a:prstDash val="solid"/>
            <a:miter/>
            <a:headEnd type="none" w="med" len="med"/>
            <a:tailEnd type="none" w="med" len="med"/>
          </a:ln>
        </p:spPr>
        <p:txBody>
          <a:bodyPr/>
          <a:p>
            <a:endParaRPr lang="en-US"/>
          </a:p>
        </p:txBody>
      </p:sp>
      <p:sp>
        <p:nvSpPr>
          <p:cNvPr id="26633" name="Freeform 26632"/>
          <p:cNvSpPr/>
          <p:nvPr/>
        </p:nvSpPr>
        <p:spPr>
          <a:xfrm>
            <a:off x="546100" y="2895600"/>
            <a:ext cx="6908800" cy="2362200"/>
          </a:xfrm>
          <a:custGeom>
            <a:avLst/>
            <a:gdLst>
              <a:gd name="G0" fmla="+- 19191 0 0"/>
              <a:gd name="G1" fmla="+- 6562 0 0"/>
              <a:gd name="txL" fmla="*/ 0 w 0"/>
              <a:gd name="txT" fmla="*/ 0 h 0"/>
            </a:gdLst>
            <a:ahLst/>
            <a:cxnLst/>
            <a:rect l="txL" t="txT" r="G0" b="G1"/>
            <a:pathLst>
              <a:path>
                <a:moveTo>
                  <a:pt x="4264" y="0"/>
                </a:moveTo>
                <a:cubicBezTo>
                  <a:pt x="4308" y="128"/>
                  <a:pt x="4352" y="256"/>
                  <a:pt x="4120" y="336"/>
                </a:cubicBezTo>
                <a:cubicBezTo>
                  <a:pt x="3888" y="416"/>
                  <a:pt x="3384" y="472"/>
                  <a:pt x="2872" y="480"/>
                </a:cubicBezTo>
                <a:cubicBezTo>
                  <a:pt x="2360" y="488"/>
                  <a:pt x="1472" y="384"/>
                  <a:pt x="1048" y="384"/>
                </a:cubicBezTo>
                <a:cubicBezTo>
                  <a:pt x="624" y="384"/>
                  <a:pt x="488" y="424"/>
                  <a:pt x="328" y="480"/>
                </a:cubicBezTo>
                <a:cubicBezTo>
                  <a:pt x="168" y="536"/>
                  <a:pt x="128" y="608"/>
                  <a:pt x="88" y="720"/>
                </a:cubicBezTo>
                <a:cubicBezTo>
                  <a:pt x="48" y="832"/>
                  <a:pt x="0" y="1024"/>
                  <a:pt x="88" y="1152"/>
                </a:cubicBezTo>
                <a:cubicBezTo>
                  <a:pt x="176" y="1280"/>
                  <a:pt x="396" y="1384"/>
                  <a:pt x="616" y="1488"/>
                </a:cubicBezTo>
              </a:path>
            </a:pathLst>
          </a:custGeom>
          <a:noFill/>
          <a:ln w="38160" cap="flat" cmpd="sng">
            <a:solidFill>
              <a:srgbClr val="FF0000">
                <a:alpha val="100000"/>
              </a:srgbClr>
            </a:solidFill>
            <a:prstDash val="solid"/>
            <a:round/>
            <a:headEnd type="none" w="med" len="med"/>
            <a:tailEnd type="triangle" w="med" len="med"/>
          </a:ln>
        </p:spPr>
        <p:txBody>
          <a:bodyPr/>
          <a:p>
            <a:endParaRPr lang="en-US"/>
          </a:p>
        </p:txBody>
      </p:sp>
      <p:sp>
        <p:nvSpPr>
          <p:cNvPr id="26634" name="Rectangle 26633"/>
          <p:cNvSpPr/>
          <p:nvPr/>
        </p:nvSpPr>
        <p:spPr>
          <a:xfrm>
            <a:off x="1371600" y="4953000"/>
            <a:ext cx="4800600" cy="533400"/>
          </a:xfrm>
          <a:prstGeom prst="rect">
            <a:avLst/>
          </a:prstGeom>
          <a:noFill/>
          <a:ln w="25560" cap="flat" cmpd="sng">
            <a:solidFill>
              <a:srgbClr val="FF0000">
                <a:alpha val="100000"/>
              </a:srgbClr>
            </a:solidFill>
            <a:prstDash val="solid"/>
            <a:miter/>
            <a:headEnd type="none" w="med" len="med"/>
            <a:tailEnd type="none" w="med" len="med"/>
          </a:ln>
        </p:spPr>
        <p:txBody>
          <a:bodyPr/>
          <a:p>
            <a:endParaRPr lang="en-US"/>
          </a:p>
        </p:txBody>
      </p:sp>
      <p:sp>
        <p:nvSpPr>
          <p:cNvPr id="26635" name="Rectangle 26634"/>
          <p:cNvSpPr/>
          <p:nvPr/>
        </p:nvSpPr>
        <p:spPr>
          <a:xfrm>
            <a:off x="2819400" y="5105400"/>
            <a:ext cx="685800" cy="304800"/>
          </a:xfrm>
          <a:prstGeom prst="rect">
            <a:avLst/>
          </a:prstGeom>
          <a:noFill/>
          <a:ln w="25560" cap="flat" cmpd="sng">
            <a:solidFill>
              <a:srgbClr val="FF0000">
                <a:alpha val="100000"/>
              </a:srgbClr>
            </a:solidFill>
            <a:prstDash val="solid"/>
            <a:miter/>
            <a:headEnd type="none" w="med" len="med"/>
            <a:tailEnd type="none" w="med" len="med"/>
          </a:ln>
        </p:spPr>
        <p:txBody>
          <a:bodyPr/>
          <a:p>
            <a:endParaRPr lang="en-US"/>
          </a:p>
        </p:txBody>
      </p:sp>
      <p:sp>
        <p:nvSpPr>
          <p:cNvPr id="26636" name="Rectangle 26635"/>
          <p:cNvSpPr/>
          <p:nvPr/>
        </p:nvSpPr>
        <p:spPr>
          <a:xfrm>
            <a:off x="4953000" y="5105400"/>
            <a:ext cx="990600" cy="304800"/>
          </a:xfrm>
          <a:prstGeom prst="rect">
            <a:avLst/>
          </a:prstGeom>
          <a:noFill/>
          <a:ln w="25560" cap="flat" cmpd="sng">
            <a:solidFill>
              <a:srgbClr val="FF0000">
                <a:alpha val="100000"/>
              </a:srgbClr>
            </a:solidFill>
            <a:prstDash val="solid"/>
            <a:miter/>
            <a:headEnd type="none" w="med" len="med"/>
            <a:tailEnd type="none" w="med" len="med"/>
          </a:ln>
        </p:spPr>
        <p:txBody>
          <a:bodyPr/>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additive="repl">
                                        <p:cTn id="6" dur="1" fill="hold">
                                          <p:stCondLst>
                                            <p:cond delay="0"/>
                                          </p:stCondLst>
                                        </p:cTn>
                                        <p:tgtEl>
                                          <p:spTgt spid="26628"/>
                                        </p:tgtEl>
                                        <p:attrNameLst>
                                          <p:attrName>style.visibility</p:attrName>
                                        </p:attrNameLst>
                                      </p:cBhvr>
                                      <p:to>
                                        <p:strVal val="visible"/>
                                      </p:to>
                                    </p:set>
                                    <p:anim calcmode="lin" valueType="num">
                                      <p:cBhvr additive="repl">
                                        <p:cTn id="7" dur="500" fill="hold"/>
                                        <p:tgtEl>
                                          <p:spTgt spid="26628"/>
                                        </p:tgtEl>
                                        <p:attrNameLst>
                                          <p:attrName>ppt_x</p:attrName>
                                        </p:attrNameLst>
                                      </p:cBhvr>
                                      <p:tavLst>
                                        <p:tav tm="0">
                                          <p:val>
                                            <p:strVal val="0-#ppt_w/2"/>
                                          </p:val>
                                        </p:tav>
                                        <p:tav tm="100000">
                                          <p:val>
                                            <p:strVal val="#ppt_x"/>
                                          </p:val>
                                        </p:tav>
                                      </p:tavLst>
                                    </p:anim>
                                    <p:anim calcmode="lin" valueType="num">
                                      <p:cBhvr additive="repl">
                                        <p:cTn id="8" dur="500" fill="hold"/>
                                        <p:tgtEl>
                                          <p:spTgt spid="266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additive="repl">
                                        <p:cTn id="12" dur="1" fill="hold">
                                          <p:stCondLst>
                                            <p:cond delay="0"/>
                                          </p:stCondLst>
                                        </p:cTn>
                                        <p:tgtEl>
                                          <p:spTgt spid="26629"/>
                                        </p:tgtEl>
                                        <p:attrNameLst>
                                          <p:attrName>style.visibility</p:attrName>
                                        </p:attrNameLst>
                                      </p:cBhvr>
                                      <p:to>
                                        <p:strVal val="visible"/>
                                      </p:to>
                                    </p:set>
                                    <p:anim calcmode="lin" valueType="num">
                                      <p:cBhvr additive="repl">
                                        <p:cTn id="13" dur="500" fill="hold"/>
                                        <p:tgtEl>
                                          <p:spTgt spid="26629"/>
                                        </p:tgtEl>
                                        <p:attrNameLst>
                                          <p:attrName>ppt_x</p:attrName>
                                        </p:attrNameLst>
                                      </p:cBhvr>
                                      <p:tavLst>
                                        <p:tav tm="0">
                                          <p:val>
                                            <p:strVal val="0-#ppt_w/2"/>
                                          </p:val>
                                        </p:tav>
                                        <p:tav tm="100000">
                                          <p:val>
                                            <p:strVal val="#ppt_x"/>
                                          </p:val>
                                        </p:tav>
                                      </p:tavLst>
                                    </p:anim>
                                    <p:anim calcmode="lin" valueType="num">
                                      <p:cBhvr additive="repl">
                                        <p:cTn id="14" dur="500" fill="hold"/>
                                        <p:tgtEl>
                                          <p:spTgt spid="2662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additive="repl">
                                        <p:cTn id="18" dur="1" fill="hold">
                                          <p:stCondLst>
                                            <p:cond delay="0"/>
                                          </p:stCondLst>
                                        </p:cTn>
                                        <p:tgtEl>
                                          <p:spTgt spid="26630"/>
                                        </p:tgtEl>
                                        <p:attrNameLst>
                                          <p:attrName>style.visibility</p:attrName>
                                        </p:attrNameLst>
                                      </p:cBhvr>
                                      <p:to>
                                        <p:strVal val="visible"/>
                                      </p:to>
                                    </p:set>
                                    <p:anim calcmode="lin" valueType="num">
                                      <p:cBhvr additive="repl">
                                        <p:cTn id="19" dur="500" fill="hold"/>
                                        <p:tgtEl>
                                          <p:spTgt spid="26630"/>
                                        </p:tgtEl>
                                        <p:attrNameLst>
                                          <p:attrName>ppt_x</p:attrName>
                                        </p:attrNameLst>
                                      </p:cBhvr>
                                      <p:tavLst>
                                        <p:tav tm="0">
                                          <p:val>
                                            <p:strVal val="0-#ppt_w/2"/>
                                          </p:val>
                                        </p:tav>
                                        <p:tav tm="100000">
                                          <p:val>
                                            <p:strVal val="#ppt_x"/>
                                          </p:val>
                                        </p:tav>
                                      </p:tavLst>
                                    </p:anim>
                                    <p:anim calcmode="lin" valueType="num">
                                      <p:cBhvr additive="repl">
                                        <p:cTn id="20" dur="500" fill="hold"/>
                                        <p:tgtEl>
                                          <p:spTgt spid="2663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additive="repl">
                                        <p:cTn id="24" dur="1" fill="hold">
                                          <p:stCondLst>
                                            <p:cond delay="0"/>
                                          </p:stCondLst>
                                        </p:cTn>
                                        <p:tgtEl>
                                          <p:spTgt spid="26631"/>
                                        </p:tgtEl>
                                        <p:attrNameLst>
                                          <p:attrName>style.visibility</p:attrName>
                                        </p:attrNameLst>
                                      </p:cBhvr>
                                      <p:to>
                                        <p:strVal val="visible"/>
                                      </p:to>
                                    </p:set>
                                    <p:anim calcmode="lin" valueType="num">
                                      <p:cBhvr additive="repl">
                                        <p:cTn id="25" dur="500" fill="hold"/>
                                        <p:tgtEl>
                                          <p:spTgt spid="26631"/>
                                        </p:tgtEl>
                                        <p:attrNameLst>
                                          <p:attrName>ppt_x</p:attrName>
                                        </p:attrNameLst>
                                      </p:cBhvr>
                                      <p:tavLst>
                                        <p:tav tm="0">
                                          <p:val>
                                            <p:strVal val="0-#ppt_w/2"/>
                                          </p:val>
                                        </p:tav>
                                        <p:tav tm="100000">
                                          <p:val>
                                            <p:strVal val="#ppt_x"/>
                                          </p:val>
                                        </p:tav>
                                      </p:tavLst>
                                    </p:anim>
                                    <p:anim calcmode="lin" valueType="num">
                                      <p:cBhvr additive="repl">
                                        <p:cTn id="26" dur="500" fill="hold"/>
                                        <p:tgtEl>
                                          <p:spTgt spid="2663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additive="repl">
                                        <p:cTn id="30" dur="1" fill="hold">
                                          <p:stCondLst>
                                            <p:cond delay="0"/>
                                          </p:stCondLst>
                                        </p:cTn>
                                        <p:tgtEl>
                                          <p:spTgt spid="26632"/>
                                        </p:tgtEl>
                                        <p:attrNameLst>
                                          <p:attrName>style.visibility</p:attrName>
                                        </p:attrNameLst>
                                      </p:cBhvr>
                                      <p:to>
                                        <p:strVal val="visible"/>
                                      </p:to>
                                    </p:set>
                                    <p:anim calcmode="lin" valueType="num">
                                      <p:cBhvr additive="repl">
                                        <p:cTn id="31" dur="500" fill="hold"/>
                                        <p:tgtEl>
                                          <p:spTgt spid="26632"/>
                                        </p:tgtEl>
                                        <p:attrNameLst>
                                          <p:attrName>ppt_x</p:attrName>
                                        </p:attrNameLst>
                                      </p:cBhvr>
                                      <p:tavLst>
                                        <p:tav tm="0">
                                          <p:val>
                                            <p:strVal val="0-#ppt_w/2"/>
                                          </p:val>
                                        </p:tav>
                                        <p:tav tm="100000">
                                          <p:val>
                                            <p:strVal val="#ppt_x"/>
                                          </p:val>
                                        </p:tav>
                                      </p:tavLst>
                                    </p:anim>
                                    <p:anim calcmode="lin" valueType="num">
                                      <p:cBhvr additive="repl">
                                        <p:cTn id="32" dur="500" fill="hold"/>
                                        <p:tgtEl>
                                          <p:spTgt spid="2663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additive="repl">
                                        <p:cTn id="36" dur="1" fill="hold">
                                          <p:stCondLst>
                                            <p:cond delay="0"/>
                                          </p:stCondLst>
                                        </p:cTn>
                                        <p:tgtEl>
                                          <p:spTgt spid="26633"/>
                                        </p:tgtEl>
                                        <p:attrNameLst>
                                          <p:attrName>style.visibility</p:attrName>
                                        </p:attrNameLst>
                                      </p:cBhvr>
                                      <p:to>
                                        <p:strVal val="visible"/>
                                      </p:to>
                                    </p:set>
                                    <p:anim calcmode="lin" valueType="num">
                                      <p:cBhvr additive="repl">
                                        <p:cTn id="37" dur="500" fill="hold"/>
                                        <p:tgtEl>
                                          <p:spTgt spid="26633"/>
                                        </p:tgtEl>
                                        <p:attrNameLst>
                                          <p:attrName>ppt_x</p:attrName>
                                        </p:attrNameLst>
                                      </p:cBhvr>
                                      <p:tavLst>
                                        <p:tav tm="0">
                                          <p:val>
                                            <p:strVal val="0-#ppt_w/2"/>
                                          </p:val>
                                        </p:tav>
                                        <p:tav tm="100000">
                                          <p:val>
                                            <p:strVal val="#ppt_x"/>
                                          </p:val>
                                        </p:tav>
                                      </p:tavLst>
                                    </p:anim>
                                    <p:anim calcmode="lin" valueType="num">
                                      <p:cBhvr additive="repl">
                                        <p:cTn id="38" dur="500" fill="hold"/>
                                        <p:tgtEl>
                                          <p:spTgt spid="2663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additive="repl">
                                        <p:cTn id="42" dur="1" fill="hold">
                                          <p:stCondLst>
                                            <p:cond delay="0"/>
                                          </p:stCondLst>
                                        </p:cTn>
                                        <p:tgtEl>
                                          <p:spTgt spid="26634"/>
                                        </p:tgtEl>
                                        <p:attrNameLst>
                                          <p:attrName>style.visibility</p:attrName>
                                        </p:attrNameLst>
                                      </p:cBhvr>
                                      <p:to>
                                        <p:strVal val="visible"/>
                                      </p:to>
                                    </p:set>
                                    <p:anim calcmode="lin" valueType="num">
                                      <p:cBhvr additive="repl">
                                        <p:cTn id="43" dur="500" fill="hold"/>
                                        <p:tgtEl>
                                          <p:spTgt spid="26634"/>
                                        </p:tgtEl>
                                        <p:attrNameLst>
                                          <p:attrName>ppt_x</p:attrName>
                                        </p:attrNameLst>
                                      </p:cBhvr>
                                      <p:tavLst>
                                        <p:tav tm="0">
                                          <p:val>
                                            <p:strVal val="0-#ppt_w/2"/>
                                          </p:val>
                                        </p:tav>
                                        <p:tav tm="100000">
                                          <p:val>
                                            <p:strVal val="#ppt_x"/>
                                          </p:val>
                                        </p:tav>
                                      </p:tavLst>
                                    </p:anim>
                                    <p:anim calcmode="lin" valueType="num">
                                      <p:cBhvr additive="repl">
                                        <p:cTn id="44" dur="500" fill="hold"/>
                                        <p:tgtEl>
                                          <p:spTgt spid="2663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additive="repl">
                                        <p:cTn id="48" dur="1" fill="hold">
                                          <p:stCondLst>
                                            <p:cond delay="0"/>
                                          </p:stCondLst>
                                        </p:cTn>
                                        <p:tgtEl>
                                          <p:spTgt spid="26635"/>
                                        </p:tgtEl>
                                        <p:attrNameLst>
                                          <p:attrName>style.visibility</p:attrName>
                                        </p:attrNameLst>
                                      </p:cBhvr>
                                      <p:to>
                                        <p:strVal val="visible"/>
                                      </p:to>
                                    </p:set>
                                    <p:anim calcmode="lin" valueType="num">
                                      <p:cBhvr additive="repl">
                                        <p:cTn id="49" dur="500" fill="hold"/>
                                        <p:tgtEl>
                                          <p:spTgt spid="26635"/>
                                        </p:tgtEl>
                                        <p:attrNameLst>
                                          <p:attrName>ppt_x</p:attrName>
                                        </p:attrNameLst>
                                      </p:cBhvr>
                                      <p:tavLst>
                                        <p:tav tm="0">
                                          <p:val>
                                            <p:strVal val="0-#ppt_w/2"/>
                                          </p:val>
                                        </p:tav>
                                        <p:tav tm="100000">
                                          <p:val>
                                            <p:strVal val="#ppt_x"/>
                                          </p:val>
                                        </p:tav>
                                      </p:tavLst>
                                    </p:anim>
                                    <p:anim calcmode="lin" valueType="num">
                                      <p:cBhvr additive="repl">
                                        <p:cTn id="50" dur="500" fill="hold"/>
                                        <p:tgtEl>
                                          <p:spTgt spid="2663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additive="repl">
                                        <p:cTn id="54" dur="1" fill="hold">
                                          <p:stCondLst>
                                            <p:cond delay="0"/>
                                          </p:stCondLst>
                                        </p:cTn>
                                        <p:tgtEl>
                                          <p:spTgt spid="26636"/>
                                        </p:tgtEl>
                                        <p:attrNameLst>
                                          <p:attrName>style.visibility</p:attrName>
                                        </p:attrNameLst>
                                      </p:cBhvr>
                                      <p:to>
                                        <p:strVal val="visible"/>
                                      </p:to>
                                    </p:set>
                                    <p:anim calcmode="lin" valueType="num">
                                      <p:cBhvr additive="repl">
                                        <p:cTn id="55" dur="500" fill="hold"/>
                                        <p:tgtEl>
                                          <p:spTgt spid="26636"/>
                                        </p:tgtEl>
                                        <p:attrNameLst>
                                          <p:attrName>ppt_x</p:attrName>
                                        </p:attrNameLst>
                                      </p:cBhvr>
                                      <p:tavLst>
                                        <p:tav tm="0">
                                          <p:val>
                                            <p:strVal val="0-#ppt_w/2"/>
                                          </p:val>
                                        </p:tav>
                                        <p:tav tm="100000">
                                          <p:val>
                                            <p:strVal val="#ppt_x"/>
                                          </p:val>
                                        </p:tav>
                                      </p:tavLst>
                                    </p:anim>
                                    <p:anim calcmode="lin" valueType="num">
                                      <p:cBhvr additive="repl">
                                        <p:cTn id="56" dur="500" fill="hold"/>
                                        <p:tgtEl>
                                          <p:spTgt spid="266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itle 9216"/>
          <p:cNvSpPr>
            <a:spLocks noGrp="1"/>
          </p:cNvSpPr>
          <p:nvPr>
            <p:ph type="title"/>
          </p:nvPr>
        </p:nvSpPr>
        <p:spPr>
          <a:xfrm>
            <a:off x="457200" y="274638"/>
            <a:ext cx="8229600" cy="1143000"/>
          </a:xfrm>
          <a:ln/>
        </p:spPr>
        <p:txBody>
          <a:bodyPr wrap="square" lIns="91440" tIns="45720" rIns="91440" bIns="45720" anchor="ctr"/>
          <a:p>
            <a:pPr algn="ctr" defTabSz="0">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4400" baseline="0" dirty="0" err="1">
                <a:latin typeface="Calibri" charset="0"/>
              </a:rPr>
              <a:t>What is a database</a:t>
            </a:r>
            <a:endParaRPr lang="en-US" altLang="x-none" sz="4400" baseline="0" dirty="0" err="1">
              <a:latin typeface="Calibri" charset="0"/>
            </a:endParaRPr>
          </a:p>
        </p:txBody>
      </p:sp>
      <p:sp>
        <p:nvSpPr>
          <p:cNvPr id="9218" name="Text Box 9217"/>
          <p:cNvSpPr txBox="1"/>
          <p:nvPr/>
        </p:nvSpPr>
        <p:spPr>
          <a:xfrm>
            <a:off x="457200" y="1600200"/>
            <a:ext cx="8229600" cy="4525963"/>
          </a:xfrm>
          <a:prstGeom prst="rect">
            <a:avLst/>
          </a:prstGeom>
          <a:noFill/>
          <a:ln w="9525">
            <a:noFill/>
          </a:ln>
        </p:spPr>
        <p:txBody>
          <a:bodyPr wrap="square" lIns="91440" tIns="45720" rIns="91440" bIns="45720" anchor="t"/>
          <a:p>
            <a:pPr marL="1905" indent="0" algn="l" defTabSz="0" rtl="0" eaLnBrk="1" hangingPunct="1">
              <a:lnSpc>
                <a:spcPct val="90000"/>
              </a:lnSpc>
              <a:spcBef>
                <a:spcPts val="650"/>
              </a:spcBef>
              <a:spcAft>
                <a:spcPct val="0"/>
              </a:spcAft>
              <a:buNone/>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3200" baseline="0" dirty="0" err="1">
                <a:latin typeface="Calibri" charset="0"/>
              </a:rPr>
              <a:t>A database is any organized collection of data. Some examples of databases you may encounter in your daily life are: </a:t>
            </a:r>
            <a:endParaRPr lang="en-US" altLang="x-none" sz="3200" baseline="0" dirty="0" err="1">
              <a:latin typeface="Calibri" charset="0"/>
            </a:endParaRPr>
          </a:p>
          <a:p>
            <a:pPr marL="742950" lvl="1" indent="-283845" algn="l" defTabSz="0" rtl="0" eaLnBrk="1" hangingPunct="1">
              <a:lnSpc>
                <a:spcPct val="90000"/>
              </a:lnSpc>
              <a:spcBef>
                <a:spcPts val="565"/>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800" baseline="0" dirty="0" err="1">
                <a:solidFill>
                  <a:srgbClr val="000000"/>
                </a:solidFill>
                <a:latin typeface="Calibri" charset="0"/>
              </a:rPr>
              <a:t>a telephone book </a:t>
            </a:r>
            <a:endParaRPr lang="en-US" altLang="x-none" sz="2800" baseline="0" dirty="0" err="1">
              <a:solidFill>
                <a:srgbClr val="000000"/>
              </a:solidFill>
              <a:latin typeface="Calibri" charset="0"/>
            </a:endParaRPr>
          </a:p>
          <a:p>
            <a:pPr marL="742950" lvl="1" indent="-283845" algn="l" defTabSz="0" rtl="0" eaLnBrk="1" hangingPunct="1">
              <a:lnSpc>
                <a:spcPct val="90000"/>
              </a:lnSpc>
              <a:spcBef>
                <a:spcPts val="565"/>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800" baseline="0" dirty="0" err="1">
                <a:solidFill>
                  <a:srgbClr val="000000"/>
                </a:solidFill>
                <a:latin typeface="Calibri" charset="0"/>
              </a:rPr>
              <a:t>T.V. Guide </a:t>
            </a:r>
            <a:endParaRPr lang="en-US" altLang="x-none" sz="2800" baseline="0" dirty="0" err="1">
              <a:solidFill>
                <a:srgbClr val="000000"/>
              </a:solidFill>
              <a:latin typeface="Calibri" charset="0"/>
            </a:endParaRPr>
          </a:p>
          <a:p>
            <a:pPr marL="742950" lvl="1" indent="-283845" algn="l" defTabSz="0" rtl="0" eaLnBrk="1" hangingPunct="1">
              <a:lnSpc>
                <a:spcPct val="90000"/>
              </a:lnSpc>
              <a:spcBef>
                <a:spcPts val="565"/>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800" baseline="0" dirty="0" err="1">
                <a:solidFill>
                  <a:srgbClr val="000000"/>
                </a:solidFill>
                <a:latin typeface="Calibri" charset="0"/>
              </a:rPr>
              <a:t>airline reservation system </a:t>
            </a:r>
            <a:endParaRPr lang="en-US" altLang="x-none" sz="2800" baseline="0" dirty="0" err="1">
              <a:solidFill>
                <a:srgbClr val="000000"/>
              </a:solidFill>
              <a:latin typeface="Calibri" charset="0"/>
            </a:endParaRPr>
          </a:p>
          <a:p>
            <a:pPr marL="742950" lvl="1" indent="-283845" algn="l" defTabSz="0" rtl="0" eaLnBrk="1" hangingPunct="1">
              <a:lnSpc>
                <a:spcPct val="90000"/>
              </a:lnSpc>
              <a:spcBef>
                <a:spcPts val="565"/>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800" baseline="0" dirty="0" err="1">
                <a:solidFill>
                  <a:srgbClr val="000000"/>
                </a:solidFill>
                <a:latin typeface="Calibri" charset="0"/>
              </a:rPr>
              <a:t>motor vehicle registration records </a:t>
            </a:r>
            <a:endParaRPr lang="en-US" altLang="x-none" sz="2800" baseline="0" dirty="0" err="1">
              <a:solidFill>
                <a:srgbClr val="000000"/>
              </a:solidFill>
              <a:latin typeface="Calibri" charset="0"/>
            </a:endParaRPr>
          </a:p>
          <a:p>
            <a:pPr marL="742950" lvl="1" indent="-283845" algn="l" defTabSz="0" rtl="0" eaLnBrk="1" hangingPunct="1">
              <a:lnSpc>
                <a:spcPct val="90000"/>
              </a:lnSpc>
              <a:spcBef>
                <a:spcPts val="565"/>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800" baseline="0" dirty="0" err="1">
                <a:solidFill>
                  <a:srgbClr val="000000"/>
                </a:solidFill>
                <a:latin typeface="Calibri" charset="0"/>
              </a:rPr>
              <a:t>papers in your filing cabinet </a:t>
            </a:r>
            <a:endParaRPr lang="en-US" altLang="x-none" sz="2800" baseline="0" dirty="0" err="1">
              <a:solidFill>
                <a:srgbClr val="000000"/>
              </a:solidFill>
              <a:latin typeface="Calibri" charset="0"/>
            </a:endParaRPr>
          </a:p>
          <a:p>
            <a:pPr marL="742950" lvl="1" indent="-283845" algn="l" defTabSz="0" rtl="0" eaLnBrk="1" hangingPunct="1">
              <a:lnSpc>
                <a:spcPct val="90000"/>
              </a:lnSpc>
              <a:spcBef>
                <a:spcPts val="565"/>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800" baseline="0" dirty="0" err="1">
                <a:solidFill>
                  <a:srgbClr val="000000"/>
                </a:solidFill>
                <a:latin typeface="Calibri" charset="0"/>
              </a:rPr>
              <a:t>files on your computer hard drive.  </a:t>
            </a:r>
            <a:endParaRPr lang="en-US" altLang="x-none" sz="2800" baseline="0" dirty="0" err="1">
              <a:solidFill>
                <a:srgbClr val="000000"/>
              </a:solidFill>
              <a:latin typeface="Calibri" charset="0"/>
            </a:endParaRPr>
          </a:p>
          <a:p>
            <a:pPr marL="1905" indent="0" algn="l" defTabSz="0" rtl="0" eaLnBrk="1" hangingPunct="1">
              <a:lnSpc>
                <a:spcPct val="90000"/>
              </a:lnSpc>
              <a:spcBef>
                <a:spcPts val="650"/>
              </a:spcBef>
              <a:spcAft>
                <a:spcPct val="0"/>
              </a:spcAft>
              <a:buClr>
                <a:srgbClr val="000000"/>
              </a:buClr>
              <a:buNone/>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3200" baseline="0" dirty="0" err="1">
              <a:latin typeface="Calibri" charset="0"/>
            </a:endParaRPr>
          </a:p>
        </p:txBody>
      </p:sp>
    </p:spTree>
  </p:cSld>
  <p:clrMapOvr>
    <a:masterClrMapping/>
  </p:clrMapOvr>
  <p:transition spd="med"/>
  <p:timing>
    <p:tnLst>
      <p:par>
        <p:cTn id="1" dur="indefinite"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itle 27648"/>
          <p:cNvSpPr>
            <a:spLocks noGrp="1"/>
          </p:cNvSpPr>
          <p:nvPr>
            <p:ph type="title"/>
          </p:nvPr>
        </p:nvSpPr>
        <p:spPr>
          <a:xfrm>
            <a:off x="457200" y="274638"/>
            <a:ext cx="8229600" cy="1143000"/>
          </a:xfrm>
          <a:ln/>
        </p:spPr>
        <p:txBody>
          <a:bodyPr wrap="square" lIns="91440" tIns="45720" rIns="91440" bIns="45720" anchor="ctr"/>
          <a:p>
            <a:pPr algn="ctr" defTabSz="0">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4400" baseline="0" dirty="0" err="1">
                <a:latin typeface="Calibri" charset="0"/>
              </a:rPr>
              <a:t>Traditional File Processing Sucks</a:t>
            </a:r>
            <a:endParaRPr lang="en-US" altLang="x-none" sz="4400" baseline="0" dirty="0" err="1">
              <a:latin typeface="Calibri" charset="0"/>
            </a:endParaRPr>
          </a:p>
        </p:txBody>
      </p:sp>
      <p:sp>
        <p:nvSpPr>
          <p:cNvPr id="27650" name="Text Box 27649"/>
          <p:cNvSpPr txBox="1"/>
          <p:nvPr/>
        </p:nvSpPr>
        <p:spPr>
          <a:xfrm>
            <a:off x="457200" y="1600200"/>
            <a:ext cx="8229600" cy="4525963"/>
          </a:xfrm>
          <a:prstGeom prst="rect">
            <a:avLst/>
          </a:prstGeom>
          <a:noFill/>
          <a:ln w="9525">
            <a:noFill/>
          </a:ln>
        </p:spPr>
        <p:txBody>
          <a:bodyPr wrap="square" lIns="91440" tIns="45720" rIns="91440" bIns="45720" anchor="t"/>
          <a:p>
            <a:pPr marL="342900" indent="-340995" algn="l" defTabSz="0" rtl="0" eaLnBrk="1" hangingPunct="1">
              <a:lnSpc>
                <a:spcPct val="100000"/>
              </a:lnSpc>
              <a:spcBef>
                <a:spcPts val="650"/>
              </a:spcBef>
              <a:spcAft>
                <a:spcPct val="0"/>
              </a:spcAft>
              <a:buNone/>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3200" u="sng" baseline="0" dirty="0" err="1">
                <a:latin typeface="Calibri" charset="0"/>
              </a:rPr>
              <a:t>File Processing:</a:t>
            </a:r>
            <a:endParaRPr lang="en-US" altLang="x-none" sz="3200" u="sng" baseline="0" dirty="0" err="1">
              <a:latin typeface="Calibri" charset="0"/>
            </a:endParaRPr>
          </a:p>
          <a:p>
            <a:pPr marL="342900" indent="-340995" algn="l" defTabSz="0" rtl="0" eaLnBrk="1" hangingPunct="1">
              <a:lnSpc>
                <a:spcPct val="100000"/>
              </a:lnSpc>
              <a:spcBef>
                <a:spcPts val="650"/>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3200" baseline="0" dirty="0" err="1">
                <a:latin typeface="Calibri" charset="0"/>
              </a:rPr>
              <a:t>Data is organized, stored, and processed in independent files of data records</a:t>
            </a:r>
            <a:endParaRPr lang="en-US" altLang="x-none" sz="3200" baseline="0" dirty="0" err="1">
              <a:latin typeface="Calibri" charset="0"/>
            </a:endParaRPr>
          </a:p>
          <a:p>
            <a:pPr marL="342900" indent="-340995" algn="l" defTabSz="0" rtl="0" eaLnBrk="1" hangingPunct="1">
              <a:lnSpc>
                <a:spcPct val="100000"/>
              </a:lnSpc>
              <a:spcBef>
                <a:spcPts val="650"/>
              </a:spcBef>
              <a:spcAft>
                <a:spcPct val="0"/>
              </a:spcAft>
              <a:buClr>
                <a:srgbClr val="000000"/>
              </a:buClr>
              <a:buNone/>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3200" baseline="0" dirty="0" err="1">
                <a:latin typeface="Calibri" charset="0"/>
              </a:rPr>
              <a:t>                                      Vs</a:t>
            </a:r>
            <a:endParaRPr lang="en-US" altLang="x-none" sz="3200" baseline="0" dirty="0" err="1">
              <a:latin typeface="Calibri" charset="0"/>
            </a:endParaRPr>
          </a:p>
          <a:p>
            <a:pPr marL="342900" indent="-340995" algn="l" defTabSz="0" rtl="0" eaLnBrk="1" hangingPunct="1">
              <a:lnSpc>
                <a:spcPct val="100000"/>
              </a:lnSpc>
              <a:spcBef>
                <a:spcPts val="650"/>
              </a:spcBef>
              <a:spcAft>
                <a:spcPct val="0"/>
              </a:spcAft>
              <a:buClr>
                <a:srgbClr val="000000"/>
              </a:buClr>
              <a:buNone/>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3200" u="sng" baseline="0" dirty="0" err="1">
                <a:latin typeface="Calibri" charset="0"/>
              </a:rPr>
              <a:t>Database Management Approach </a:t>
            </a:r>
            <a:endParaRPr lang="en-US" altLang="x-none" sz="3200" u="sng" baseline="0" dirty="0" err="1">
              <a:latin typeface="Calibri" charset="0"/>
            </a:endParaRPr>
          </a:p>
          <a:p>
            <a:pPr marL="342900" indent="-340995" algn="l" defTabSz="0" rtl="0" eaLnBrk="1" hangingPunct="1">
              <a:lnSpc>
                <a:spcPct val="100000"/>
              </a:lnSpc>
              <a:spcBef>
                <a:spcPts val="650"/>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3200" baseline="0" dirty="0" err="1">
                <a:latin typeface="Calibri" charset="0"/>
              </a:rPr>
              <a:t>Consolidates data records into one CENTRAL database that can be accessed by many </a:t>
            </a:r>
            <a:r>
              <a:rPr lang="en-US" altLang="x-none" sz="3200" b="1" baseline="0" dirty="0" err="1">
                <a:solidFill>
                  <a:srgbClr val="1F497D"/>
                </a:solidFill>
                <a:latin typeface="Calibri" charset="0"/>
              </a:rPr>
              <a:t>different application programs.</a:t>
            </a:r>
            <a:endParaRPr lang="en-US" altLang="x-none" sz="3200" b="1" baseline="0" dirty="0" err="1">
              <a:solidFill>
                <a:srgbClr val="1F497D"/>
              </a:solidFill>
              <a:latin typeface="Calibri" charset="0"/>
            </a:endParaRPr>
          </a:p>
          <a:p>
            <a:pPr marL="342900" indent="-340995" algn="l" defTabSz="0" rtl="0" eaLnBrk="1" hangingPunct="1">
              <a:lnSpc>
                <a:spcPct val="100000"/>
              </a:lnSpc>
              <a:spcBef>
                <a:spcPts val="650"/>
              </a:spcBef>
              <a:spcAft>
                <a:spcPct val="0"/>
              </a:spcAft>
              <a:buClr>
                <a:srgbClr val="000000"/>
              </a:buClr>
              <a:buNone/>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3200" baseline="0" dirty="0" err="1">
              <a:latin typeface="Calibri" charset="0"/>
            </a:endParaRPr>
          </a:p>
          <a:p>
            <a:pPr marL="342900" indent="-340995" algn="l" defTabSz="0" rtl="0" eaLnBrk="1" hangingPunct="1">
              <a:lnSpc>
                <a:spcPct val="100000"/>
              </a:lnSpc>
              <a:spcBef>
                <a:spcPts val="650"/>
              </a:spcBef>
              <a:spcAft>
                <a:spcPct val="0"/>
              </a:spcAft>
              <a:buClr>
                <a:srgbClr val="000000"/>
              </a:buClr>
              <a:buNone/>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3200" baseline="0" dirty="0" err="1">
              <a:latin typeface="Calibri" charset="0"/>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Title 28672"/>
          <p:cNvSpPr>
            <a:spLocks noGrp="1"/>
          </p:cNvSpPr>
          <p:nvPr>
            <p:ph type="title"/>
          </p:nvPr>
        </p:nvSpPr>
        <p:spPr>
          <a:xfrm>
            <a:off x="317500" y="52388"/>
            <a:ext cx="5245100" cy="1431925"/>
          </a:xfrm>
          <a:ln/>
        </p:spPr>
        <p:txBody>
          <a:bodyPr wrap="square" lIns="91440" tIns="45720" rIns="91440" bIns="45720" anchor="ctr"/>
          <a:p>
            <a:pPr algn="ctr" defTabSz="0">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altLang="x-none" sz="3600" baseline="0" dirty="0" err="1">
                <a:latin typeface="Calibri" charset="0"/>
              </a:rPr>
              <a:t>Problems of </a:t>
            </a:r>
            <a:br>
              <a:rPr lang="en-US" altLang="x-none" sz="3600" baseline="0" dirty="0" err="1">
                <a:latin typeface="Calibri" charset="0"/>
              </a:rPr>
            </a:br>
            <a:r>
              <a:rPr lang="en-US" altLang="x-none" sz="3600" baseline="0" dirty="0" err="1">
                <a:latin typeface="Calibri" charset="0"/>
              </a:rPr>
              <a:t>File Processing</a:t>
            </a:r>
            <a:endParaRPr lang="en-US" altLang="x-none" sz="3600" baseline="0" dirty="0" err="1">
              <a:latin typeface="Calibri" charset="0"/>
            </a:endParaRPr>
          </a:p>
        </p:txBody>
      </p:sp>
      <p:sp>
        <p:nvSpPr>
          <p:cNvPr id="28674" name="Text Box 28673"/>
          <p:cNvSpPr txBox="1"/>
          <p:nvPr/>
        </p:nvSpPr>
        <p:spPr>
          <a:xfrm>
            <a:off x="457200" y="1600200"/>
            <a:ext cx="8229600" cy="4525963"/>
          </a:xfrm>
          <a:prstGeom prst="rect">
            <a:avLst/>
          </a:prstGeom>
          <a:noFill/>
          <a:ln w="9525">
            <a:noFill/>
          </a:ln>
        </p:spPr>
        <p:txBody>
          <a:bodyPr wrap="square" lIns="91440" tIns="45720" rIns="91440" bIns="45720" anchor="t"/>
          <a:p>
            <a:pPr marL="342900" indent="-340995" defTabSz="0" rtl="0" eaLnBrk="1" hangingPunct="1">
              <a:lnSpc>
                <a:spcPct val="90000"/>
              </a:lnSpc>
              <a:spcBef>
                <a:spcPts val="565"/>
              </a:spcBef>
              <a:spcAft>
                <a:spcPct val="0"/>
              </a:spcAft>
              <a:buClr>
                <a:srgbClr val="1F497D"/>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800" b="1" baseline="0" dirty="0" err="1">
                <a:solidFill>
                  <a:srgbClr val="1F497D"/>
                </a:solidFill>
                <a:latin typeface="Calibri" charset="0"/>
              </a:rPr>
              <a:t>Data Redundancy</a:t>
            </a:r>
            <a:r>
              <a:rPr lang="en-US" altLang="x-none" sz="2800" baseline="0" dirty="0" err="1">
                <a:latin typeface="Calibri" charset="0"/>
              </a:rPr>
              <a:t> – </a:t>
            </a:r>
            <a:endParaRPr lang="en-US" altLang="x-none" sz="2800" baseline="0" dirty="0" err="1">
              <a:latin typeface="Calibri" charset="0"/>
            </a:endParaRPr>
          </a:p>
          <a:p>
            <a:pPr marL="742950" lvl="1" indent="-283845" defTabSz="0" rtl="0" eaLnBrk="1" hangingPunct="1">
              <a:lnSpc>
                <a:spcPct val="90000"/>
              </a:lnSpc>
              <a:spcBef>
                <a:spcPts val="490"/>
              </a:spcBef>
              <a:spcAft>
                <a:spcPct val="0"/>
              </a:spcAft>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400" baseline="0" dirty="0" err="1">
                <a:solidFill>
                  <a:srgbClr val="000000"/>
                </a:solidFill>
                <a:latin typeface="Calibri" charset="0"/>
              </a:rPr>
              <a:t>duplicate data requires </a:t>
            </a:r>
            <a:br>
              <a:rPr lang="en-US" altLang="x-none" sz="2400" baseline="0" dirty="0" err="1">
                <a:solidFill>
                  <a:srgbClr val="000000"/>
                </a:solidFill>
                <a:latin typeface="Calibri" charset="0"/>
              </a:rPr>
            </a:br>
            <a:r>
              <a:rPr lang="en-US" altLang="x-none" sz="2400" baseline="0" dirty="0" err="1">
                <a:solidFill>
                  <a:srgbClr val="000000"/>
                </a:solidFill>
                <a:latin typeface="Calibri" charset="0"/>
              </a:rPr>
              <a:t>update to many files</a:t>
            </a:r>
            <a:br>
              <a:rPr lang="en-US" altLang="x-none" sz="2400" baseline="0" dirty="0" err="1">
                <a:solidFill>
                  <a:srgbClr val="000000"/>
                </a:solidFill>
                <a:latin typeface="Calibri" charset="0"/>
              </a:rPr>
            </a:br>
            <a:endParaRPr lang="en-US" altLang="x-none" sz="2400" dirty="0" err="1">
              <a:solidFill>
                <a:srgbClr val="000000"/>
              </a:solidFill>
              <a:latin typeface="Calibri" charset="0"/>
            </a:endParaRPr>
          </a:p>
          <a:p>
            <a:pPr marL="342900" indent="-340995" defTabSz="0" rtl="0" eaLnBrk="1" hangingPunct="1">
              <a:lnSpc>
                <a:spcPct val="90000"/>
              </a:lnSpc>
              <a:spcBef>
                <a:spcPts val="565"/>
              </a:spcBef>
              <a:spcAft>
                <a:spcPct val="0"/>
              </a:spcAft>
              <a:buClr>
                <a:srgbClr val="1F497D"/>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800" b="1" baseline="0" dirty="0" err="1">
                <a:solidFill>
                  <a:srgbClr val="1F497D"/>
                </a:solidFill>
                <a:latin typeface="Calibri" charset="0"/>
              </a:rPr>
              <a:t>Lack of Integration</a:t>
            </a:r>
            <a:r>
              <a:rPr lang="en-US" altLang="x-none" sz="2800" baseline="0" dirty="0" err="1">
                <a:latin typeface="Calibri" charset="0"/>
              </a:rPr>
              <a:t> – </a:t>
            </a:r>
            <a:endParaRPr lang="en-US" altLang="x-none" sz="2800" baseline="0" dirty="0" err="1">
              <a:latin typeface="Calibri" charset="0"/>
            </a:endParaRPr>
          </a:p>
          <a:p>
            <a:pPr marL="742950" lvl="1" indent="-283845" defTabSz="0" rtl="0" eaLnBrk="1" hangingPunct="1">
              <a:lnSpc>
                <a:spcPct val="90000"/>
              </a:lnSpc>
              <a:spcBef>
                <a:spcPts val="490"/>
              </a:spcBef>
              <a:spcAft>
                <a:spcPct val="0"/>
              </a:spcAft>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400" baseline="0" dirty="0" err="1">
                <a:solidFill>
                  <a:srgbClr val="000000"/>
                </a:solidFill>
                <a:latin typeface="Calibri" charset="0"/>
              </a:rPr>
              <a:t>data stored in </a:t>
            </a:r>
            <a:br>
              <a:rPr lang="en-US" altLang="x-none" sz="2400" baseline="0" dirty="0" err="1">
                <a:solidFill>
                  <a:srgbClr val="000000"/>
                </a:solidFill>
                <a:latin typeface="Calibri" charset="0"/>
              </a:rPr>
            </a:br>
            <a:r>
              <a:rPr lang="en-US" altLang="x-none" sz="2400" baseline="0" dirty="0" err="1">
                <a:solidFill>
                  <a:srgbClr val="000000"/>
                </a:solidFill>
                <a:latin typeface="Calibri" charset="0"/>
              </a:rPr>
              <a:t>separate files</a:t>
            </a:r>
            <a:br>
              <a:rPr lang="en-US" altLang="x-none" sz="2400" baseline="0" dirty="0" err="1">
                <a:solidFill>
                  <a:srgbClr val="000000"/>
                </a:solidFill>
                <a:latin typeface="Calibri" charset="0"/>
              </a:rPr>
            </a:br>
            <a:r>
              <a:rPr lang="en-US" altLang="x-none" sz="2400" baseline="0" dirty="0" err="1">
                <a:solidFill>
                  <a:srgbClr val="000000"/>
                </a:solidFill>
                <a:latin typeface="Calibri" charset="0"/>
              </a:rPr>
              <a:t>hard to combine data</a:t>
            </a:r>
            <a:br>
              <a:rPr lang="en-US" altLang="x-none" sz="2400" baseline="0" dirty="0" err="1">
                <a:solidFill>
                  <a:srgbClr val="000000"/>
                </a:solidFill>
                <a:latin typeface="Calibri" charset="0"/>
              </a:rPr>
            </a:br>
            <a:endParaRPr lang="en-US" altLang="x-none" sz="2400" dirty="0" err="1">
              <a:solidFill>
                <a:srgbClr val="000000"/>
              </a:solidFill>
              <a:latin typeface="Calibri" charset="0"/>
            </a:endParaRPr>
          </a:p>
          <a:p>
            <a:pPr marL="342900" indent="-340995" defTabSz="0" rtl="0" eaLnBrk="1" hangingPunct="1">
              <a:lnSpc>
                <a:spcPct val="90000"/>
              </a:lnSpc>
              <a:spcBef>
                <a:spcPts val="565"/>
              </a:spcBef>
              <a:spcAft>
                <a:spcPct val="0"/>
              </a:spcAft>
              <a:buClr>
                <a:srgbClr val="1F497D"/>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800" b="1" baseline="0" dirty="0" err="1">
                <a:solidFill>
                  <a:srgbClr val="1F497D"/>
                </a:solidFill>
                <a:latin typeface="Calibri" charset="0"/>
              </a:rPr>
              <a:t>Data Dependence</a:t>
            </a:r>
            <a:r>
              <a:rPr lang="en-US" altLang="x-none" sz="2800" baseline="0" dirty="0" err="1">
                <a:latin typeface="Calibri" charset="0"/>
              </a:rPr>
              <a:t> – </a:t>
            </a:r>
            <a:endParaRPr lang="en-US" altLang="x-none" sz="2800" baseline="0" dirty="0" err="1">
              <a:latin typeface="Calibri" charset="0"/>
            </a:endParaRPr>
          </a:p>
          <a:p>
            <a:pPr marL="742950" lvl="1" indent="-283845" defTabSz="0" rtl="0" eaLnBrk="1" hangingPunct="1">
              <a:lnSpc>
                <a:spcPct val="90000"/>
              </a:lnSpc>
              <a:spcBef>
                <a:spcPts val="490"/>
              </a:spcBef>
              <a:spcAft>
                <a:spcPct val="0"/>
              </a:spcAft>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400" baseline="0" dirty="0" err="1">
                <a:solidFill>
                  <a:srgbClr val="000000"/>
                </a:solidFill>
                <a:latin typeface="Calibri" charset="0"/>
              </a:rPr>
              <a:t>changing the file format requires changing the program…</a:t>
            </a:r>
            <a:endParaRPr lang="en-US" altLang="x-none" sz="2400" baseline="0" dirty="0" err="1">
              <a:solidFill>
                <a:srgbClr val="000000"/>
              </a:solidFill>
              <a:latin typeface="Calibri" charset="0"/>
            </a:endParaRPr>
          </a:p>
          <a:p>
            <a:pPr marL="342900" indent="-340995" defTabSz="0" rtl="0" eaLnBrk="1" hangingPunct="1">
              <a:lnSpc>
                <a:spcPct val="90000"/>
              </a:lnSpc>
              <a:spcBef>
                <a:spcPts val="565"/>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2800" baseline="0" dirty="0" err="1">
              <a:latin typeface="Calibri" charset="0"/>
            </a:endParaRPr>
          </a:p>
          <a:p>
            <a:pPr marL="342900" indent="-340995" defTabSz="0" rtl="0" eaLnBrk="1" hangingPunct="1">
              <a:lnSpc>
                <a:spcPct val="90000"/>
              </a:lnSpc>
              <a:spcBef>
                <a:spcPts val="565"/>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2800" baseline="0" dirty="0" err="1">
              <a:latin typeface="Calibri" charset="0"/>
            </a:endParaRPr>
          </a:p>
        </p:txBody>
      </p:sp>
      <p:pic>
        <p:nvPicPr>
          <p:cNvPr id="28675" name="Picture 28674"/>
          <p:cNvPicPr>
            <a:picLocks noChangeAspect="1"/>
          </p:cNvPicPr>
          <p:nvPr/>
        </p:nvPicPr>
        <p:blipFill>
          <a:blip r:embed="rId1"/>
          <a:stretch>
            <a:fillRect/>
          </a:stretch>
        </p:blipFill>
        <p:spPr>
          <a:xfrm>
            <a:off x="4279900" y="0"/>
            <a:ext cx="4864100" cy="5181600"/>
          </a:xfrm>
          <a:prstGeom prst="rect">
            <a:avLst/>
          </a:prstGeom>
          <a:noFill/>
          <a:ln w="9360">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28674">
                                            <p:txEl>
                                              <p:charRg st="0" end="1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additive="repl">
                                        <p:cTn id="8" dur="1" fill="hold">
                                          <p:stCondLst>
                                            <p:cond delay="0"/>
                                          </p:stCondLst>
                                        </p:cTn>
                                        <p:tgtEl>
                                          <p:spTgt spid="28674">
                                            <p:txEl>
                                              <p:charRg st="19" end="6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additive="repl">
                                        <p:cTn id="12" dur="1" fill="hold">
                                          <p:stCondLst>
                                            <p:cond delay="0"/>
                                          </p:stCondLst>
                                        </p:cTn>
                                        <p:tgtEl>
                                          <p:spTgt spid="28674">
                                            <p:txEl>
                                              <p:charRg st="66" end="8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additive="repl">
                                        <p:cTn id="14" dur="1" fill="hold">
                                          <p:stCondLst>
                                            <p:cond delay="0"/>
                                          </p:stCondLst>
                                        </p:cTn>
                                        <p:tgtEl>
                                          <p:spTgt spid="28674">
                                            <p:txEl>
                                              <p:charRg st="89" end="14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additive="repl">
                                        <p:cTn id="18" dur="1" fill="hold">
                                          <p:stCondLst>
                                            <p:cond delay="0"/>
                                          </p:stCondLst>
                                        </p:cTn>
                                        <p:tgtEl>
                                          <p:spTgt spid="28674">
                                            <p:txEl>
                                              <p:charRg st="142" end="16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additive="repl">
                                        <p:cTn id="20" dur="1" fill="hold">
                                          <p:stCondLst>
                                            <p:cond delay="0"/>
                                          </p:stCondLst>
                                        </p:cTn>
                                        <p:tgtEl>
                                          <p:spTgt spid="28674">
                                            <p:txEl>
                                              <p:charRg st="161" end="2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Picture 29696"/>
          <p:cNvPicPr>
            <a:picLocks noChangeAspect="1"/>
          </p:cNvPicPr>
          <p:nvPr/>
        </p:nvPicPr>
        <p:blipFill>
          <a:blip r:embed="rId1"/>
          <a:stretch>
            <a:fillRect/>
          </a:stretch>
        </p:blipFill>
        <p:spPr>
          <a:xfrm>
            <a:off x="0" y="0"/>
            <a:ext cx="8067675" cy="6799263"/>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Title 30720"/>
          <p:cNvSpPr>
            <a:spLocks noGrp="1"/>
          </p:cNvSpPr>
          <p:nvPr>
            <p:ph type="title"/>
          </p:nvPr>
        </p:nvSpPr>
        <p:spPr>
          <a:xfrm>
            <a:off x="317500" y="52388"/>
            <a:ext cx="8637588" cy="1431925"/>
          </a:xfrm>
          <a:ln/>
        </p:spPr>
        <p:txBody>
          <a:bodyPr wrap="square" lIns="91440" tIns="45720" rIns="91440" bIns="45720" anchor="ctr"/>
          <a:p>
            <a:pPr algn="ctr" defTabSz="0">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4400" baseline="0" dirty="0" err="1">
                <a:latin typeface="Calibri" charset="0"/>
              </a:rPr>
              <a:t>Database Management Software (DBMS)</a:t>
            </a:r>
            <a:endParaRPr lang="en-US" altLang="x-none" sz="4400" baseline="0" dirty="0" err="1">
              <a:latin typeface="Calibri" charset="0"/>
            </a:endParaRPr>
          </a:p>
        </p:txBody>
      </p:sp>
      <p:sp>
        <p:nvSpPr>
          <p:cNvPr id="30722" name="Text Box 30721"/>
          <p:cNvSpPr txBox="1"/>
          <p:nvPr/>
        </p:nvSpPr>
        <p:spPr>
          <a:xfrm>
            <a:off x="457200" y="1600200"/>
            <a:ext cx="8229600" cy="4525963"/>
          </a:xfrm>
          <a:prstGeom prst="rect">
            <a:avLst/>
          </a:prstGeom>
          <a:noFill/>
          <a:ln w="9525">
            <a:noFill/>
          </a:ln>
        </p:spPr>
        <p:txBody>
          <a:bodyPr wrap="square" lIns="91440" tIns="45720" rIns="91440" bIns="45720" anchor="t"/>
          <a:p>
            <a:pPr marL="342900" indent="-340995" algn="l" defTabSz="0" rtl="0" eaLnBrk="1" hangingPunct="1">
              <a:lnSpc>
                <a:spcPct val="100000"/>
              </a:lnSpc>
              <a:spcBef>
                <a:spcPts val="650"/>
              </a:spcBef>
              <a:spcAft>
                <a:spcPct val="0"/>
              </a:spcAft>
              <a:buNone/>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3200" u="sng" baseline="0" dirty="0" err="1">
                <a:latin typeface="Calibri" charset="0"/>
              </a:rPr>
              <a:t>Definition:</a:t>
            </a:r>
            <a:endParaRPr lang="en-US" altLang="x-none" sz="3200" u="sng" baseline="0" dirty="0" err="1">
              <a:latin typeface="Calibri" charset="0"/>
            </a:endParaRPr>
          </a:p>
          <a:p>
            <a:pPr marL="342900" indent="-340995" algn="l" defTabSz="0" rtl="0" eaLnBrk="1" hangingPunct="1">
              <a:lnSpc>
                <a:spcPct val="100000"/>
              </a:lnSpc>
              <a:spcBef>
                <a:spcPts val="650"/>
              </a:spcBef>
              <a:spcAft>
                <a:spcPct val="0"/>
              </a:spcAft>
              <a:buClr>
                <a:srgbClr val="000000"/>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3200" baseline="0" dirty="0" err="1">
                <a:latin typeface="Calibri" charset="0"/>
              </a:rPr>
              <a:t>Software that controls the creation, maintenance, and use of databases</a:t>
            </a:r>
            <a:endParaRPr lang="en-US" altLang="x-none" sz="3200" baseline="0" dirty="0" err="1">
              <a:latin typeface="Calibri" charset="0"/>
            </a:endParaRPr>
          </a:p>
        </p:txBody>
      </p:sp>
      <p:pic>
        <p:nvPicPr>
          <p:cNvPr id="30723" name="Picture 30722"/>
          <p:cNvPicPr>
            <a:picLocks noChangeAspect="1"/>
          </p:cNvPicPr>
          <p:nvPr/>
        </p:nvPicPr>
        <p:blipFill>
          <a:blip r:embed="rId1"/>
          <a:stretch>
            <a:fillRect/>
          </a:stretch>
        </p:blipFill>
        <p:spPr>
          <a:xfrm>
            <a:off x="4038600" y="3733800"/>
            <a:ext cx="3581400" cy="3017838"/>
          </a:xfrm>
          <a:prstGeom prst="rect">
            <a:avLst/>
          </a:prstGeom>
          <a:noFill/>
          <a:ln w="9360">
            <a:noFill/>
          </a:ln>
        </p:spPr>
      </p:pic>
      <p:sp>
        <p:nvSpPr>
          <p:cNvPr id="30724" name="Straight Connector 30723"/>
          <p:cNvSpPr/>
          <p:nvPr/>
        </p:nvSpPr>
        <p:spPr>
          <a:xfrm>
            <a:off x="1600200" y="3886200"/>
            <a:ext cx="2438400" cy="1752600"/>
          </a:xfrm>
          <a:prstGeom prst="line">
            <a:avLst/>
          </a:prstGeom>
          <a:ln w="63360" cap="flat" cmpd="sng">
            <a:solidFill>
              <a:srgbClr val="1F497D">
                <a:alpha val="100000"/>
              </a:srgbClr>
            </a:solidFill>
            <a:prstDash val="solid"/>
            <a:round/>
            <a:headEnd type="none" w="med" len="med"/>
            <a:tailEnd type="triangle" w="med" len="med"/>
          </a:ln>
        </p:spPr>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itle 10240"/>
          <p:cNvSpPr>
            <a:spLocks noGrp="1"/>
          </p:cNvSpPr>
          <p:nvPr>
            <p:ph type="title"/>
          </p:nvPr>
        </p:nvSpPr>
        <p:spPr>
          <a:xfrm>
            <a:off x="457200" y="274638"/>
            <a:ext cx="8229600" cy="1143000"/>
          </a:xfrm>
          <a:ln/>
        </p:spPr>
        <p:txBody>
          <a:bodyPr wrap="square" lIns="91440" tIns="45720" rIns="91440" bIns="45720" anchor="ctr"/>
          <a:p>
            <a:pPr algn="ctr" defTabSz="0">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4400" baseline="0" dirty="0" err="1">
                <a:latin typeface="Calibri" charset="0"/>
              </a:rPr>
              <a:t>Data vs. information:</a:t>
            </a:r>
            <a:br>
              <a:rPr lang="en-US" altLang="x-none" sz="4400" baseline="0" dirty="0" err="1">
                <a:latin typeface="Calibri" charset="0"/>
              </a:rPr>
            </a:br>
            <a:r>
              <a:rPr lang="en-US" altLang="x-none" sz="4400" baseline="0" dirty="0" err="1">
                <a:latin typeface="Calibri" charset="0"/>
              </a:rPr>
              <a:t>What is the difference?</a:t>
            </a:r>
            <a:endParaRPr lang="en-US" altLang="x-none" sz="4400" baseline="0" dirty="0" err="1">
              <a:latin typeface="Calibri" charset="0"/>
            </a:endParaRPr>
          </a:p>
        </p:txBody>
      </p:sp>
      <p:sp>
        <p:nvSpPr>
          <p:cNvPr id="10242" name="Text Placeholder 10241"/>
          <p:cNvSpPr>
            <a:spLocks noGrp="1"/>
          </p:cNvSpPr>
          <p:nvPr>
            <p:ph type="body" idx="1"/>
          </p:nvPr>
        </p:nvSpPr>
        <p:spPr>
          <a:xfrm>
            <a:off x="457200" y="1600200"/>
            <a:ext cx="4033838" cy="4533900"/>
          </a:xfrm>
          <a:ln/>
        </p:spPr>
        <p:txBody>
          <a:bodyPr wrap="square" lIns="91440" tIns="45720" rIns="91440" bIns="45720" anchor="t"/>
          <a:p>
            <a:pPr indent="-340995" defTabSz="0">
              <a:lnSpc>
                <a:spcPct val="100000"/>
              </a:lnSpc>
              <a:spcBef>
                <a:spcPts val="725"/>
              </a:spcBef>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Lst>
            </a:pPr>
            <a:r>
              <a:rPr lang="en-US" altLang="x-none" sz="3600" baseline="0" dirty="0" err="1">
                <a:latin typeface="Calibri" charset="0"/>
              </a:rPr>
              <a:t>What is data?</a:t>
            </a:r>
            <a:endParaRPr lang="en-US" altLang="x-none" sz="3600" baseline="0" dirty="0" err="1">
              <a:latin typeface="Calibri" charset="0"/>
            </a:endParaRPr>
          </a:p>
          <a:p>
            <a:pPr lvl="1" indent="-283845" defTabSz="0">
              <a:lnSpc>
                <a:spcPct val="100000"/>
              </a:lnSpc>
              <a:spcBef>
                <a:spcPts val="400"/>
              </a:spcBef>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Lst>
            </a:pPr>
            <a:r>
              <a:rPr lang="en-US" altLang="x-none" sz="2000" baseline="0" dirty="0" err="1">
                <a:latin typeface="Calibri" charset="0"/>
              </a:rPr>
              <a:t>Data can be defined in many ways. Information science defines data as unprocessed information.</a:t>
            </a:r>
            <a:endParaRPr lang="en-US" altLang="x-none" sz="2000" baseline="0" dirty="0" err="1">
              <a:latin typeface="Calibri" charset="0"/>
            </a:endParaRPr>
          </a:p>
          <a:p>
            <a:pPr indent="-340995" defTabSz="0">
              <a:lnSpc>
                <a:spcPct val="100000"/>
              </a:lnSpc>
              <a:buClr>
                <a:srgbClr val="000000"/>
              </a:buClr>
              <a:buNone/>
              <a:tabLst>
                <a:tab pos="457200" algn="l"/>
                <a:tab pos="914400" algn="l"/>
                <a:tab pos="1371600" algn="l"/>
                <a:tab pos="1828800" algn="l"/>
                <a:tab pos="2286000" algn="l"/>
                <a:tab pos="2743200" algn="l"/>
                <a:tab pos="3200400" algn="l"/>
                <a:tab pos="3657600" algn="l"/>
              </a:tabLst>
            </a:pPr>
            <a:endParaRPr lang="en-US" altLang="x-none" sz="2000" baseline="0" dirty="0" err="1">
              <a:latin typeface="Calibri" charset="0"/>
            </a:endParaRPr>
          </a:p>
        </p:txBody>
      </p:sp>
      <p:sp>
        <p:nvSpPr>
          <p:cNvPr id="10243" name="Text Placeholder 10242"/>
          <p:cNvSpPr>
            <a:spLocks noGrp="1"/>
          </p:cNvSpPr>
          <p:nvPr>
            <p:ph type="body" idx="2"/>
          </p:nvPr>
        </p:nvSpPr>
        <p:spPr>
          <a:xfrm>
            <a:off x="4652963" y="1600200"/>
            <a:ext cx="4033837" cy="4533900"/>
          </a:xfrm>
          <a:ln/>
        </p:spPr>
        <p:txBody>
          <a:bodyPr wrap="square" lIns="91440" tIns="45720" rIns="91440" bIns="45720" anchor="t"/>
          <a:p>
            <a:pPr indent="-340995" defTabSz="0">
              <a:lnSpc>
                <a:spcPct val="100000"/>
              </a:lnSpc>
              <a:spcBef>
                <a:spcPts val="650"/>
              </a:spcBef>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Lst>
            </a:pPr>
            <a:r>
              <a:rPr lang="en-US" altLang="x-none" baseline="0" dirty="0" err="1">
                <a:latin typeface="Calibri" charset="0"/>
                <a:ea typeface="Noto Sans CJK SC" panose="020B0500000000000000" charset="-122"/>
              </a:rPr>
              <a:t>What is information?</a:t>
            </a:r>
            <a:endParaRPr lang="en-US" altLang="x-none" baseline="0" dirty="0" err="1">
              <a:latin typeface="Calibri" charset="0"/>
              <a:ea typeface="Noto Sans CJK SC" panose="020B0500000000000000" charset="-122"/>
            </a:endParaRPr>
          </a:p>
          <a:p>
            <a:pPr lvl="1" indent="-283845" defTabSz="0">
              <a:lnSpc>
                <a:spcPct val="100000"/>
              </a:lnSpc>
              <a:spcBef>
                <a:spcPts val="400"/>
              </a:spcBef>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Lst>
            </a:pPr>
            <a:r>
              <a:rPr lang="en-US" altLang="x-none" sz="2000" baseline="0" dirty="0" err="1">
                <a:latin typeface="Calibri" charset="0"/>
                <a:ea typeface="Noto Sans CJK SC" panose="020B0500000000000000" charset="-122"/>
              </a:rPr>
              <a:t>Information is data that have been organized and communicated in a coherent and meaningful manner. </a:t>
            </a:r>
            <a:endParaRPr lang="en-US" altLang="x-none" sz="2000" baseline="0" dirty="0" err="1">
              <a:latin typeface="Calibri" charset="0"/>
              <a:ea typeface="Noto Sans CJK SC" panose="020B0500000000000000" charset="-122"/>
            </a:endParaRPr>
          </a:p>
          <a:p>
            <a:pPr lvl="1" indent="-283845" defTabSz="0">
              <a:lnSpc>
                <a:spcPct val="100000"/>
              </a:lnSpc>
              <a:spcBef>
                <a:spcPts val="400"/>
              </a:spcBef>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Lst>
            </a:pPr>
            <a:r>
              <a:rPr lang="en-US" altLang="x-none" sz="2000" baseline="0" dirty="0" err="1">
                <a:latin typeface="Calibri" charset="0"/>
                <a:ea typeface="Noto Sans CJK SC" panose="020B0500000000000000" charset="-122"/>
              </a:rPr>
              <a:t>Data is converted into information, and information is converted into knowledge.</a:t>
            </a:r>
            <a:endParaRPr lang="en-US" altLang="x-none" sz="2000" baseline="0" dirty="0" err="1">
              <a:latin typeface="Calibri" charset="0"/>
              <a:ea typeface="Noto Sans CJK SC" panose="020B0500000000000000" charset="-122"/>
            </a:endParaRPr>
          </a:p>
          <a:p>
            <a:pPr lvl="1" indent="-283845" defTabSz="0">
              <a:lnSpc>
                <a:spcPct val="100000"/>
              </a:lnSpc>
              <a:spcBef>
                <a:spcPts val="400"/>
              </a:spcBef>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Lst>
            </a:pPr>
            <a:r>
              <a:rPr lang="en-US" altLang="x-none" sz="2000" baseline="0" dirty="0" err="1">
                <a:latin typeface="Calibri" charset="0"/>
                <a:ea typeface="Noto Sans CJK SC" panose="020B0500000000000000" charset="-122"/>
              </a:rPr>
              <a:t>Knowledge; information evaluated and organized so that it can be used purposefully.</a:t>
            </a:r>
            <a:endParaRPr lang="en-US" altLang="x-none" sz="2000" baseline="0" dirty="0" err="1">
              <a:latin typeface="Calibri" charset="0"/>
              <a:ea typeface="Noto Sans CJK SC" panose="020B0500000000000000" charset="-122"/>
            </a:endParaRPr>
          </a:p>
          <a:p>
            <a:pPr indent="-340995" defTabSz="0">
              <a:lnSpc>
                <a:spcPct val="100000"/>
              </a:lnSpc>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Lst>
            </a:pPr>
            <a:endParaRPr lang="en-US" altLang="x-none" sz="2000" baseline="0" dirty="0" err="1">
              <a:latin typeface="Calibri" charset="0"/>
              <a:ea typeface="Noto Sans CJK SC" panose="020B0500000000000000" charset="-122"/>
            </a:endParaRPr>
          </a:p>
        </p:txBody>
      </p:sp>
    </p:spTree>
  </p:cSld>
  <p:clrMapOvr>
    <a:masterClrMapping/>
  </p:clrMapOvr>
  <p:transition spd="med"/>
  <p:timing>
    <p:tnLst>
      <p:par>
        <p:cTn id="1" dur="indefinite"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Title 11264"/>
          <p:cNvSpPr>
            <a:spLocks noGrp="1"/>
          </p:cNvSpPr>
          <p:nvPr>
            <p:ph type="title"/>
          </p:nvPr>
        </p:nvSpPr>
        <p:spPr>
          <a:xfrm>
            <a:off x="457200" y="274638"/>
            <a:ext cx="8229600" cy="1143000"/>
          </a:xfrm>
          <a:ln/>
        </p:spPr>
        <p:txBody>
          <a:bodyPr wrap="square" lIns="91440" tIns="45720" rIns="91440" bIns="45720" anchor="ctr"/>
          <a:p>
            <a:pPr algn="ctr" defTabSz="0">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4400" baseline="0" dirty="0" err="1">
                <a:latin typeface="Calibri" charset="0"/>
              </a:rPr>
              <a:t>Why do we need a database?</a:t>
            </a:r>
            <a:endParaRPr lang="en-US" altLang="x-none" sz="4400" baseline="0" dirty="0" err="1">
              <a:latin typeface="Calibri" charset="0"/>
            </a:endParaRPr>
          </a:p>
        </p:txBody>
      </p:sp>
      <p:sp>
        <p:nvSpPr>
          <p:cNvPr id="11266" name="Text Placeholder 11265"/>
          <p:cNvSpPr>
            <a:spLocks noGrp="1"/>
          </p:cNvSpPr>
          <p:nvPr>
            <p:ph type="body" idx="1"/>
          </p:nvPr>
        </p:nvSpPr>
        <p:spPr>
          <a:xfrm>
            <a:off x="457200" y="1600200"/>
            <a:ext cx="4033838" cy="4533900"/>
          </a:xfrm>
          <a:ln/>
        </p:spPr>
        <p:txBody>
          <a:bodyPr wrap="square" lIns="91440" tIns="45720" rIns="91440" bIns="45720" anchor="t"/>
          <a:p>
            <a:pPr indent="-340995" defTabSz="0">
              <a:lnSpc>
                <a:spcPct val="100000"/>
              </a:lnSpc>
              <a:spcBef>
                <a:spcPts val="400"/>
              </a:spcBef>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Lst>
            </a:pPr>
            <a:r>
              <a:rPr lang="en-US" altLang="x-none" sz="2000" baseline="0" dirty="0" err="1">
                <a:latin typeface="Calibri" charset="0"/>
              </a:rPr>
              <a:t>Keep records of our:</a:t>
            </a:r>
            <a:endParaRPr lang="en-US" altLang="x-none" sz="2000" baseline="0" dirty="0" err="1">
              <a:latin typeface="Calibri" charset="0"/>
            </a:endParaRPr>
          </a:p>
          <a:p>
            <a:pPr lvl="1" indent="-283845" defTabSz="0">
              <a:lnSpc>
                <a:spcPct val="100000"/>
              </a:lnSpc>
              <a:spcBef>
                <a:spcPts val="400"/>
              </a:spcBef>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Lst>
            </a:pPr>
            <a:r>
              <a:rPr lang="en-US" altLang="x-none" sz="2000" baseline="0" dirty="0" err="1">
                <a:latin typeface="Calibri" charset="0"/>
              </a:rPr>
              <a:t>Clients</a:t>
            </a:r>
            <a:endParaRPr lang="en-US" altLang="x-none" sz="2000" baseline="0" dirty="0" err="1">
              <a:latin typeface="Calibri" charset="0"/>
            </a:endParaRPr>
          </a:p>
          <a:p>
            <a:pPr lvl="1" indent="-283845" defTabSz="0">
              <a:lnSpc>
                <a:spcPct val="100000"/>
              </a:lnSpc>
              <a:spcBef>
                <a:spcPts val="400"/>
              </a:spcBef>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Lst>
            </a:pPr>
            <a:r>
              <a:rPr lang="en-US" altLang="x-none" sz="2000" baseline="0" dirty="0" err="1">
                <a:latin typeface="Calibri" charset="0"/>
              </a:rPr>
              <a:t>Staff</a:t>
            </a:r>
            <a:endParaRPr lang="en-US" altLang="x-none" sz="2000" baseline="0" dirty="0" err="1">
              <a:latin typeface="Calibri" charset="0"/>
            </a:endParaRPr>
          </a:p>
          <a:p>
            <a:pPr lvl="1" indent="-283845" defTabSz="0">
              <a:lnSpc>
                <a:spcPct val="100000"/>
              </a:lnSpc>
              <a:spcBef>
                <a:spcPts val="400"/>
              </a:spcBef>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Lst>
            </a:pPr>
            <a:r>
              <a:rPr lang="en-US" altLang="x-none" sz="2000" baseline="0" dirty="0" err="1">
                <a:latin typeface="Calibri" charset="0"/>
              </a:rPr>
              <a:t>Volunteers</a:t>
            </a:r>
            <a:endParaRPr lang="en-US" altLang="x-none" sz="2000" baseline="0" dirty="0" err="1">
              <a:latin typeface="Calibri" charset="0"/>
            </a:endParaRPr>
          </a:p>
          <a:p>
            <a:pPr indent="-340995" defTabSz="0">
              <a:lnSpc>
                <a:spcPct val="100000"/>
              </a:lnSpc>
              <a:spcBef>
                <a:spcPts val="400"/>
              </a:spcBef>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Lst>
            </a:pPr>
            <a:r>
              <a:rPr lang="en-US" altLang="x-none" sz="2000" baseline="0" dirty="0" err="1">
                <a:latin typeface="Calibri" charset="0"/>
              </a:rPr>
              <a:t>To keep a record of activities and interventions;</a:t>
            </a:r>
            <a:endParaRPr lang="en-US" altLang="x-none" sz="2000" baseline="0" dirty="0" err="1">
              <a:latin typeface="Calibri" charset="0"/>
            </a:endParaRPr>
          </a:p>
          <a:p>
            <a:pPr indent="-340995" defTabSz="0">
              <a:lnSpc>
                <a:spcPct val="100000"/>
              </a:lnSpc>
              <a:spcBef>
                <a:spcPts val="400"/>
              </a:spcBef>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Lst>
            </a:pPr>
            <a:r>
              <a:rPr lang="en-US" altLang="x-none" sz="2000" baseline="0" dirty="0" err="1">
                <a:latin typeface="Calibri" charset="0"/>
              </a:rPr>
              <a:t>Keep sales records;</a:t>
            </a:r>
            <a:endParaRPr lang="en-US" altLang="x-none" sz="2000" baseline="0" dirty="0" err="1">
              <a:latin typeface="Calibri" charset="0"/>
            </a:endParaRPr>
          </a:p>
          <a:p>
            <a:pPr indent="-340995" defTabSz="0">
              <a:lnSpc>
                <a:spcPct val="100000"/>
              </a:lnSpc>
              <a:spcBef>
                <a:spcPts val="400"/>
              </a:spcBef>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Lst>
            </a:pPr>
            <a:r>
              <a:rPr lang="en-US" altLang="x-none" sz="2000" baseline="0" dirty="0" err="1">
                <a:latin typeface="Calibri" charset="0"/>
              </a:rPr>
              <a:t>Develop reports;</a:t>
            </a:r>
            <a:endParaRPr lang="en-US" altLang="x-none" sz="2000" baseline="0" dirty="0" err="1">
              <a:latin typeface="Calibri" charset="0"/>
            </a:endParaRPr>
          </a:p>
          <a:p>
            <a:pPr indent="-340995" defTabSz="0">
              <a:lnSpc>
                <a:spcPct val="100000"/>
              </a:lnSpc>
              <a:spcBef>
                <a:spcPts val="400"/>
              </a:spcBef>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Lst>
            </a:pPr>
            <a:r>
              <a:rPr lang="en-US" altLang="x-none" sz="2000" baseline="0" dirty="0" err="1">
                <a:latin typeface="Calibri" charset="0"/>
              </a:rPr>
              <a:t>Perform research</a:t>
            </a:r>
            <a:endParaRPr lang="en-US" altLang="x-none" sz="2000" baseline="0" dirty="0" err="1">
              <a:latin typeface="Calibri" charset="0"/>
            </a:endParaRPr>
          </a:p>
          <a:p>
            <a:pPr indent="-340995" defTabSz="0">
              <a:lnSpc>
                <a:spcPct val="100000"/>
              </a:lnSpc>
              <a:spcBef>
                <a:spcPts val="400"/>
              </a:spcBef>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Lst>
            </a:pPr>
            <a:r>
              <a:rPr lang="en-US" altLang="x-none" sz="2000" baseline="0" dirty="0" err="1">
                <a:latin typeface="Calibri" charset="0"/>
              </a:rPr>
              <a:t>Longitudinal tracking</a:t>
            </a:r>
            <a:endParaRPr lang="en-US" altLang="x-none" sz="2000" baseline="0" dirty="0" err="1">
              <a:latin typeface="Calibri" charset="0"/>
            </a:endParaRPr>
          </a:p>
          <a:p>
            <a:pPr indent="-340995" defTabSz="0">
              <a:lnSpc>
                <a:spcPct val="100000"/>
              </a:lnSpc>
              <a:spcBef>
                <a:spcPts val="400"/>
              </a:spcBef>
              <a:buClr>
                <a:srgbClr val="000000"/>
              </a:buClr>
              <a:buNone/>
              <a:tabLst>
                <a:tab pos="457200" algn="l"/>
                <a:tab pos="914400" algn="l"/>
                <a:tab pos="1371600" algn="l"/>
                <a:tab pos="1828800" algn="l"/>
                <a:tab pos="2286000" algn="l"/>
                <a:tab pos="2743200" algn="l"/>
                <a:tab pos="3200400" algn="l"/>
                <a:tab pos="3657600" algn="l"/>
              </a:tabLst>
            </a:pPr>
            <a:endParaRPr lang="en-US" altLang="x-none" sz="2000" baseline="0" dirty="0" err="1">
              <a:latin typeface="Calibri" charset="0"/>
            </a:endParaRPr>
          </a:p>
        </p:txBody>
      </p:sp>
      <p:pic>
        <p:nvPicPr>
          <p:cNvPr id="11267" name="Picture 11266"/>
          <p:cNvPicPr>
            <a:picLocks noChangeAspect="1"/>
          </p:cNvPicPr>
          <p:nvPr/>
        </p:nvPicPr>
        <p:blipFill>
          <a:blip r:embed="rId1"/>
          <a:stretch>
            <a:fillRect/>
          </a:stretch>
        </p:blipFill>
        <p:spPr>
          <a:xfrm>
            <a:off x="4375150" y="1981200"/>
            <a:ext cx="4768850" cy="4876800"/>
          </a:xfrm>
          <a:prstGeom prst="rect">
            <a:avLst/>
          </a:prstGeom>
          <a:noFill/>
          <a:ln w="9525">
            <a:noFill/>
          </a:ln>
        </p:spPr>
      </p:pic>
    </p:spTree>
  </p:cSld>
  <p:clrMapOvr>
    <a:masterClrMapping/>
  </p:clrMapOvr>
  <p:transition spd="med"/>
  <p:timing>
    <p:tnLst>
      <p:par>
        <p:cTn id="1" dur="indefinite"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Title 12288"/>
          <p:cNvSpPr>
            <a:spLocks noGrp="1"/>
          </p:cNvSpPr>
          <p:nvPr>
            <p:ph type="title"/>
          </p:nvPr>
        </p:nvSpPr>
        <p:spPr>
          <a:xfrm>
            <a:off x="533400" y="685800"/>
            <a:ext cx="8229600" cy="1143000"/>
          </a:xfrm>
          <a:ln/>
        </p:spPr>
        <p:txBody>
          <a:bodyPr wrap="square" lIns="91440" tIns="45720" rIns="91440" bIns="45720" anchor="ctr"/>
          <a:p>
            <a:pPr algn="ctr" defTabSz="0">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4400" baseline="0" dirty="0" err="1">
                <a:latin typeface="Calibri" charset="0"/>
              </a:rPr>
              <a:t>What is the ultimate purpose of a database management system?</a:t>
            </a:r>
            <a:endParaRPr lang="en-US" altLang="x-none" sz="4400" baseline="0" dirty="0" err="1">
              <a:latin typeface="Calibri" charset="0"/>
            </a:endParaRPr>
          </a:p>
        </p:txBody>
      </p:sp>
      <p:sp>
        <p:nvSpPr>
          <p:cNvPr id="12290" name="Rectangle 12289"/>
          <p:cNvSpPr/>
          <p:nvPr/>
        </p:nvSpPr>
        <p:spPr>
          <a:xfrm>
            <a:off x="609600" y="3886200"/>
            <a:ext cx="1524000" cy="609600"/>
          </a:xfrm>
          <a:prstGeom prst="rect">
            <a:avLst/>
          </a:prstGeom>
          <a:solidFill>
            <a:srgbClr val="4F81BD"/>
          </a:solidFill>
          <a:ln w="9360" cap="flat" cmpd="sng">
            <a:solidFill>
              <a:srgbClr val="000000">
                <a:alpha val="100000"/>
              </a:srgbClr>
            </a:solidFill>
            <a:prstDash val="solid"/>
            <a:miter/>
            <a:headEnd type="none" w="med" len="med"/>
            <a:tailEnd type="none" w="med" len="med"/>
          </a:ln>
          <a:effectLst>
            <a:outerShdw dist="35638" dir="2699999" algn="ctr" rotWithShape="0">
              <a:srgbClr val="EEECE1">
                <a:alpha val="100000"/>
              </a:srgbClr>
            </a:outerShdw>
          </a:effectLst>
        </p:spPr>
        <p:txBody>
          <a:bodyPr wrap="none" lIns="90000" tIns="45000" rIns="90000" bIns="45000" anchor="ctr"/>
          <a:p>
            <a:pPr algn="ctr" defTabSz="0" rtl="0" eaLnBrk="1" hangingPunct="1">
              <a:lnSpc>
                <a:spcPct val="100000"/>
              </a:lnSpc>
              <a:spcBef>
                <a:spcPct val="0"/>
              </a:spcBef>
              <a:spcAft>
                <a:spcPct val="0"/>
              </a:spcAft>
              <a:buNone/>
              <a:tabLst>
                <a:tab pos="457200" algn="l"/>
                <a:tab pos="914400" algn="l"/>
                <a:tab pos="1371600" algn="l"/>
              </a:tabLst>
            </a:pPr>
            <a:r>
              <a:rPr lang="en-US" altLang="x-none" sz="2400" baseline="0" dirty="0" err="1">
                <a:latin typeface="Times New Roman" panose="02020603050405020304" pitchFamily="16" charset="0"/>
              </a:rPr>
              <a:t>Data</a:t>
            </a:r>
            <a:endParaRPr lang="en-US" altLang="x-none" sz="2400" baseline="0" dirty="0" err="1">
              <a:latin typeface="Times New Roman" panose="02020603050405020304" pitchFamily="16" charset="0"/>
            </a:endParaRPr>
          </a:p>
        </p:txBody>
      </p:sp>
      <p:sp>
        <p:nvSpPr>
          <p:cNvPr id="12291" name="Rectangle 12290"/>
          <p:cNvSpPr/>
          <p:nvPr/>
        </p:nvSpPr>
        <p:spPr>
          <a:xfrm>
            <a:off x="2590800" y="3886200"/>
            <a:ext cx="1828800" cy="685800"/>
          </a:xfrm>
          <a:prstGeom prst="rect">
            <a:avLst/>
          </a:prstGeom>
          <a:solidFill>
            <a:srgbClr val="00CCFF"/>
          </a:solidFill>
          <a:ln w="9360" cap="flat" cmpd="sng">
            <a:solidFill>
              <a:srgbClr val="000000">
                <a:alpha val="100000"/>
              </a:srgbClr>
            </a:solidFill>
            <a:prstDash val="solid"/>
            <a:miter/>
            <a:headEnd type="none" w="med" len="med"/>
            <a:tailEnd type="none" w="med" len="med"/>
          </a:ln>
          <a:effectLst>
            <a:outerShdw dist="35638" dir="2699999" algn="ctr" rotWithShape="0">
              <a:srgbClr val="EEECE1">
                <a:alpha val="100000"/>
              </a:srgbClr>
            </a:outerShdw>
          </a:effectLst>
        </p:spPr>
        <p:txBody>
          <a:bodyPr wrap="none" lIns="90000" tIns="45000" rIns="90000" bIns="45000" anchor="ctr"/>
          <a:p>
            <a:pPr algn="ctr" defTabSz="0" rtl="0" eaLnBrk="1" hangingPunct="1">
              <a:lnSpc>
                <a:spcPct val="100000"/>
              </a:lnSpc>
              <a:spcBef>
                <a:spcPct val="0"/>
              </a:spcBef>
              <a:spcAft>
                <a:spcPct val="0"/>
              </a:spcAft>
              <a:buNone/>
              <a:tabLst>
                <a:tab pos="457200" algn="l"/>
                <a:tab pos="914400" algn="l"/>
                <a:tab pos="1371600" algn="l"/>
                <a:tab pos="1828800" algn="l"/>
              </a:tabLst>
            </a:pPr>
            <a:r>
              <a:rPr lang="en-US" altLang="x-none" sz="2400" baseline="0" dirty="0" err="1">
                <a:latin typeface="Times New Roman" panose="02020603050405020304" pitchFamily="16" charset="0"/>
              </a:rPr>
              <a:t>Information</a:t>
            </a:r>
            <a:endParaRPr lang="en-US" altLang="x-none" sz="2400" baseline="0" dirty="0" err="1">
              <a:latin typeface="Times New Roman" panose="02020603050405020304" pitchFamily="16" charset="0"/>
            </a:endParaRPr>
          </a:p>
        </p:txBody>
      </p:sp>
      <p:sp>
        <p:nvSpPr>
          <p:cNvPr id="12292" name="Straight Connector 12291"/>
          <p:cNvSpPr/>
          <p:nvPr/>
        </p:nvSpPr>
        <p:spPr>
          <a:xfrm>
            <a:off x="2133600" y="4191000"/>
            <a:ext cx="457200" cy="1588"/>
          </a:xfrm>
          <a:prstGeom prst="line">
            <a:avLst/>
          </a:prstGeom>
          <a:ln w="9360" cap="flat" cmpd="sng">
            <a:solidFill>
              <a:srgbClr val="000000">
                <a:alpha val="100000"/>
              </a:srgbClr>
            </a:solidFill>
            <a:prstDash val="solid"/>
            <a:round/>
            <a:headEnd type="none" w="med" len="med"/>
            <a:tailEnd type="triangle" w="med" len="med"/>
          </a:ln>
          <a:effectLst>
            <a:outerShdw dist="35638" dir="2699999" algn="ctr" rotWithShape="0">
              <a:srgbClr val="EEECE1">
                <a:alpha val="100000"/>
              </a:srgbClr>
            </a:outerShdw>
          </a:effectLst>
        </p:spPr>
      </p:sp>
      <p:sp>
        <p:nvSpPr>
          <p:cNvPr id="12293" name="Rectangle 12292"/>
          <p:cNvSpPr/>
          <p:nvPr/>
        </p:nvSpPr>
        <p:spPr>
          <a:xfrm>
            <a:off x="4953000" y="3886200"/>
            <a:ext cx="1828800" cy="685800"/>
          </a:xfrm>
          <a:prstGeom prst="rect">
            <a:avLst/>
          </a:prstGeom>
          <a:solidFill>
            <a:srgbClr val="0000FF"/>
          </a:solidFill>
          <a:ln w="9360" cap="flat" cmpd="sng">
            <a:solidFill>
              <a:srgbClr val="000000">
                <a:alpha val="100000"/>
              </a:srgbClr>
            </a:solidFill>
            <a:prstDash val="solid"/>
            <a:miter/>
            <a:headEnd type="none" w="med" len="med"/>
            <a:tailEnd type="none" w="med" len="med"/>
          </a:ln>
          <a:effectLst>
            <a:outerShdw dist="35638" dir="2699999" algn="ctr" rotWithShape="0">
              <a:srgbClr val="EEECE1">
                <a:alpha val="100000"/>
              </a:srgbClr>
            </a:outerShdw>
          </a:effectLst>
        </p:spPr>
        <p:txBody>
          <a:bodyPr wrap="none" lIns="90000" tIns="45000" rIns="90000" bIns="45000" anchor="ctr"/>
          <a:p>
            <a:pPr algn="ctr" defTabSz="0" rtl="0" eaLnBrk="1" hangingPunct="1">
              <a:lnSpc>
                <a:spcPct val="100000"/>
              </a:lnSpc>
              <a:spcBef>
                <a:spcPct val="0"/>
              </a:spcBef>
              <a:spcAft>
                <a:spcPct val="0"/>
              </a:spcAft>
              <a:buNone/>
              <a:tabLst>
                <a:tab pos="457200" algn="l"/>
                <a:tab pos="914400" algn="l"/>
                <a:tab pos="1371600" algn="l"/>
                <a:tab pos="1828800" algn="l"/>
              </a:tabLst>
            </a:pPr>
            <a:r>
              <a:rPr lang="en-US" altLang="x-none" sz="2400" baseline="0" dirty="0" err="1">
                <a:latin typeface="Times New Roman" panose="02020603050405020304" pitchFamily="16" charset="0"/>
              </a:rPr>
              <a:t>Knowledge</a:t>
            </a:r>
            <a:endParaRPr lang="en-US" altLang="x-none" sz="2400" baseline="0" dirty="0" err="1">
              <a:latin typeface="Times New Roman" panose="02020603050405020304" pitchFamily="16" charset="0"/>
            </a:endParaRPr>
          </a:p>
        </p:txBody>
      </p:sp>
      <p:sp>
        <p:nvSpPr>
          <p:cNvPr id="12294" name="Straight Connector 12293"/>
          <p:cNvSpPr/>
          <p:nvPr/>
        </p:nvSpPr>
        <p:spPr>
          <a:xfrm>
            <a:off x="4419600" y="4191000"/>
            <a:ext cx="533400" cy="1588"/>
          </a:xfrm>
          <a:prstGeom prst="line">
            <a:avLst/>
          </a:prstGeom>
          <a:ln w="9360" cap="flat" cmpd="sng">
            <a:solidFill>
              <a:srgbClr val="000000">
                <a:alpha val="100000"/>
              </a:srgbClr>
            </a:solidFill>
            <a:prstDash val="solid"/>
            <a:round/>
            <a:headEnd type="none" w="med" len="med"/>
            <a:tailEnd type="triangle" w="med" len="med"/>
          </a:ln>
          <a:effectLst>
            <a:outerShdw dist="35638" dir="2699999" algn="ctr" rotWithShape="0">
              <a:srgbClr val="EEECE1">
                <a:alpha val="100000"/>
              </a:srgbClr>
            </a:outerShdw>
          </a:effectLst>
        </p:spPr>
      </p:sp>
      <p:sp>
        <p:nvSpPr>
          <p:cNvPr id="12295" name="Rectangle 12294"/>
          <p:cNvSpPr/>
          <p:nvPr/>
        </p:nvSpPr>
        <p:spPr>
          <a:xfrm>
            <a:off x="7315200" y="3886200"/>
            <a:ext cx="1524000" cy="685800"/>
          </a:xfrm>
          <a:prstGeom prst="rect">
            <a:avLst/>
          </a:prstGeom>
          <a:solidFill>
            <a:srgbClr val="FFFFFF"/>
          </a:solidFill>
          <a:ln w="9360" cap="flat" cmpd="sng">
            <a:solidFill>
              <a:srgbClr val="EEECE1">
                <a:alpha val="100000"/>
              </a:srgbClr>
            </a:solidFill>
            <a:prstDash val="solid"/>
            <a:miter/>
            <a:headEnd type="none" w="med" len="med"/>
            <a:tailEnd type="none" w="med" len="med"/>
          </a:ln>
          <a:effectLst>
            <a:outerShdw dist="35638" dir="2699999" algn="ctr" rotWithShape="0">
              <a:srgbClr val="EEECE1">
                <a:alpha val="100000"/>
              </a:srgbClr>
            </a:outerShdw>
          </a:effectLst>
        </p:spPr>
        <p:txBody>
          <a:bodyPr wrap="none" lIns="90000" tIns="45000" rIns="90000" bIns="45000" anchor="ctr"/>
          <a:p>
            <a:pPr algn="ctr" defTabSz="0" rtl="0" eaLnBrk="1" hangingPunct="1">
              <a:lnSpc>
                <a:spcPct val="100000"/>
              </a:lnSpc>
              <a:spcBef>
                <a:spcPct val="0"/>
              </a:spcBef>
              <a:spcAft>
                <a:spcPct val="0"/>
              </a:spcAft>
              <a:buNone/>
              <a:tabLst>
                <a:tab pos="457200" algn="l"/>
                <a:tab pos="914400" algn="l"/>
                <a:tab pos="1371600" algn="l"/>
              </a:tabLst>
            </a:pPr>
            <a:r>
              <a:rPr lang="en-US" altLang="x-none" sz="2400" baseline="0" dirty="0" err="1">
                <a:latin typeface="Times New Roman" panose="02020603050405020304" pitchFamily="16" charset="0"/>
              </a:rPr>
              <a:t>Action</a:t>
            </a:r>
            <a:endParaRPr lang="en-US" altLang="x-none" sz="2400" baseline="0" dirty="0" err="1">
              <a:latin typeface="Times New Roman" panose="02020603050405020304" pitchFamily="16" charset="0"/>
            </a:endParaRPr>
          </a:p>
        </p:txBody>
      </p:sp>
      <p:sp>
        <p:nvSpPr>
          <p:cNvPr id="12296" name="Straight Connector 12295"/>
          <p:cNvSpPr/>
          <p:nvPr/>
        </p:nvSpPr>
        <p:spPr>
          <a:xfrm>
            <a:off x="6781800" y="4191000"/>
            <a:ext cx="533400" cy="1588"/>
          </a:xfrm>
          <a:prstGeom prst="line">
            <a:avLst/>
          </a:prstGeom>
          <a:ln w="9360" cap="flat" cmpd="sng">
            <a:solidFill>
              <a:srgbClr val="000000">
                <a:alpha val="100000"/>
              </a:srgbClr>
            </a:solidFill>
            <a:prstDash val="solid"/>
            <a:round/>
            <a:headEnd type="none" w="med" len="med"/>
            <a:tailEnd type="triangle" w="med" len="med"/>
          </a:ln>
          <a:effectLst>
            <a:outerShdw dist="35638" dir="2699999" algn="ctr" rotWithShape="0">
              <a:srgbClr val="EEECE1">
                <a:alpha val="100000"/>
              </a:srgbClr>
            </a:outerShdw>
          </a:effectLst>
        </p:spPr>
      </p:sp>
      <p:sp>
        <p:nvSpPr>
          <p:cNvPr id="12297" name="Rectangle 12296"/>
          <p:cNvSpPr/>
          <p:nvPr/>
        </p:nvSpPr>
        <p:spPr>
          <a:xfrm>
            <a:off x="2286000" y="2743200"/>
            <a:ext cx="4267200" cy="639763"/>
          </a:xfrm>
          <a:prstGeom prst="rect">
            <a:avLst/>
          </a:prstGeom>
          <a:noFill/>
          <a:ln w="9360">
            <a:noFill/>
          </a:ln>
        </p:spPr>
        <p:txBody>
          <a:bodyPr wrap="square" lIns="90000" tIns="45000" rIns="90000" bIns="45000" anchor="t">
            <a:spAutoFit/>
          </a:bodyPr>
          <a:p>
            <a:pPr algn="ctr" defTabSz="0" rtl="0" eaLnBrk="1" hangingPunct="1">
              <a:lnSpc>
                <a:spcPct val="100000"/>
              </a:lnSpc>
              <a:spcBef>
                <a:spcPts val="1800"/>
              </a:spcBef>
              <a:spcAft>
                <a:spcPct val="0"/>
              </a:spcAft>
              <a:buNone/>
              <a:tabLst>
                <a:tab pos="457200" algn="l"/>
                <a:tab pos="914400" algn="l"/>
                <a:tab pos="1371600" algn="l"/>
                <a:tab pos="1828800" algn="l"/>
                <a:tab pos="2286000" algn="l"/>
                <a:tab pos="2743200" algn="l"/>
                <a:tab pos="3200400" algn="l"/>
                <a:tab pos="3657600" algn="l"/>
                <a:tab pos="4114800" algn="l"/>
              </a:tabLst>
            </a:pPr>
            <a:r>
              <a:rPr lang="en-US" altLang="x-none" sz="3600" baseline="0" dirty="0" err="1">
                <a:latin typeface="Calibri" charset="0"/>
              </a:rPr>
              <a:t>Is to transform</a:t>
            </a:r>
            <a:endParaRPr lang="en-US" altLang="x-none" sz="3600" baseline="0" dirty="0" err="1">
              <a:latin typeface="Calibri" charset="0"/>
            </a:endParaRPr>
          </a:p>
        </p:txBody>
      </p:sp>
    </p:spTree>
  </p:cSld>
  <p:clrMapOvr>
    <a:masterClrMapping/>
  </p:clrMapOvr>
  <p:transition spd="med"/>
  <p:timing>
    <p:tnLst>
      <p:par>
        <p:cTn id="1" dur="indefinite"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3312"/>
          <p:cNvSpPr>
            <a:spLocks noGrp="1"/>
          </p:cNvSpPr>
          <p:nvPr>
            <p:ph type="title"/>
          </p:nvPr>
        </p:nvSpPr>
        <p:spPr>
          <a:xfrm>
            <a:off x="457200" y="274638"/>
            <a:ext cx="8229600" cy="1143000"/>
          </a:xfrm>
          <a:ln/>
        </p:spPr>
        <p:txBody>
          <a:bodyPr wrap="square" lIns="91440" tIns="45720" rIns="91440" bIns="45720" anchor="ctr"/>
          <a:p>
            <a:pPr algn="ctr" defTabSz="0">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4400" baseline="0" dirty="0" err="1">
                <a:latin typeface="Calibri" charset="0"/>
              </a:rPr>
              <a:t>More about database definition</a:t>
            </a:r>
            <a:endParaRPr lang="en-US" altLang="x-none" sz="4400" baseline="0" dirty="0" err="1">
              <a:latin typeface="Calibri" charset="0"/>
            </a:endParaRPr>
          </a:p>
        </p:txBody>
      </p:sp>
      <p:sp>
        <p:nvSpPr>
          <p:cNvPr id="13314" name="Text Box 13313"/>
          <p:cNvSpPr txBox="1"/>
          <p:nvPr/>
        </p:nvSpPr>
        <p:spPr>
          <a:xfrm>
            <a:off x="457200" y="1600200"/>
            <a:ext cx="8229600" cy="4525963"/>
          </a:xfrm>
          <a:prstGeom prst="rect">
            <a:avLst/>
          </a:prstGeom>
          <a:noFill/>
          <a:ln w="9525">
            <a:noFill/>
          </a:ln>
        </p:spPr>
        <p:txBody>
          <a:bodyPr wrap="square" lIns="91440" tIns="45720" rIns="91440" bIns="45720" anchor="t"/>
          <a:p>
            <a:pPr marL="1905" indent="0" algn="l" defTabSz="0" rtl="0" eaLnBrk="1" hangingPunct="1">
              <a:lnSpc>
                <a:spcPct val="90000"/>
              </a:lnSpc>
              <a:spcBef>
                <a:spcPts val="725"/>
              </a:spcBef>
              <a:spcAft>
                <a:spcPct val="0"/>
              </a:spcAft>
              <a:buNone/>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3600" baseline="0" dirty="0" err="1">
                <a:latin typeface="Calibri" charset="0"/>
              </a:rPr>
              <a:t>What is a database?  </a:t>
            </a:r>
            <a:endParaRPr lang="en-US" altLang="x-none" sz="3600" baseline="0" dirty="0" err="1">
              <a:latin typeface="Calibri" charset="0"/>
            </a:endParaRPr>
          </a:p>
          <a:p>
            <a:pPr marL="1905" indent="0" algn="l" defTabSz="0" rtl="0" eaLnBrk="1" hangingPunct="1">
              <a:lnSpc>
                <a:spcPct val="90000"/>
              </a:lnSpc>
              <a:spcBef>
                <a:spcPts val="565"/>
              </a:spcBef>
              <a:spcAft>
                <a:spcPct val="0"/>
              </a:spcAft>
              <a:buNone/>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800" baseline="0" dirty="0" err="1">
                <a:latin typeface="Calibri" charset="0"/>
              </a:rPr>
              <a:t>Quite simply, it’s an organized collection of data.  A database management system (DBMS) such as Access, FileMaker, Open office base, Oracle or SQL Server which provides you with the software tools you need to organize that data in a flexible manner.  It includes tools to add, modify or delete data from the database, ask questions (or queries) about the data stored in the database and produce reports summarizing selected contents.</a:t>
            </a:r>
            <a:r>
              <a:rPr lang="en-US" altLang="x-none" sz="2400" baseline="0" dirty="0" err="1">
                <a:latin typeface="Calibri" charset="0"/>
              </a:rPr>
              <a:t> </a:t>
            </a:r>
            <a:endParaRPr lang="en-US" altLang="x-none" sz="2400" baseline="0" dirty="0" err="1">
              <a:latin typeface="Calibri" charset="0"/>
            </a:endParaRPr>
          </a:p>
        </p:txBody>
      </p:sp>
    </p:spTree>
  </p:cSld>
  <p:clrMapOvr>
    <a:masterClrMapping/>
  </p:clrMapOvr>
  <p:transition spd="med"/>
  <p:timing>
    <p:tnLst>
      <p:par>
        <p:cTn id="1" dur="indefinite"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itle 14336"/>
          <p:cNvSpPr>
            <a:spLocks noGrp="1"/>
          </p:cNvSpPr>
          <p:nvPr>
            <p:ph type="title"/>
          </p:nvPr>
        </p:nvSpPr>
        <p:spPr>
          <a:xfrm>
            <a:off x="457200" y="274638"/>
            <a:ext cx="8229600" cy="1143000"/>
          </a:xfrm>
          <a:ln/>
        </p:spPr>
        <p:txBody>
          <a:bodyPr wrap="square" lIns="91440" tIns="45720" rIns="91440" bIns="45720" anchor="ctr"/>
          <a:p>
            <a:pPr algn="ctr" defTabSz="0">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4400" baseline="0" dirty="0" err="1">
                <a:latin typeface="Calibri" charset="0"/>
              </a:rPr>
              <a:t>Foundation Data Concepts</a:t>
            </a:r>
            <a:endParaRPr lang="en-US" altLang="x-none" sz="4400" baseline="0" dirty="0" err="1">
              <a:latin typeface="Calibri" charset="0"/>
            </a:endParaRPr>
          </a:p>
        </p:txBody>
      </p:sp>
      <p:sp>
        <p:nvSpPr>
          <p:cNvPr id="14338" name="Text Box 14337"/>
          <p:cNvSpPr txBox="1"/>
          <p:nvPr/>
        </p:nvSpPr>
        <p:spPr>
          <a:xfrm>
            <a:off x="457200" y="1600200"/>
            <a:ext cx="8229600" cy="4525963"/>
          </a:xfrm>
          <a:prstGeom prst="rect">
            <a:avLst/>
          </a:prstGeom>
          <a:noFill/>
          <a:ln w="9525">
            <a:noFill/>
          </a:ln>
        </p:spPr>
        <p:txBody>
          <a:bodyPr wrap="square" lIns="91440" tIns="45720" rIns="91440" bIns="45720" anchor="t"/>
          <a:p>
            <a:pPr marL="342900" indent="-340995" algn="l" defTabSz="0" rtl="0" eaLnBrk="1" hangingPunct="1">
              <a:lnSpc>
                <a:spcPct val="90000"/>
              </a:lnSpc>
              <a:spcBef>
                <a:spcPts val="650"/>
              </a:spcBef>
              <a:spcAft>
                <a:spcPct val="0"/>
              </a:spcAft>
              <a:buNone/>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3200" b="1" u="sng" baseline="0" dirty="0" err="1">
                <a:latin typeface="Calibri" charset="0"/>
              </a:rPr>
              <a:t>Abstract Concepts</a:t>
            </a:r>
            <a:endParaRPr lang="en-US" altLang="x-none" sz="3200" b="1" u="sng" baseline="0" dirty="0" err="1">
              <a:latin typeface="Calibri" charset="0"/>
            </a:endParaRPr>
          </a:p>
          <a:p>
            <a:pPr marL="342900" indent="-340995" algn="l" defTabSz="0" rtl="0" eaLnBrk="1" hangingPunct="1">
              <a:lnSpc>
                <a:spcPct val="90000"/>
              </a:lnSpc>
              <a:spcBef>
                <a:spcPts val="650"/>
              </a:spcBef>
              <a:spcAft>
                <a:spcPct val="0"/>
              </a:spcAft>
              <a:buClr>
                <a:srgbClr val="1F497D"/>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3200" b="1" baseline="0" dirty="0" err="1">
                <a:solidFill>
                  <a:srgbClr val="1F497D"/>
                </a:solidFill>
                <a:latin typeface="Calibri" charset="0"/>
              </a:rPr>
              <a:t>Entity</a:t>
            </a:r>
            <a:r>
              <a:rPr lang="en-US" altLang="x-none" sz="3200" baseline="0" dirty="0" err="1">
                <a:latin typeface="Calibri" charset="0"/>
              </a:rPr>
              <a:t> – person, place, object or event </a:t>
            </a:r>
            <a:br>
              <a:rPr lang="en-US" altLang="x-none" sz="3200" baseline="0" dirty="0" err="1">
                <a:latin typeface="Calibri" charset="0"/>
              </a:rPr>
            </a:br>
            <a:br>
              <a:rPr lang="en-US" altLang="x-none" sz="3200" baseline="0" dirty="0" err="1">
                <a:latin typeface="Calibri" charset="0"/>
              </a:rPr>
            </a:br>
            <a:r>
              <a:rPr lang="en-US" altLang="x-none" sz="3200" baseline="0" dirty="0" err="1">
                <a:latin typeface="Calibri" charset="0"/>
              </a:rPr>
              <a:t>– stored as a record or a </a:t>
            </a:r>
            <a:r>
              <a:rPr lang="en-US" altLang="x-none" sz="3200" b="1" baseline="0" dirty="0" err="1">
                <a:latin typeface="Calibri" charset="0"/>
              </a:rPr>
              <a:t>table row</a:t>
            </a:r>
            <a:br>
              <a:rPr lang="en-US" altLang="x-none" sz="3200" b="1" baseline="0" dirty="0" err="1">
                <a:latin typeface="Calibri" charset="0"/>
              </a:rPr>
            </a:br>
            <a:endParaRPr lang="en-US" altLang="x-none" sz="3200" b="1" dirty="0" err="1">
              <a:latin typeface="Calibri" charset="0"/>
            </a:endParaRPr>
          </a:p>
          <a:p>
            <a:pPr marL="342900" indent="-340995" algn="l" defTabSz="0" rtl="0" eaLnBrk="1" hangingPunct="1">
              <a:lnSpc>
                <a:spcPct val="90000"/>
              </a:lnSpc>
              <a:spcBef>
                <a:spcPts val="650"/>
              </a:spcBef>
              <a:spcAft>
                <a:spcPct val="0"/>
              </a:spcAft>
              <a:buClr>
                <a:srgbClr val="1F497D"/>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3200" b="1" baseline="0" dirty="0" err="1">
                <a:solidFill>
                  <a:srgbClr val="1F497D"/>
                </a:solidFill>
                <a:latin typeface="Calibri" charset="0"/>
              </a:rPr>
              <a:t>Attribute</a:t>
            </a:r>
            <a:r>
              <a:rPr lang="en-US" altLang="x-none" sz="3200" baseline="0" dirty="0" err="1">
                <a:latin typeface="Calibri" charset="0"/>
              </a:rPr>
              <a:t> – characteristic of an entity </a:t>
            </a:r>
            <a:br>
              <a:rPr lang="en-US" altLang="x-none" sz="3200" baseline="0" dirty="0" err="1">
                <a:latin typeface="Calibri" charset="0"/>
              </a:rPr>
            </a:br>
            <a:br>
              <a:rPr lang="en-US" altLang="x-none" sz="3200" baseline="0" dirty="0" err="1">
                <a:latin typeface="Calibri" charset="0"/>
              </a:rPr>
            </a:br>
            <a:r>
              <a:rPr lang="en-US" altLang="x-none" sz="3200" baseline="0" dirty="0" err="1">
                <a:latin typeface="Calibri" charset="0"/>
              </a:rPr>
              <a:t>– stored as field or </a:t>
            </a:r>
            <a:r>
              <a:rPr lang="en-US" altLang="x-none" sz="3200" b="1" baseline="0" dirty="0" err="1">
                <a:latin typeface="Calibri" charset="0"/>
              </a:rPr>
              <a:t>table column</a:t>
            </a:r>
            <a:endParaRPr lang="en-US" altLang="x-none" sz="3200" b="1" baseline="0" dirty="0" err="1">
              <a:latin typeface="Calibri"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14338">
                                            <p:txEl>
                                              <p:charRg st="0" end="1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additive="repl">
                                        <p:cTn id="10" dur="1" fill="hold">
                                          <p:stCondLst>
                                            <p:cond delay="0"/>
                                          </p:stCondLst>
                                        </p:cTn>
                                        <p:tgtEl>
                                          <p:spTgt spid="14338">
                                            <p:txEl>
                                              <p:charRg st="18" end="9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additive="repl">
                                        <p:cTn id="14" dur="1" fill="hold">
                                          <p:stCondLst>
                                            <p:cond delay="0"/>
                                          </p:stCondLst>
                                        </p:cTn>
                                        <p:tgtEl>
                                          <p:spTgt spid="14338">
                                            <p:txEl>
                                              <p:charRg st="97" end="17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Title 15360"/>
          <p:cNvSpPr>
            <a:spLocks noGrp="1"/>
          </p:cNvSpPr>
          <p:nvPr>
            <p:ph type="title"/>
          </p:nvPr>
        </p:nvSpPr>
        <p:spPr>
          <a:xfrm>
            <a:off x="457200" y="274638"/>
            <a:ext cx="8229600" cy="1143000"/>
          </a:xfrm>
          <a:ln/>
        </p:spPr>
        <p:txBody>
          <a:bodyPr wrap="square" lIns="91440" tIns="45720" rIns="91440" bIns="45720" anchor="ctr"/>
          <a:p>
            <a:pPr algn="ctr" defTabSz="0">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4400" baseline="0" dirty="0" err="1">
                <a:latin typeface="Calibri" charset="0"/>
              </a:rPr>
              <a:t>Foundation Data Concepts</a:t>
            </a:r>
            <a:endParaRPr lang="en-US" altLang="x-none" sz="4400" baseline="0" dirty="0" err="1">
              <a:latin typeface="Calibri" charset="0"/>
            </a:endParaRPr>
          </a:p>
        </p:txBody>
      </p:sp>
      <p:sp>
        <p:nvSpPr>
          <p:cNvPr id="15362" name="Text Box 15361"/>
          <p:cNvSpPr txBox="1"/>
          <p:nvPr/>
        </p:nvSpPr>
        <p:spPr>
          <a:xfrm>
            <a:off x="457200" y="1600200"/>
            <a:ext cx="8229600" cy="4525963"/>
          </a:xfrm>
          <a:prstGeom prst="rect">
            <a:avLst/>
          </a:prstGeom>
          <a:noFill/>
          <a:ln w="9525">
            <a:noFill/>
          </a:ln>
        </p:spPr>
        <p:txBody>
          <a:bodyPr wrap="square" lIns="91440" tIns="45720" rIns="91440" bIns="45720" anchor="t"/>
          <a:p>
            <a:pPr marL="342900" indent="-340995" algn="l" defTabSz="0" rtl="0" eaLnBrk="1" hangingPunct="1">
              <a:lnSpc>
                <a:spcPct val="90000"/>
              </a:lnSpc>
              <a:spcBef>
                <a:spcPts val="490"/>
              </a:spcBef>
              <a:spcAft>
                <a:spcPct val="0"/>
              </a:spcAft>
              <a:buNone/>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400" b="1" u="sng" baseline="0" dirty="0" err="1">
                <a:latin typeface="Calibri" charset="0"/>
              </a:rPr>
              <a:t>Database Concepts</a:t>
            </a:r>
            <a:endParaRPr lang="en-US" altLang="x-none" sz="2400" b="1" u="sng" baseline="0" dirty="0" err="1">
              <a:latin typeface="Calibri" charset="0"/>
            </a:endParaRPr>
          </a:p>
          <a:p>
            <a:pPr marL="342900" indent="-340995" algn="l" defTabSz="0" rtl="0" eaLnBrk="1" hangingPunct="1">
              <a:lnSpc>
                <a:spcPct val="90000"/>
              </a:lnSpc>
              <a:spcBef>
                <a:spcPts val="490"/>
              </a:spcBef>
              <a:spcAft>
                <a:spcPct val="0"/>
              </a:spcAft>
              <a:buClr>
                <a:srgbClr val="1F497D"/>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400" b="1" baseline="0" dirty="0" err="1">
                <a:solidFill>
                  <a:srgbClr val="1F497D"/>
                </a:solidFill>
                <a:latin typeface="Calibri" charset="0"/>
              </a:rPr>
              <a:t>Database</a:t>
            </a:r>
            <a:r>
              <a:rPr lang="en-US" altLang="x-none" sz="2400" baseline="0" dirty="0" err="1">
                <a:latin typeface="Calibri" charset="0"/>
              </a:rPr>
              <a:t> – a collection of related tables</a:t>
            </a:r>
            <a:endParaRPr lang="en-US" altLang="x-none" sz="2400" baseline="0" dirty="0" err="1">
              <a:latin typeface="Calibri" charset="0"/>
            </a:endParaRPr>
          </a:p>
          <a:p>
            <a:pPr marL="342900" indent="-340995" algn="l" defTabSz="0" rtl="0" eaLnBrk="1" hangingPunct="1">
              <a:lnSpc>
                <a:spcPct val="90000"/>
              </a:lnSpc>
              <a:spcBef>
                <a:spcPts val="490"/>
              </a:spcBef>
              <a:spcAft>
                <a:spcPct val="0"/>
              </a:spcAft>
              <a:buClr>
                <a:srgbClr val="1F497D"/>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400" b="1" baseline="0" dirty="0" err="1">
                <a:solidFill>
                  <a:srgbClr val="1F497D"/>
                </a:solidFill>
                <a:latin typeface="Calibri" charset="0"/>
              </a:rPr>
              <a:t>Tables</a:t>
            </a:r>
            <a:r>
              <a:rPr lang="en-US" altLang="x-none" sz="2400" baseline="0" dirty="0" err="1">
                <a:latin typeface="Calibri" charset="0"/>
              </a:rPr>
              <a:t> – a collection of related records </a:t>
            </a:r>
            <a:br>
              <a:rPr lang="en-US" altLang="x-none" sz="2400" baseline="0" dirty="0" err="1">
                <a:latin typeface="Calibri" charset="0"/>
              </a:rPr>
            </a:br>
            <a:r>
              <a:rPr lang="en-US" altLang="x-none" sz="2400" baseline="0" dirty="0" err="1">
                <a:latin typeface="Calibri" charset="0"/>
              </a:rPr>
              <a:t>– collection of related entities</a:t>
            </a:r>
            <a:endParaRPr lang="en-US" altLang="x-none" sz="2400" baseline="0" dirty="0" err="1">
              <a:latin typeface="Calibri" charset="0"/>
            </a:endParaRPr>
          </a:p>
          <a:p>
            <a:pPr marL="342900" indent="-340995" algn="l" defTabSz="0" rtl="0" eaLnBrk="1" hangingPunct="1">
              <a:lnSpc>
                <a:spcPct val="90000"/>
              </a:lnSpc>
              <a:spcBef>
                <a:spcPts val="490"/>
              </a:spcBef>
              <a:spcAft>
                <a:spcPct val="0"/>
              </a:spcAft>
              <a:buClr>
                <a:srgbClr val="1F497D"/>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400" b="1" baseline="0" dirty="0" err="1">
                <a:solidFill>
                  <a:srgbClr val="1F497D"/>
                </a:solidFill>
                <a:latin typeface="Calibri" charset="0"/>
              </a:rPr>
              <a:t>Record </a:t>
            </a:r>
            <a:r>
              <a:rPr lang="en-US" altLang="x-none" sz="2400" baseline="0" dirty="0" err="1">
                <a:latin typeface="Calibri" charset="0"/>
              </a:rPr>
              <a:t>– collection of fields (</a:t>
            </a:r>
            <a:r>
              <a:rPr lang="en-US" altLang="x-none" sz="2400" b="1" baseline="0" dirty="0" err="1">
                <a:latin typeface="Calibri" charset="0"/>
              </a:rPr>
              <a:t>table row</a:t>
            </a:r>
            <a:r>
              <a:rPr lang="en-US" altLang="x-none" sz="2400" baseline="0" dirty="0" err="1">
                <a:latin typeface="Calibri" charset="0"/>
              </a:rPr>
              <a:t>) </a:t>
            </a:r>
            <a:br>
              <a:rPr lang="en-US" altLang="x-none" sz="2400" baseline="0" dirty="0" err="1">
                <a:latin typeface="Calibri" charset="0"/>
              </a:rPr>
            </a:br>
            <a:r>
              <a:rPr lang="en-US" altLang="x-none" sz="2400" baseline="0" dirty="0" err="1">
                <a:latin typeface="Calibri" charset="0"/>
              </a:rPr>
              <a:t>–represents an entity </a:t>
            </a:r>
            <a:endParaRPr lang="en-US" altLang="x-none" sz="2400" baseline="0" dirty="0" err="1">
              <a:latin typeface="Calibri" charset="0"/>
            </a:endParaRPr>
          </a:p>
          <a:p>
            <a:pPr marL="342900" indent="-340995" algn="l" defTabSz="0" rtl="0" eaLnBrk="1" hangingPunct="1">
              <a:lnSpc>
                <a:spcPct val="90000"/>
              </a:lnSpc>
              <a:spcBef>
                <a:spcPts val="490"/>
              </a:spcBef>
              <a:spcAft>
                <a:spcPct val="0"/>
              </a:spcAft>
              <a:buClr>
                <a:srgbClr val="1F497D"/>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400" b="1" baseline="0" dirty="0" err="1">
                <a:solidFill>
                  <a:srgbClr val="1F497D"/>
                </a:solidFill>
                <a:latin typeface="Calibri" charset="0"/>
              </a:rPr>
              <a:t>Field</a:t>
            </a:r>
            <a:r>
              <a:rPr lang="en-US" altLang="x-none" sz="2400" baseline="0" dirty="0" err="1">
                <a:latin typeface="Calibri" charset="0"/>
              </a:rPr>
              <a:t> – collection of characters (</a:t>
            </a:r>
            <a:r>
              <a:rPr lang="en-US" altLang="x-none" sz="2400" b="1" baseline="0" dirty="0" err="1">
                <a:latin typeface="Calibri" charset="0"/>
              </a:rPr>
              <a:t>table column</a:t>
            </a:r>
            <a:r>
              <a:rPr lang="en-US" altLang="x-none" sz="2400" baseline="0" dirty="0" err="1">
                <a:latin typeface="Calibri" charset="0"/>
              </a:rPr>
              <a:t>) </a:t>
            </a:r>
            <a:br>
              <a:rPr lang="en-US" altLang="x-none" sz="2400" baseline="0" dirty="0" err="1">
                <a:latin typeface="Calibri" charset="0"/>
              </a:rPr>
            </a:br>
            <a:r>
              <a:rPr lang="en-US" altLang="x-none" sz="2400" baseline="0" dirty="0" err="1">
                <a:latin typeface="Calibri" charset="0"/>
              </a:rPr>
              <a:t>– represents an attribute </a:t>
            </a:r>
            <a:endParaRPr lang="en-US" altLang="x-none" sz="2400" baseline="0" dirty="0" err="1">
              <a:latin typeface="Calibri" charset="0"/>
            </a:endParaRPr>
          </a:p>
          <a:p>
            <a:pPr marL="342900" indent="-340995" algn="l" defTabSz="0" rtl="0" eaLnBrk="1" hangingPunct="1">
              <a:lnSpc>
                <a:spcPct val="90000"/>
              </a:lnSpc>
              <a:spcBef>
                <a:spcPts val="490"/>
              </a:spcBef>
              <a:spcAft>
                <a:spcPct val="0"/>
              </a:spcAft>
              <a:buClr>
                <a:srgbClr val="1F497D"/>
              </a:buClr>
              <a:buSzPct val="100000"/>
              <a:buFont typeface="Arial" panose="020B0604020202020204" pitchFamily="34" charset="0"/>
              <a:buChar char="•"/>
              <a:tabLst>
                <a:tab pos="3429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2400" b="1" baseline="0" dirty="0" err="1">
                <a:solidFill>
                  <a:srgbClr val="1F497D"/>
                </a:solidFill>
                <a:latin typeface="Calibri" charset="0"/>
              </a:rPr>
              <a:t>Character</a:t>
            </a:r>
            <a:r>
              <a:rPr lang="en-US" altLang="x-none" sz="2400" baseline="0" dirty="0" err="1">
                <a:latin typeface="Calibri" charset="0"/>
              </a:rPr>
              <a:t> – single alphabetic, numeric or other symbol</a:t>
            </a:r>
            <a:endParaRPr lang="en-US" altLang="x-none" sz="2400" baseline="0" dirty="0" err="1">
              <a:latin typeface="Calibri" charset="0"/>
            </a:endParaRPr>
          </a:p>
        </p:txBody>
      </p:sp>
      <p:sp>
        <p:nvSpPr>
          <p:cNvPr id="15363" name="Rectangle 15362"/>
          <p:cNvSpPr/>
          <p:nvPr/>
        </p:nvSpPr>
        <p:spPr>
          <a:xfrm>
            <a:off x="7010400" y="1600200"/>
            <a:ext cx="1752600" cy="365125"/>
          </a:xfrm>
          <a:prstGeom prst="rect">
            <a:avLst/>
          </a:prstGeom>
          <a:solidFill>
            <a:srgbClr val="1F497D"/>
          </a:solidFill>
          <a:ln w="25560">
            <a:noFill/>
          </a:ln>
        </p:spPr>
        <p:txBody>
          <a:bodyPr wrap="square" lIns="90000" tIns="45000" rIns="90000" bIns="45000" anchor="t">
            <a:spAutoFit/>
          </a:bodyPr>
          <a:p>
            <a:pPr defTabSz="0" rtl="0" eaLnBrk="1" hangingPunct="1">
              <a:lnSpc>
                <a:spcPct val="100000"/>
              </a:lnSpc>
              <a:spcBef>
                <a:spcPts val="900"/>
              </a:spcBef>
              <a:spcAft>
                <a:spcPct val="0"/>
              </a:spcAft>
              <a:buNone/>
              <a:tabLst>
                <a:tab pos="457200" algn="l"/>
                <a:tab pos="914400" algn="l"/>
                <a:tab pos="1371600" algn="l"/>
              </a:tabLst>
            </a:pPr>
            <a:r>
              <a:rPr lang="en-US" altLang="x-none" b="1" baseline="0" dirty="0" err="1">
                <a:solidFill>
                  <a:srgbClr val="EEECE1"/>
                </a:solidFill>
                <a:latin typeface="Arial" panose="020B0604020202020204" pitchFamily="34" charset="0"/>
              </a:rPr>
              <a:t>Large</a:t>
            </a:r>
            <a:endParaRPr lang="en-US" altLang="x-none" b="1" baseline="0" dirty="0" err="1">
              <a:solidFill>
                <a:srgbClr val="EEECE1"/>
              </a:solidFill>
              <a:latin typeface="Arial" panose="020B0604020202020204" pitchFamily="34" charset="0"/>
            </a:endParaRPr>
          </a:p>
        </p:txBody>
      </p:sp>
      <p:sp>
        <p:nvSpPr>
          <p:cNvPr id="15364" name="Rectangle 15363"/>
          <p:cNvSpPr/>
          <p:nvPr/>
        </p:nvSpPr>
        <p:spPr>
          <a:xfrm>
            <a:off x="6934200" y="5486400"/>
            <a:ext cx="1752600" cy="365125"/>
          </a:xfrm>
          <a:prstGeom prst="rect">
            <a:avLst/>
          </a:prstGeom>
          <a:solidFill>
            <a:srgbClr val="1F497D"/>
          </a:solidFill>
          <a:ln w="25560">
            <a:noFill/>
          </a:ln>
        </p:spPr>
        <p:txBody>
          <a:bodyPr wrap="square" lIns="90000" tIns="45000" rIns="90000" bIns="45000" anchor="t">
            <a:spAutoFit/>
          </a:bodyPr>
          <a:p>
            <a:pPr defTabSz="0" rtl="0" eaLnBrk="1" hangingPunct="1">
              <a:lnSpc>
                <a:spcPct val="100000"/>
              </a:lnSpc>
              <a:spcBef>
                <a:spcPts val="900"/>
              </a:spcBef>
              <a:spcAft>
                <a:spcPct val="0"/>
              </a:spcAft>
              <a:buNone/>
              <a:tabLst>
                <a:tab pos="457200" algn="l"/>
                <a:tab pos="914400" algn="l"/>
                <a:tab pos="1371600" algn="l"/>
              </a:tabLst>
            </a:pPr>
            <a:r>
              <a:rPr lang="en-US" altLang="x-none" b="1" baseline="0" dirty="0" err="1">
                <a:solidFill>
                  <a:srgbClr val="EEECE1"/>
                </a:solidFill>
                <a:latin typeface="Arial" panose="020B0604020202020204" pitchFamily="34" charset="0"/>
              </a:rPr>
              <a:t>Small</a:t>
            </a:r>
            <a:endParaRPr lang="en-US" altLang="x-none" b="1" baseline="0" dirty="0" err="1">
              <a:solidFill>
                <a:srgbClr val="EEECE1"/>
              </a:solidFill>
              <a:latin typeface="Arial" panose="020B0604020202020204" pitchFamily="34" charset="0"/>
            </a:endParaRPr>
          </a:p>
        </p:txBody>
      </p:sp>
      <p:sp>
        <p:nvSpPr>
          <p:cNvPr id="15365" name="Straight Connector 15364"/>
          <p:cNvSpPr/>
          <p:nvPr/>
        </p:nvSpPr>
        <p:spPr>
          <a:xfrm>
            <a:off x="8534400" y="2133600"/>
            <a:ext cx="1588" cy="3276600"/>
          </a:xfrm>
          <a:prstGeom prst="line">
            <a:avLst/>
          </a:prstGeom>
          <a:ln w="38160" cap="flat" cmpd="sng">
            <a:solidFill>
              <a:srgbClr val="C0504D">
                <a:alpha val="100000"/>
              </a:srgbClr>
            </a:solidFill>
            <a:prstDash val="solid"/>
            <a:round/>
            <a:headEnd type="none" w="med" len="med"/>
            <a:tailEnd type="triangle" w="med" len="med"/>
          </a:ln>
        </p:spPr>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15362">
                                            <p:txEl>
                                              <p:charRg st="0" end="1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additive="repl">
                                        <p:cTn id="10" dur="1" fill="hold">
                                          <p:stCondLst>
                                            <p:cond delay="0"/>
                                          </p:stCondLst>
                                        </p:cTn>
                                        <p:tgtEl>
                                          <p:spTgt spid="15362">
                                            <p:txEl>
                                              <p:charRg st="18" end="6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additive="repl">
                                        <p:cTn id="14" dur="1" fill="hold">
                                          <p:stCondLst>
                                            <p:cond delay="0"/>
                                          </p:stCondLst>
                                        </p:cTn>
                                        <p:tgtEl>
                                          <p:spTgt spid="15362">
                                            <p:txEl>
                                              <p:charRg st="60" end="13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additive="repl">
                                        <p:cTn id="18" dur="1" fill="hold">
                                          <p:stCondLst>
                                            <p:cond delay="0"/>
                                          </p:stCondLst>
                                        </p:cTn>
                                        <p:tgtEl>
                                          <p:spTgt spid="15362">
                                            <p:txEl>
                                              <p:charRg st="135" end="20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additive="repl">
                                        <p:cTn id="22" dur="1" fill="hold">
                                          <p:stCondLst>
                                            <p:cond delay="0"/>
                                          </p:stCondLst>
                                        </p:cTn>
                                        <p:tgtEl>
                                          <p:spTgt spid="15362">
                                            <p:txEl>
                                              <p:charRg st="201" end="27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additive="repl">
                                        <p:cTn id="26" dur="1" fill="hold">
                                          <p:stCondLst>
                                            <p:cond delay="0"/>
                                          </p:stCondLst>
                                        </p:cTn>
                                        <p:tgtEl>
                                          <p:spTgt spid="15362">
                                            <p:txEl>
                                              <p:charRg st="277" end="33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Title 16384"/>
          <p:cNvSpPr>
            <a:spLocks noGrp="1"/>
          </p:cNvSpPr>
          <p:nvPr>
            <p:ph type="title"/>
          </p:nvPr>
        </p:nvSpPr>
        <p:spPr>
          <a:xfrm>
            <a:off x="457200" y="274638"/>
            <a:ext cx="8229600" cy="1143000"/>
          </a:xfrm>
          <a:ln/>
        </p:spPr>
        <p:txBody>
          <a:bodyPr wrap="square" lIns="91440" tIns="45720" rIns="91440" bIns="45720" anchor="ctr"/>
          <a:p>
            <a:pPr algn="ctr" defTabSz="0">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4400" baseline="0" dirty="0" err="1">
                <a:latin typeface="Calibri" charset="0"/>
              </a:rPr>
              <a:t>Fields</a:t>
            </a:r>
            <a:endParaRPr lang="en-US" altLang="x-none" sz="4400" baseline="0" dirty="0" err="1">
              <a:latin typeface="Calibri" charset="0"/>
            </a:endParaRPr>
          </a:p>
        </p:txBody>
      </p:sp>
      <p:sp>
        <p:nvSpPr>
          <p:cNvPr id="16386" name="Text Box 16385"/>
          <p:cNvSpPr txBox="1"/>
          <p:nvPr/>
        </p:nvSpPr>
        <p:spPr>
          <a:xfrm>
            <a:off x="457200" y="1600200"/>
            <a:ext cx="8229600" cy="4525963"/>
          </a:xfrm>
          <a:prstGeom prst="rect">
            <a:avLst/>
          </a:prstGeom>
          <a:noFill/>
          <a:ln w="9525">
            <a:noFill/>
          </a:ln>
        </p:spPr>
        <p:txBody>
          <a:bodyPr wrap="square" lIns="91440" tIns="45720" rIns="91440" bIns="45720" anchor="t"/>
          <a:p>
            <a:pPr marL="342900" indent="-340995" defTabSz="0" rtl="0" eaLnBrk="1" hangingPunct="1">
              <a:lnSpc>
                <a:spcPct val="100000"/>
              </a:lnSpc>
              <a:spcBef>
                <a:spcPts val="650"/>
              </a:spcBef>
              <a:spcAft>
                <a:spcPct val="0"/>
              </a:spcAft>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3200" baseline="0" dirty="0" err="1">
                <a:latin typeface="Calibri" charset="0"/>
              </a:rPr>
              <a:t>Characters “B R E I M E R” form a field</a:t>
            </a:r>
            <a:endParaRPr lang="en-US" altLang="x-none" sz="3200" baseline="0" dirty="0" err="1">
              <a:latin typeface="Calibri" charset="0"/>
            </a:endParaRPr>
          </a:p>
          <a:p>
            <a:pPr marL="342900" indent="-340995" defTabSz="0" rtl="0" eaLnBrk="1" hangingPunct="1">
              <a:lnSpc>
                <a:spcPct val="100000"/>
              </a:lnSpc>
              <a:spcBef>
                <a:spcPts val="650"/>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3200" baseline="0" dirty="0" err="1">
              <a:latin typeface="Calibri" charset="0"/>
            </a:endParaRPr>
          </a:p>
          <a:p>
            <a:pPr marL="342900" indent="-340995" defTabSz="0" rtl="0" eaLnBrk="1" hangingPunct="1">
              <a:lnSpc>
                <a:spcPct val="100000"/>
              </a:lnSpc>
              <a:spcBef>
                <a:spcPts val="650"/>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3200" baseline="0" dirty="0" err="1">
              <a:latin typeface="Calibri" charset="0"/>
            </a:endParaRPr>
          </a:p>
          <a:p>
            <a:pPr marL="342900" indent="-340995" defTabSz="0" rtl="0" eaLnBrk="1" hangingPunct="1">
              <a:lnSpc>
                <a:spcPct val="100000"/>
              </a:lnSpc>
              <a:spcBef>
                <a:spcPts val="650"/>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3200" baseline="0" dirty="0" err="1">
              <a:latin typeface="Calibri" charset="0"/>
            </a:endParaRPr>
          </a:p>
          <a:p>
            <a:pPr marL="342900" indent="-340995" defTabSz="0" rtl="0" eaLnBrk="1" hangingPunct="1">
              <a:lnSpc>
                <a:spcPct val="100000"/>
              </a:lnSpc>
              <a:spcBef>
                <a:spcPts val="650"/>
              </a:spcBef>
              <a:spcAft>
                <a:spcPct val="0"/>
              </a:spcAft>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x-none" sz="3200" baseline="0" dirty="0" err="1">
                <a:latin typeface="Calibri" charset="0"/>
              </a:rPr>
              <a:t>A field is an attribute of an entity</a:t>
            </a:r>
            <a:endParaRPr lang="en-US" altLang="x-none" sz="3200" baseline="0" dirty="0" err="1">
              <a:latin typeface="Calibri" charset="0"/>
            </a:endParaRPr>
          </a:p>
          <a:p>
            <a:pPr marL="342900" indent="-340995" defTabSz="0" rtl="0" eaLnBrk="1" hangingPunct="1">
              <a:lnSpc>
                <a:spcPct val="100000"/>
              </a:lnSpc>
              <a:spcBef>
                <a:spcPts val="650"/>
              </a:spcBef>
              <a:spcAft>
                <a:spcPct val="0"/>
              </a:spcAft>
              <a:buClr>
                <a:srgbClr val="000000"/>
              </a:buClr>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x-none" sz="3200" baseline="0" dirty="0" err="1">
              <a:latin typeface="Calibri" charset="0"/>
            </a:endParaRPr>
          </a:p>
        </p:txBody>
      </p:sp>
      <p:graphicFrame>
        <p:nvGraphicFramePr>
          <p:cNvPr id="16387" name="Table 16386"/>
          <p:cNvGraphicFramePr/>
          <p:nvPr/>
        </p:nvGraphicFramePr>
        <p:xfrm>
          <a:off x="1066800" y="2362200"/>
          <a:ext cx="3659188" cy="1271588"/>
        </p:xfrm>
        <a:graphic>
          <a:graphicData uri="http://schemas.openxmlformats.org/drawingml/2006/table">
            <a:tbl>
              <a:tblPr/>
              <a:tblGrid>
                <a:gridCol w="3659188"/>
              </a:tblGrid>
              <a:tr h="636588">
                <a:tc>
                  <a:txBody>
                    <a:bodyPr wrap="square"/>
                    <a:p>
                      <a:pPr defTabSz="0" hangingPunct="1">
                        <a:spcBef>
                          <a:spcPts val="565"/>
                        </a:spcBef>
                        <a:buNone/>
                        <a:tabLst>
                          <a:tab pos="0" algn="l"/>
                          <a:tab pos="457200" algn="l"/>
                          <a:tab pos="914400" algn="l"/>
                          <a:tab pos="1371600" algn="l"/>
                          <a:tab pos="1828800" algn="l"/>
                          <a:tab pos="2286000" algn="l"/>
                          <a:tab pos="2743200" algn="l"/>
                          <a:tab pos="3200400" algn="l"/>
                          <a:tab pos="3657600" algn="l"/>
                        </a:tabLst>
                      </a:pPr>
                      <a:r>
                        <a:rPr lang="en-US" altLang="x-none" sz="2800" baseline="0" dirty="0" err="1">
                          <a:solidFill>
                            <a:srgbClr val="EEECE1"/>
                          </a:solidFill>
                          <a:latin typeface="Arial" panose="020B0604020202020204" pitchFamily="34" charset="0"/>
                        </a:rPr>
                        <a:t>Last Name</a:t>
                      </a:r>
                      <a:endParaRPr lang="en-US" altLang="x-none" sz="2800" baseline="0" dirty="0" err="1">
                        <a:solidFill>
                          <a:srgbClr val="EEECE1"/>
                        </a:solidFill>
                        <a:latin typeface="Arial" panose="020B0604020202020204" pitchFamily="34" charset="0"/>
                      </a:endParaRPr>
                    </a:p>
                  </a:txBody>
                  <a:tcPr marT="70612" anchor="t">
                    <a:lnL w="2808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28080" cap="flat" cmpd="sng">
                      <a:solidFill>
                        <a:srgbClr val="000000"/>
                      </a:solidFill>
                      <a:prstDash val="solid"/>
                      <a:headEnd type="none" w="med" len="med"/>
                      <a:tailEnd type="none" w="med" len="med"/>
                    </a:lnT>
                    <a:lnB w="12240" cap="flat" cmpd="sng">
                      <a:solidFill>
                        <a:srgbClr val="000000"/>
                      </a:solidFill>
                      <a:prstDash val="solid"/>
                      <a:headEnd type="none" w="med" len="med"/>
                      <a:tailEnd type="none" w="med" len="med"/>
                    </a:lnB>
                    <a:lnTlToBr>
                      <a:noFill/>
                    </a:lnTlToBr>
                    <a:lnBlToTr>
                      <a:noFill/>
                    </a:lnBlToTr>
                    <a:solidFill>
                      <a:srgbClr val="000000"/>
                    </a:solidFill>
                  </a:tcPr>
                </a:tc>
              </a:tr>
              <a:tr h="635000">
                <a:tc>
                  <a:txBody>
                    <a:bodyPr wrap="square"/>
                    <a:p>
                      <a:pPr defTabSz="0" hangingPunct="1">
                        <a:spcBef>
                          <a:spcPts val="565"/>
                        </a:spcBef>
                        <a:buNone/>
                        <a:tabLst>
                          <a:tab pos="0" algn="l"/>
                          <a:tab pos="457200" algn="l"/>
                          <a:tab pos="914400" algn="l"/>
                          <a:tab pos="1371600" algn="l"/>
                          <a:tab pos="1828800" algn="l"/>
                          <a:tab pos="2286000" algn="l"/>
                          <a:tab pos="2743200" algn="l"/>
                          <a:tab pos="3200400" algn="l"/>
                          <a:tab pos="3657600" algn="l"/>
                        </a:tabLst>
                      </a:pPr>
                      <a:r>
                        <a:rPr lang="en-US" altLang="x-none" sz="2800" baseline="0" dirty="0" err="1">
                          <a:latin typeface="Arial" panose="020B0604020202020204" pitchFamily="34" charset="0"/>
                        </a:rPr>
                        <a:t>Breimer</a:t>
                      </a:r>
                      <a:endParaRPr lang="en-US" altLang="x-none" sz="2800" baseline="0" dirty="0" err="1">
                        <a:latin typeface="Arial" panose="020B0604020202020204" pitchFamily="34" charset="0"/>
                      </a:endParaRPr>
                    </a:p>
                  </a:txBody>
                  <a:tcPr marT="70612" anchor="t">
                    <a:lnL w="28080" cap="flat" cmpd="sng">
                      <a:solidFill>
                        <a:srgbClr val="000000"/>
                      </a:solidFill>
                      <a:prstDash val="solid"/>
                      <a:headEnd type="none" w="med" len="med"/>
                      <a:tailEnd type="none" w="med" len="med"/>
                    </a:lnL>
                    <a:lnR w="28080" cap="flat" cmpd="sng">
                      <a:solidFill>
                        <a:srgbClr val="000000"/>
                      </a:solidFill>
                      <a:prstDash val="solid"/>
                      <a:headEnd type="none" w="med" len="med"/>
                      <a:tailEnd type="none" w="med" len="med"/>
                    </a:lnR>
                    <a:lnT w="12240" cap="flat" cmpd="sng">
                      <a:solidFill>
                        <a:srgbClr val="000000"/>
                      </a:solidFill>
                      <a:prstDash val="solid"/>
                      <a:headEnd type="none" w="med" len="med"/>
                      <a:tailEnd type="none" w="med" len="med"/>
                    </a:lnT>
                    <a:lnB w="2808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nodeType="tmRoot"/>
      </p:par>
    </p:tnLst>
  </p:timing>
</p:sld>
</file>

<file path=ppt/theme/theme1.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Calibri"/>
        <a:ea typeface="Noto Sans CJK SC"/>
        <a:cs typeface=""/>
      </a:majorFont>
      <a:minorFont>
        <a:latin typeface="Calibri"/>
        <a:ea typeface="Noto Sans CJK S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Calibri"/>
        <a:ea typeface="Noto Sans CJK SC"/>
        <a:cs typeface=""/>
      </a:majorFont>
      <a:minorFont>
        <a:latin typeface="Calibri"/>
        <a:ea typeface="Noto Sans CJK S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Calibri"/>
        <a:ea typeface="Noto Sans CJK SC"/>
        <a:cs typeface=""/>
      </a:majorFont>
      <a:minorFont>
        <a:latin typeface="Calibri"/>
        <a:ea typeface="Noto Sans CJK S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Calibri"/>
        <a:ea typeface="Noto Sans CJK SC"/>
        <a:cs typeface=""/>
      </a:majorFont>
      <a:minorFont>
        <a:latin typeface="Calibri"/>
        <a:ea typeface="Noto Sans CJK S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Calibri"/>
        <a:ea typeface="Noto Sans CJK SC"/>
        <a:cs typeface=""/>
      </a:majorFont>
      <a:minorFont>
        <a:latin typeface="Calibri"/>
        <a:ea typeface="Noto Sans CJK S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Calibri"/>
        <a:ea typeface="Noto Sans CJK SC"/>
        <a:cs typeface=""/>
      </a:majorFont>
      <a:minorFont>
        <a:latin typeface="Calibri"/>
        <a:ea typeface="Noto Sans CJK S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5142</Words>
  <Application>WPS Presentation</Application>
  <PresentationFormat/>
  <Paragraphs>542</Paragraphs>
  <Slides>23</Slides>
  <Notes>0</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23</vt:i4>
      </vt:variant>
    </vt:vector>
  </HeadingPairs>
  <TitlesOfParts>
    <vt:vector size="42" baseType="lpstr">
      <vt:lpstr>Arial</vt:lpstr>
      <vt:lpstr>SimSun</vt:lpstr>
      <vt:lpstr>Wingdings</vt:lpstr>
      <vt:lpstr>Times New Roman</vt:lpstr>
      <vt:lpstr>Calibri</vt:lpstr>
      <vt:lpstr>Noto Sans CJK SC</vt:lpstr>
      <vt:lpstr>DejaVu Sans</vt:lpstr>
      <vt:lpstr>Tahoma</vt:lpstr>
      <vt:lpstr>微软雅黑</vt:lpstr>
      <vt:lpstr>WenQuanYi Micro Hei</vt:lpstr>
      <vt:lpstr/>
      <vt:lpstr>Arial Unicode MS</vt:lpstr>
      <vt:lpstr>Abyssinica SIL</vt:lpstr>
      <vt:lpstr/>
      <vt:lpstr/>
      <vt:lpstr/>
      <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ssel</dc:creator>
  <cp:lastModifiedBy>kisa</cp:lastModifiedBy>
  <cp:revision>6</cp:revision>
  <dcterms:created xsi:type="dcterms:W3CDTF">2019-06-29T07:14:57Z</dcterms:created>
  <dcterms:modified xsi:type="dcterms:W3CDTF">2019-06-29T07:14:57Z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y fmtid="{D5CDD505-2E9C-101B-9397-08002B2CF9AE}" pid="12" name="KSOProductBuildVer">
    <vt:lpwstr>1033-10.1.0.6757</vt:lpwstr>
  </property>
</Properties>
</file>