
<file path=[Content_Types].xml><?xml version="1.0" encoding="utf-8"?>
<Types xmlns="http://schemas.openxmlformats.org/package/2006/content-types">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notesSlides/_rels/notesSlide19.xml.rels" ContentType="application/vnd.openxmlformats-package.relationships+xml"/>
  <Override PartName="/ppt/notesSlides/_rels/notesSlide6.xml.rels" ContentType="application/vnd.openxmlformats-package.relationships+xml"/>
  <Override PartName="/ppt/notesSlides/_rels/notesSlide5.xml.rels" ContentType="application/vnd.openxmlformats-package.relationships+xml"/>
  <Override PartName="/ppt/notesSlides/_rels/notesSlide4.xml.rels" ContentType="application/vnd.openxmlformats-package.relationships+xml"/>
  <Override PartName="/ppt/notesSlides/_rels/notesSlide23.xml.rels" ContentType="application/vnd.openxmlformats-package.relationships+xml"/>
  <Override PartName="/ppt/notesSlides/_rels/notesSlide17.xml.rels" ContentType="application/vnd.openxmlformats-package.relationships+xml"/>
  <Override PartName="/ppt/notesSlides/_rels/notesSlide1.xml.rels" ContentType="application/vnd.openxmlformats-package.relationships+xml"/>
  <Override PartName="/ppt/notesSlides/_rels/notesSlide14.xml.rels" ContentType="application/vnd.openxmlformats-package.relationships+xml"/>
  <Override PartName="/ppt/notesSlides/_rels/notesSlide3.xml.rels" ContentType="application/vnd.openxmlformats-package.relationships+xml"/>
  <Override PartName="/ppt/notesSlides/_rels/notesSlide22.xml.rels" ContentType="application/vnd.openxmlformats-package.relationships+xml"/>
  <Override PartName="/ppt/notesSlides/_rels/notesSlide16.xml.rels" ContentType="application/vnd.openxmlformats-package.relationships+xml"/>
  <Override PartName="/ppt/notesSlides/_rels/notesSlide24.xml.rels" ContentType="application/vnd.openxmlformats-package.relationships+xml"/>
  <Override PartName="/ppt/notesSlides/_rels/notesSlide18.xml.rels" ContentType="application/vnd.openxmlformats-package.relationships+xml"/>
  <Override PartName="/ppt/notesSlides/_rels/notesSlide2.xml.rels" ContentType="application/vnd.openxmlformats-package.relationships+xml"/>
  <Override PartName="/ppt/notesSlides/_rels/notesSlide21.xml.rels" ContentType="application/vnd.openxmlformats-package.relationships+xml"/>
  <Override PartName="/ppt/notesSlides/_rels/notesSlide20.xml.rels" ContentType="application/vnd.openxmlformats-package.relationships+xml"/>
  <Override PartName="/ppt/notesSlides/_rels/notesSlide15.xml.rels" ContentType="application/vnd.openxmlformats-package.relationships+xml"/>
  <Override PartName="/ppt/notesSlides/_rels/notesSlide7.xml.rels" ContentType="application/vnd.openxmlformats-package.relationships+xml"/>
  <Override PartName="/ppt/notesSlides/_rels/notesSlide9.xml.rels" ContentType="application/vnd.openxmlformats-package.relationships+xml"/>
  <Override PartName="/ppt/notesSlides/_rels/notesSlide8.xml.rels" ContentType="application/vnd.openxmlformats-package.relationships+xml"/>
  <Override PartName="/ppt/notesSlides/_rels/notesSlide10.xml.rels" ContentType="application/vnd.openxmlformats-package.relationships+xml"/>
  <Override PartName="/ppt/notesSlides/_rels/notesSlide11.xml.rels" ContentType="application/vnd.openxmlformats-package.relationships+xml"/>
  <Override PartName="/ppt/notesSlides/_rels/notesSlide12.xml.rels" ContentType="application/vnd.openxmlformats-package.relationships+xml"/>
  <Override PartName="/ppt/notesSlides/_rels/notesSlide13.xml.rels" ContentType="application/vnd.openxmlformats-package.relationships+xml"/>
  <Override PartName="/ppt/notesSlides/notesSlide6.xml" ContentType="application/vnd.openxmlformats-officedocument.presentationml.notesSlide+xml"/>
  <Override PartName="/ppt/notesSlides/notesSlide5.xml" ContentType="application/vnd.openxmlformats-officedocument.presentationml.notesSlide+xml"/>
  <Override PartName="/ppt/notesSlides/notesSlide4.xml" ContentType="application/vnd.openxmlformats-officedocument.presentationml.notesSlide+xml"/>
  <Override PartName="/ppt/notesSlides/notesSlide3.xml" ContentType="application/vnd.openxmlformats-officedocument.presentationml.notes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24.xml" ContentType="application/vnd.openxmlformats-officedocument.presentationml.notesSlide+xml"/>
  <Override PartName="/ppt/notesSlides/notesSlide23.xml" ContentType="application/vnd.openxmlformats-officedocument.presentationml.notesSlide+xml"/>
  <Override PartName="/ppt/notesSlides/notesSlide22.xml" ContentType="application/vnd.openxmlformats-officedocument.presentationml.notesSlide+xml"/>
  <Override PartName="/ppt/notesSlides/notesSlide21.xml" ContentType="application/vnd.openxmlformats-officedocument.presentationml.notesSlide+xml"/>
  <Override PartName="/ppt/notesSlides/notesSlide20.xml" ContentType="application/vnd.openxmlformats-officedocument.presentationml.notesSlide+xml"/>
  <Override PartName="/ppt/notesSlides/notesSlide19.xml" ContentType="application/vnd.openxmlformats-officedocument.presentationml.notesSlide+xml"/>
  <Override PartName="/ppt/notesSlides/notesSlide18.xml" ContentType="application/vnd.openxmlformats-officedocument.presentationml.notesSlide+xml"/>
  <Override PartName="/ppt/notesSlides/notesSlide17.xml" ContentType="application/vnd.openxmlformats-officedocument.presentationml.notesSlide+xml"/>
  <Override PartName="/ppt/notesSlides/notesSlide16.xml" ContentType="application/vnd.openxmlformats-officedocument.presentationml.notesSlide+xml"/>
  <Override PartName="/ppt/notesSlides/notesSlide15.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media/image8.jpeg" ContentType="image/jpeg"/>
  <Override PartName="/ppt/media/image7.jpeg" ContentType="image/jpeg"/>
  <Override PartName="/ppt/media/image2.wmf" ContentType="image/x-wmf"/>
  <Override PartName="/ppt/media/image4.png" ContentType="image/png"/>
  <Override PartName="/ppt/media/image1.jpeg" ContentType="image/jpeg"/>
  <Override PartName="/ppt/media/image3.png" ContentType="image/png"/>
  <Override PartName="/ppt/media/image5.png" ContentType="image/png"/>
  <Override PartName="/ppt/media/image6.jpeg" ContentType="image/jpeg"/>
  <Override PartName="/ppt/slideMasters/_rels/slideMaster7.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1.xml.rels" ContentType="application/vnd.openxmlformats-package.relationships+xml"/>
  <Override PartName="/ppt/slideMasters/_rels/slideMaster4.xml.rels" ContentType="application/vnd.openxmlformats-package.relationships+xml"/>
  <Override PartName="/ppt/slideMasters/_rels/slideMaster5.xml.rels" ContentType="application/vnd.openxmlformats-package.relationships+xml"/>
  <Override PartName="/ppt/slideMasters/_rels/slideMaster6.xml.rels" ContentType="application/vnd.openxmlformats-package.relationships+xml"/>
  <Override PartName="/ppt/slideMasters/slideMaster7.xml" ContentType="application/vnd.openxmlformats-officedocument.presentationml.slideMaster+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presentation.xml" ContentType="application/vnd.openxmlformats-officedocument.presentationml.presentation.main+xml"/>
  <Override PartName="/ppt/theme/theme8.xml" ContentType="application/vnd.openxmlformats-officedocument.theme+xml"/>
  <Override PartName="/ppt/theme/theme7.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slides/_rels/slide24.xml.rels" ContentType="application/vnd.openxmlformats-package.relationships+xml"/>
  <Override PartName="/ppt/slides/_rels/slide23.xml.rels" ContentType="application/vnd.openxmlformats-package.relationships+xml"/>
  <Override PartName="/ppt/slides/_rels/slide22.xml.rels" ContentType="application/vnd.openxmlformats-package.relationships+xml"/>
  <Override PartName="/ppt/slides/_rels/slide21.xml.rels" ContentType="application/vnd.openxmlformats-package.relationships+xml"/>
  <Override PartName="/ppt/slides/_rels/slide20.xml.rels" ContentType="application/vnd.openxmlformats-package.relationships+xml"/>
  <Override PartName="/ppt/slides/_rels/slide19.xml.rels" ContentType="application/vnd.openxmlformats-package.relationships+xml"/>
  <Override PartName="/ppt/slides/_rels/slide18.xml.rels" ContentType="application/vnd.openxmlformats-package.relationships+xml"/>
  <Override PartName="/ppt/slides/_rels/slide1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1.xml.rels" ContentType="application/vnd.openxmlformats-package.relationships+xml"/>
  <Override PartName="/ppt/slides/_rels/slide9.xml.rels" ContentType="application/vnd.openxmlformats-package.relationships+xml"/>
  <Override PartName="/ppt/slides/_rels/slide2.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_rels/notesMaster1.xml.rels" ContentType="application/vnd.openxmlformats-package.relationships+xml"/>
  <Override PartName="/ppt/notesMasters/notesMaster1.xml" ContentType="application/vnd.openxmlformats-officedocument.presentationml.notesMaster+xml"/>
  <Override PartName="/ppt/slideLayouts/_rels/slideLayout82.xml.rels" ContentType="application/vnd.openxmlformats-package.relationships+xml"/>
  <Override PartName="/ppt/slideLayouts/_rels/slideLayout79.xml.rels" ContentType="application/vnd.openxmlformats-package.relationships+xml"/>
  <Override PartName="/ppt/slideLayouts/_rels/slideLayout36.xml.rels" ContentType="application/vnd.openxmlformats-package.relationships+xml"/>
  <Override PartName="/ppt/slideLayouts/_rels/slideLayout84.xml.rels" ContentType="application/vnd.openxmlformats-package.relationships+xml"/>
  <Override PartName="/ppt/slideLayouts/_rels/slideLayout35.xml.rels" ContentType="application/vnd.openxmlformats-package.relationships+xml"/>
  <Override PartName="/ppt/slideLayouts/_rels/slideLayout83.xml.rels" ContentType="application/vnd.openxmlformats-package.relationships+xml"/>
  <Override PartName="/ppt/slideLayouts/_rels/slideLayout34.xml.rels" ContentType="application/vnd.openxmlformats-package.relationships+xml"/>
  <Override PartName="/ppt/slideLayouts/_rels/slideLayout33.xml.rels" ContentType="application/vnd.openxmlformats-package.relationships+xml"/>
  <Override PartName="/ppt/slideLayouts/_rels/slideLayout10.xml.rels" ContentType="application/vnd.openxmlformats-package.relationships+xml"/>
  <Override PartName="/ppt/slideLayouts/_rels/slideLayout81.xml.rels" ContentType="application/vnd.openxmlformats-package.relationships+xml"/>
  <Override PartName="/ppt/slideLayouts/_rels/slideLayout32.xml.rels" ContentType="application/vnd.openxmlformats-package.relationships+xml"/>
  <Override PartName="/ppt/slideLayouts/_rels/slideLayout27.xml.rels" ContentType="application/vnd.openxmlformats-package.relationships+xml"/>
  <Override PartName="/ppt/slideLayouts/_rels/slideLayout80.xml.rels" ContentType="application/vnd.openxmlformats-package.relationships+xml"/>
  <Override PartName="/ppt/slideLayouts/_rels/slideLayout31.xml.rels" ContentType="application/vnd.openxmlformats-package.relationships+xml"/>
  <Override PartName="/ppt/slideLayouts/_rels/slideLayout29.xml.rels" ContentType="application/vnd.openxmlformats-package.relationships+xml"/>
  <Override PartName="/ppt/slideLayouts/_rels/slideLayout78.xml.rels" ContentType="application/vnd.openxmlformats-package.relationships+xml"/>
  <Override PartName="/ppt/slideLayouts/_rels/slideLayout30.xml.rels" ContentType="application/vnd.openxmlformats-package.relationships+xml"/>
  <Override PartName="/ppt/slideLayouts/_rels/slideLayout28.xml.rels" ContentType="application/vnd.openxmlformats-package.relationships+xml"/>
  <Override PartName="/ppt/slideLayouts/_rels/slideLayout77.xml.rels" ContentType="application/vnd.openxmlformats-package.relationships+xml"/>
  <Override PartName="/ppt/slideLayouts/_rels/slideLayout39.xml.rels" ContentType="application/vnd.openxmlformats-package.relationships+xml"/>
  <Override PartName="/ppt/slideLayouts/_rels/slideLayout3.xml.rels" ContentType="application/vnd.openxmlformats-package.relationships+xml"/>
  <Override PartName="/ppt/slideLayouts/_rels/slideLayout47.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49.xml.rels" ContentType="application/vnd.openxmlformats-package.relationships+xml"/>
  <Override PartName="/ppt/slideLayouts/_rels/slideLayout14.xml.rels" ContentType="application/vnd.openxmlformats-package.relationships+xml"/>
  <Override PartName="/ppt/slideLayouts/_rels/slideLayout2.xml.rels" ContentType="application/vnd.openxmlformats-package.relationships+xml"/>
  <Override PartName="/ppt/slideLayouts/_rels/slideLayout46.xml.rels" ContentType="application/vnd.openxmlformats-package.relationships+xml"/>
  <Override PartName="/ppt/slideLayouts/_rels/slideLayout4.xml.rels" ContentType="application/vnd.openxmlformats-package.relationships+xml"/>
  <Override PartName="/ppt/slideLayouts/_rels/slideLayout48.xml.rels" ContentType="application/vnd.openxmlformats-package.relationships+xml"/>
  <Override PartName="/ppt/slideLayouts/_rels/slideLayout59.xml.rels" ContentType="application/vnd.openxmlformats-package.relationships+xml"/>
  <Override PartName="/ppt/slideLayouts/_rels/slideLayout1.xml.rels" ContentType="application/vnd.openxmlformats-package.relationships+xml"/>
  <Override PartName="/ppt/slideLayouts/_rels/slideLayout60.xml.rels" ContentType="application/vnd.openxmlformats-package.relationships+xml"/>
  <Override PartName="/ppt/slideLayouts/_rels/slideLayout11.xml.rels" ContentType="application/vnd.openxmlformats-package.relationships+xml"/>
  <Override PartName="/ppt/slideLayouts/_rels/slideLayout58.xml.rels" ContentType="application/vnd.openxmlformats-package.relationships+xml"/>
  <Override PartName="/ppt/slideLayouts/_rels/slideLayout20.xml.rels" ContentType="application/vnd.openxmlformats-package.relationships+xml"/>
  <Override PartName="/ppt/slideLayouts/_rels/slideLayout7.xml.rels" ContentType="application/vnd.openxmlformats-package.relationships+xml"/>
  <Override PartName="/ppt/slideLayouts/_rels/slideLayout37.xml.rels" ContentType="application/vnd.openxmlformats-package.relationships+xml"/>
  <Override PartName="/ppt/slideLayouts/_rels/slideLayout38.xml.rels" ContentType="application/vnd.openxmlformats-package.relationships+xml"/>
  <Override PartName="/ppt/slideLayouts/_rels/slideLayout40.xml.rels" ContentType="application/vnd.openxmlformats-package.relationships+xml"/>
  <Override PartName="/ppt/slideLayouts/_rels/slideLayout41.xml.rels" ContentType="application/vnd.openxmlformats-package.relationships+xml"/>
  <Override PartName="/ppt/slideLayouts/_rels/slideLayout42.xml.rels" ContentType="application/vnd.openxmlformats-package.relationships+xml"/>
  <Override PartName="/ppt/slideLayouts/_rels/slideLayout8.xml.rels" ContentType="application/vnd.openxmlformats-package.relationships+xml"/>
  <Override PartName="/ppt/slideLayouts/_rels/slideLayout21.xml.rels" ContentType="application/vnd.openxmlformats-package.relationships+xml"/>
  <Override PartName="/ppt/slideLayouts/_rels/slideLayout70.xml.rels" ContentType="application/vnd.openxmlformats-package.relationships+xml"/>
  <Override PartName="/ppt/slideLayouts/_rels/slideLayout43.xml.rels" ContentType="application/vnd.openxmlformats-package.relationships+xml"/>
  <Override PartName="/ppt/slideLayouts/_rels/slideLayout9.xml.rels" ContentType="application/vnd.openxmlformats-package.relationships+xml"/>
  <Override PartName="/ppt/slideLayouts/_rels/slideLayout22.xml.rels" ContentType="application/vnd.openxmlformats-package.relationships+xml"/>
  <Override PartName="/ppt/slideLayouts/_rels/slideLayout71.xml.rels" ContentType="application/vnd.openxmlformats-package.relationships+xml"/>
  <Override PartName="/ppt/slideLayouts/_rels/slideLayout44.xml.rels" ContentType="application/vnd.openxmlformats-package.relationships+xml"/>
  <Override PartName="/ppt/slideLayouts/_rels/slideLayout23.xml.rels" ContentType="application/vnd.openxmlformats-package.relationships+xml"/>
  <Override PartName="/ppt/slideLayouts/_rels/slideLayout72.xml.rels" ContentType="application/vnd.openxmlformats-package.relationships+xml"/>
  <Override PartName="/ppt/slideLayouts/_rels/slideLayout45.xml.rels" ContentType="application/vnd.openxmlformats-package.relationships+xml"/>
  <Override PartName="/ppt/slideLayouts/_rels/slideLayout24.xml.rels" ContentType="application/vnd.openxmlformats-package.relationships+xml"/>
  <Override PartName="/ppt/slideLayouts/_rels/slideLayout73.xml.rels" ContentType="application/vnd.openxmlformats-package.relationships+xml"/>
  <Override PartName="/ppt/slideLayouts/_rels/slideLayout50.xml.rels" ContentType="application/vnd.openxmlformats-package.relationships+xml"/>
  <Override PartName="/ppt/slideLayouts/_rels/slideLayout69.xml.rels" ContentType="application/vnd.openxmlformats-package.relationships+xml"/>
  <Override PartName="/ppt/slideLayouts/_rels/slideLayout51.xml.rels" ContentType="application/vnd.openxmlformats-package.relationships+xml"/>
  <Override PartName="/ppt/slideLayouts/_rels/slideLayout52.xml.rels" ContentType="application/vnd.openxmlformats-package.relationships+xml"/>
  <Override PartName="/ppt/slideLayouts/_rels/slideLayout53.xml.rels" ContentType="application/vnd.openxmlformats-package.relationships+xml"/>
  <Override PartName="/ppt/slideLayouts/_rels/slideLayout54.xml.rels" ContentType="application/vnd.openxmlformats-package.relationships+xml"/>
  <Override PartName="/ppt/slideLayouts/_rels/slideLayout55.xml.rels" ContentType="application/vnd.openxmlformats-package.relationships+xml"/>
  <Override PartName="/ppt/slideLayouts/_rels/slideLayout56.xml.rels" ContentType="application/vnd.openxmlformats-package.relationships+xml"/>
  <Override PartName="/ppt/slideLayouts/_rels/slideLayout57.xml.rels" ContentType="application/vnd.openxmlformats-package.relationships+xml"/>
  <Override PartName="/ppt/slideLayouts/_rels/slideLayout12.xml.rels" ContentType="application/vnd.openxmlformats-package.relationships+xml"/>
  <Override PartName="/ppt/slideLayouts/_rels/slideLayout61.xml.rels" ContentType="application/vnd.openxmlformats-package.relationships+xml"/>
  <Override PartName="/ppt/slideLayouts/_rels/slideLayout13.xml.rels" ContentType="application/vnd.openxmlformats-package.relationships+xml"/>
  <Override PartName="/ppt/slideLayouts/_rels/slideLayout62.xml.rels" ContentType="application/vnd.openxmlformats-package.relationships+xml"/>
  <Override PartName="/ppt/slideLayouts/_rels/slideLayout63.xml.rels" ContentType="application/vnd.openxmlformats-package.relationships+xml"/>
  <Override PartName="/ppt/slideLayouts/_rels/slideLayout15.xml.rels" ContentType="application/vnd.openxmlformats-package.relationships+xml"/>
  <Override PartName="/ppt/slideLayouts/_rels/slideLayout64.xml.rels" ContentType="application/vnd.openxmlformats-package.relationships+xml"/>
  <Override PartName="/ppt/slideLayouts/_rels/slideLayout16.xml.rels" ContentType="application/vnd.openxmlformats-package.relationships+xml"/>
  <Override PartName="/ppt/slideLayouts/_rels/slideLayout65.xml.rels" ContentType="application/vnd.openxmlformats-package.relationships+xml"/>
  <Override PartName="/ppt/slideLayouts/_rels/slideLayout17.xml.rels" ContentType="application/vnd.openxmlformats-package.relationships+xml"/>
  <Override PartName="/ppt/slideLayouts/_rels/slideLayout66.xml.rels" ContentType="application/vnd.openxmlformats-package.relationships+xml"/>
  <Override PartName="/ppt/slideLayouts/_rels/slideLayout18.xml.rels" ContentType="application/vnd.openxmlformats-package.relationships+xml"/>
  <Override PartName="/ppt/slideLayouts/_rels/slideLayout67.xml.rels" ContentType="application/vnd.openxmlformats-package.relationships+xml"/>
  <Override PartName="/ppt/slideLayouts/_rels/slideLayout19.xml.rels" ContentType="application/vnd.openxmlformats-package.relationships+xml"/>
  <Override PartName="/ppt/slideLayouts/_rels/slideLayout68.xml.rels" ContentType="application/vnd.openxmlformats-package.relationships+xml"/>
  <Override PartName="/ppt/slideLayouts/_rels/slideLayout25.xml.rels" ContentType="application/vnd.openxmlformats-package.relationships+xml"/>
  <Override PartName="/ppt/slideLayouts/_rels/slideLayout74.xml.rels" ContentType="application/vnd.openxmlformats-package.relationships+xml"/>
  <Override PartName="/ppt/slideLayouts/_rels/slideLayout26.xml.rels" ContentType="application/vnd.openxmlformats-package.relationships+xml"/>
  <Override PartName="/ppt/slideLayouts/_rels/slideLayout75.xml.rels" ContentType="application/vnd.openxmlformats-package.relationships+xml"/>
  <Override PartName="/ppt/slideLayouts/_rels/slideLayout76.xml.rels" ContentType="application/vnd.openxmlformats-package.relationships+xml"/>
  <Override PartName="/ppt/slideLayouts/slideLayout84.xml" ContentType="application/vnd.openxmlformats-officedocument.presentationml.slideLayout+xml"/>
  <Override PartName="/ppt/slideLayouts/slideLayout83.xml" ContentType="application/vnd.openxmlformats-officedocument.presentationml.slideLayout+xml"/>
  <Override PartName="/ppt/slideLayouts/slideLayout82.xml" ContentType="application/vnd.openxmlformats-officedocument.presentationml.slideLayout+xml"/>
  <Override PartName="/ppt/slideLayouts/slideLayout81.xml" ContentType="application/vnd.openxmlformats-officedocument.presentationml.slideLayout+xml"/>
  <Override PartName="/ppt/slideLayouts/slideLayout80.xml" ContentType="application/vnd.openxmlformats-officedocument.presentationml.slideLayout+xml"/>
  <Override PartName="/ppt/slideLayouts/slideLayout79.xml" ContentType="application/vnd.openxmlformats-officedocument.presentationml.slideLayout+xml"/>
  <Override PartName="/ppt/slideLayouts/slideLayout42.xml" ContentType="application/vnd.openxmlformats-officedocument.presentationml.slideLayout+xml"/>
  <Override PartName="/ppt/slideLayouts/slideLayout67.xml" ContentType="application/vnd.openxmlformats-officedocument.presentationml.slideLayout+xml"/>
  <Override PartName="/ppt/slideLayouts/slideLayout41.xml" ContentType="application/vnd.openxmlformats-officedocument.presentationml.slideLayout+xml"/>
  <Override PartName="/ppt/slideLayouts/slideLayout66.xml" ContentType="application/vnd.openxmlformats-officedocument.presentationml.slideLayout+xml"/>
  <Override PartName="/ppt/slideLayouts/slideLayout40.xml" ContentType="application/vnd.openxmlformats-officedocument.presentationml.slideLayout+xml"/>
  <Override PartName="/ppt/slideLayouts/slideLayout65.xml" ContentType="application/vnd.openxmlformats-officedocument.presentationml.slideLayout+xml"/>
  <Override PartName="/ppt/slideLayouts/slideLayout64.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7.xml" ContentType="application/vnd.openxmlformats-officedocument.presentationml.slideLayout+xml"/>
  <Override PartName="/ppt/slideLayouts/slideLayout43.xml" ContentType="application/vnd.openxmlformats-officedocument.presentationml.slideLayout+xml"/>
  <Override PartName="/ppt/slideLayouts/slideLayout68.xml" ContentType="application/vnd.openxmlformats-officedocument.presentationml.slideLayout+xml"/>
  <Override PartName="/ppt/slideLayouts/slideLayout8.xml" ContentType="application/vnd.openxmlformats-officedocument.presentationml.slideLayout+xml"/>
  <Override PartName="/ppt/slideLayouts/slideLayout44.xml" ContentType="application/vnd.openxmlformats-officedocument.presentationml.slideLayout+xml"/>
  <Override PartName="/ppt/slideLayouts/slideLayout69.xml" ContentType="application/vnd.openxmlformats-officedocument.presentationml.slideLayout+xml"/>
  <Override PartName="/ppt/slideLayouts/slideLayout9.xml" ContentType="application/vnd.openxmlformats-officedocument.presentationml.slideLayout+xml"/>
  <Override PartName="/ppt/slideLayouts/slideLayout20.xml" ContentType="application/vnd.openxmlformats-officedocument.presentationml.slideLayout+xml"/>
  <Override PartName="/ppt/slideLayouts/slideLayout45.xml" ContentType="application/vnd.openxmlformats-officedocument.presentationml.slideLayout+xml"/>
  <Override PartName="/ppt/slideLayouts/slideLayout36.xml" ContentType="application/vnd.openxmlformats-officedocument.presentationml.slideLayout+xml"/>
  <Override PartName="/ppt/slideLayouts/slideLayout11.xml" ContentType="application/vnd.openxmlformats-officedocument.presentationml.slideLayout+xml"/>
  <Override PartName="/ppt/slideLayouts/slideLayout35.xml" ContentType="application/vnd.openxmlformats-officedocument.presentationml.slideLayout+xml"/>
  <Override PartName="/ppt/slideLayouts/slideLayout10.xml" ContentType="application/vnd.openxmlformats-officedocument.presentationml.slideLayout+xml"/>
  <Override PartName="/ppt/slideLayouts/slideLayout34.xml" ContentType="application/vnd.openxmlformats-officedocument.presentationml.slideLayout+xml"/>
  <Override PartName="/ppt/slideLayouts/slideLayout59.xml" ContentType="application/vnd.openxmlformats-officedocument.presentationml.slideLayout+xml"/>
  <Override PartName="/ppt/slideLayouts/slideLayout33.xml" ContentType="application/vnd.openxmlformats-officedocument.presentationml.slideLayout+xml"/>
  <Override PartName="/ppt/slideLayouts/slideLayout58.xml" ContentType="application/vnd.openxmlformats-officedocument.presentationml.slideLayout+xml"/>
  <Override PartName="/ppt/slideLayouts/slideLayout32.xml" ContentType="application/vnd.openxmlformats-officedocument.presentationml.slideLayout+xml"/>
  <Override PartName="/ppt/slideLayouts/slideLayout57.xml" ContentType="application/vnd.openxmlformats-officedocument.presentationml.slideLayout+xml"/>
  <Override PartName="/ppt/slideLayouts/slideLayout31.xml" ContentType="application/vnd.openxmlformats-officedocument.presentationml.slideLayout+xml"/>
  <Override PartName="/ppt/slideLayouts/slideLayout56.xml" ContentType="application/vnd.openxmlformats-officedocument.presentationml.slideLayout+xml"/>
  <Override PartName="/ppt/slideLayouts/slideLayout30.xml" ContentType="application/vnd.openxmlformats-officedocument.presentationml.slideLayout+xml"/>
  <Override PartName="/ppt/slideLayouts/slideLayout55.xml" ContentType="application/vnd.openxmlformats-officedocument.presentationml.slideLayout+xml"/>
  <Override PartName="/ppt/slideLayouts/slideLayout29.xml" ContentType="application/vnd.openxmlformats-officedocument.presentationml.slideLayout+xml"/>
  <Override PartName="/ppt/slideLayouts/slideLayout28.xml" ContentType="application/vnd.openxmlformats-officedocument.presentationml.slideLayout+xml"/>
  <Override PartName="/ppt/slideLayouts/slideLayout27.xml" ContentType="application/vnd.openxmlformats-officedocument.presentationml.slideLayout+xml"/>
  <Override PartName="/ppt/slideLayouts/slideLayout26.xml" ContentType="application/vnd.openxmlformats-officedocument.presentationml.slideLayout+xml"/>
  <Override PartName="/ppt/slideLayouts/slideLayout25.xml" ContentType="application/vnd.openxmlformats-officedocument.presentationml.slideLayout+xml"/>
  <Override PartName="/ppt/slideLayouts/slideLayout24.xml" ContentType="application/vnd.openxmlformats-officedocument.presentationml.slideLayout+xml"/>
  <Override PartName="/ppt/slideLayouts/slideLayout49.xml" ContentType="application/vnd.openxmlformats-officedocument.presentationml.slideLayout+xml"/>
  <Override PartName="/ppt/slideLayouts/slideLayout23.xml" ContentType="application/vnd.openxmlformats-officedocument.presentationml.slideLayout+xml"/>
  <Override PartName="/ppt/slideLayouts/slideLayout48.xml" ContentType="application/vnd.openxmlformats-officedocument.presentationml.slideLayout+xml"/>
  <Override PartName="/ppt/slideLayouts/slideLayout22.xml" ContentType="application/vnd.openxmlformats-officedocument.presentationml.slideLayout+xml"/>
  <Override PartName="/ppt/slideLayouts/slideLayout47.xml" ContentType="application/vnd.openxmlformats-officedocument.presentationml.slideLayout+xml"/>
  <Override PartName="/ppt/slideLayouts/slideLayout21.xml" ContentType="application/vnd.openxmlformats-officedocument.presentationml.slideLayout+xml"/>
  <Override PartName="/ppt/slideLayouts/slideLayout46.xml" ContentType="application/vnd.openxmlformats-officedocument.presentationml.slideLayout+xml"/>
  <Override PartName="/ppt/slideLayouts/slideLayout6.xml" ContentType="application/vnd.openxmlformats-officedocument.presentationml.slideLayout+xml"/>
  <Override PartName="/ppt/slideLayouts/slideLayout19.xml" ContentType="application/vnd.openxmlformats-officedocument.presentationml.slideLayout+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slideLayouts/slideLayout4.xml" ContentType="application/vnd.openxmlformats-officedocument.presentationml.slideLayout+xml"/>
  <Override PartName="/ppt/slideLayouts/slideLayout17.xml" ContentType="application/vnd.openxmlformats-officedocument.presentationml.slideLayout+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12.xml" ContentType="application/vnd.openxmlformats-officedocument.presentationml.slideLayout+xml"/>
  <Override PartName="/ppt/slideLayouts/slideLayout37.xml" ContentType="application/vnd.openxmlformats-officedocument.presentationml.slideLayout+xml"/>
  <Override PartName="/ppt/slideLayouts/slideLayout13.xml" ContentType="application/vnd.openxmlformats-officedocument.presentationml.slideLayout+xml"/>
  <Override PartName="/ppt/slideLayouts/slideLayout38.xml" ContentType="application/vnd.openxmlformats-officedocument.presentationml.slideLayout+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39.xml" ContentType="application/vnd.openxmlformats-officedocument.presentationml.slideLayout+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50.xml" ContentType="application/vnd.openxmlformats-officedocument.presentationml.slideLayout+xml"/>
  <Override PartName="/ppt/slideLayouts/slideLayout75.xml" ContentType="application/vnd.openxmlformats-officedocument.presentationml.slideLayout+xml"/>
  <Override PartName="/ppt/slideLayouts/slideLayout51.xml" ContentType="application/vnd.openxmlformats-officedocument.presentationml.slideLayout+xml"/>
  <Override PartName="/ppt/slideLayouts/slideLayout76.xml" ContentType="application/vnd.openxmlformats-officedocument.presentationml.slideLayout+xml"/>
  <Override PartName="/ppt/slideLayouts/slideLayout52.xml" ContentType="application/vnd.openxmlformats-officedocument.presentationml.slideLayout+xml"/>
  <Override PartName="/ppt/slideLayouts/slideLayout77.xml" ContentType="application/vnd.openxmlformats-officedocument.presentationml.slideLayout+xml"/>
  <Override PartName="/ppt/slideLayouts/slideLayout53.xml" ContentType="application/vnd.openxmlformats-officedocument.presentationml.slideLayout+xml"/>
  <Override PartName="/ppt/slideLayouts/slideLayout78.xml" ContentType="application/vnd.openxmlformats-officedocument.presentationml.slideLayout+xml"/>
  <Override PartName="/ppt/slideLayouts/slideLayout54.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 id="2147483713" r:id="rId7"/>
    <p:sldMasterId id="2147483726" r:id="rId8"/>
  </p:sldMasterIdLst>
  <p:notesMasterIdLst>
    <p:notesMasterId r:id="rId9"/>
  </p:notesMasterIdLst>
  <p:sldIdLst>
    <p:sldId id="256" r:id="rId10"/>
    <p:sldId id="257" r:id="rId11"/>
    <p:sldId id="258" r:id="rId12"/>
    <p:sldId id="259" r:id="rId13"/>
    <p:sldId id="260" r:id="rId14"/>
    <p:sldId id="261" r:id="rId15"/>
    <p:sldId id="262" r:id="rId16"/>
    <p:sldId id="263" r:id="rId17"/>
    <p:sldId id="264" r:id="rId18"/>
    <p:sldId id="265" r:id="rId19"/>
    <p:sldId id="266" r:id="rId20"/>
    <p:sldId id="267" r:id="rId21"/>
    <p:sldId id="268" r:id="rId22"/>
    <p:sldId id="269" r:id="rId23"/>
    <p:sldId id="270" r:id="rId24"/>
    <p:sldId id="271" r:id="rId25"/>
    <p:sldId id="272" r:id="rId26"/>
    <p:sldId id="273" r:id="rId27"/>
    <p:sldId id="274" r:id="rId28"/>
    <p:sldId id="275" r:id="rId29"/>
    <p:sldId id="276" r:id="rId30"/>
    <p:sldId id="277" r:id="rId31"/>
    <p:sldId id="278" r:id="rId32"/>
    <p:sldId id="279" r:id="rId33"/>
  </p:sldIdLst>
  <p:sldSz cx="9144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notesMaster" Target="notesMasters/notesMaster1.xml"/><Relationship Id="rId10" Type="http://schemas.openxmlformats.org/officeDocument/2006/relationships/slide" Target="slides/slide1.xml"/><Relationship Id="rId11" Type="http://schemas.openxmlformats.org/officeDocument/2006/relationships/slide" Target="slides/slide2.xml"/><Relationship Id="rId12" Type="http://schemas.openxmlformats.org/officeDocument/2006/relationships/slide" Target="slides/slide3.xml"/><Relationship Id="rId13" Type="http://schemas.openxmlformats.org/officeDocument/2006/relationships/slide" Target="slides/slide4.xml"/><Relationship Id="rId14" Type="http://schemas.openxmlformats.org/officeDocument/2006/relationships/slide" Target="slides/slide5.xml"/><Relationship Id="rId15" Type="http://schemas.openxmlformats.org/officeDocument/2006/relationships/slide" Target="slides/slide6.xml"/><Relationship Id="rId16" Type="http://schemas.openxmlformats.org/officeDocument/2006/relationships/slide" Target="slides/slide7.xml"/><Relationship Id="rId17" Type="http://schemas.openxmlformats.org/officeDocument/2006/relationships/slide" Target="slides/slide8.xml"/><Relationship Id="rId18" Type="http://schemas.openxmlformats.org/officeDocument/2006/relationships/slide" Target="slides/slide9.xml"/><Relationship Id="rId19" Type="http://schemas.openxmlformats.org/officeDocument/2006/relationships/slide" Target="slides/slide10.xml"/><Relationship Id="rId20" Type="http://schemas.openxmlformats.org/officeDocument/2006/relationships/slide" Target="slides/slide11.xml"/><Relationship Id="rId21" Type="http://schemas.openxmlformats.org/officeDocument/2006/relationships/slide" Target="slides/slide12.xml"/><Relationship Id="rId22" Type="http://schemas.openxmlformats.org/officeDocument/2006/relationships/slide" Target="slides/slide13.xml"/><Relationship Id="rId23" Type="http://schemas.openxmlformats.org/officeDocument/2006/relationships/slide" Target="slides/slide14.xml"/><Relationship Id="rId24" Type="http://schemas.openxmlformats.org/officeDocument/2006/relationships/slide" Target="slides/slide15.xml"/><Relationship Id="rId25" Type="http://schemas.openxmlformats.org/officeDocument/2006/relationships/slide" Target="slides/slide16.xml"/><Relationship Id="rId26" Type="http://schemas.openxmlformats.org/officeDocument/2006/relationships/slide" Target="slides/slide17.xml"/><Relationship Id="rId27" Type="http://schemas.openxmlformats.org/officeDocument/2006/relationships/slide" Target="slides/slide18.xml"/><Relationship Id="rId28" Type="http://schemas.openxmlformats.org/officeDocument/2006/relationships/slide" Target="slides/slide19.xml"/><Relationship Id="rId29" Type="http://schemas.openxmlformats.org/officeDocument/2006/relationships/slide" Target="slides/slide20.xml"/><Relationship Id="rId30" Type="http://schemas.openxmlformats.org/officeDocument/2006/relationships/slide" Target="slides/slide21.xml"/><Relationship Id="rId31" Type="http://schemas.openxmlformats.org/officeDocument/2006/relationships/slide" Target="slides/slide22.xml"/><Relationship Id="rId32" Type="http://schemas.openxmlformats.org/officeDocument/2006/relationships/slide" Target="slides/slide23.xml"/><Relationship Id="rId33" Type="http://schemas.openxmlformats.org/officeDocument/2006/relationships/slide" Target="slides/slide24.xml"/>
</Relationships>
</file>

<file path=ppt/notesMasters/_rels/notesMaster1.xml.rels><?xml version="1.0" encoding="UTF-8"?>
<Relationships xmlns="http://schemas.openxmlformats.org/package/2006/relationships"><Relationship Id="rId1" Type="http://schemas.openxmlformats.org/officeDocument/2006/relationships/theme" Target="../theme/theme8.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4" name="PlaceHolder 1"/>
          <p:cNvSpPr>
            <a:spLocks noGrp="1"/>
          </p:cNvSpPr>
          <p:nvPr>
            <p:ph type="sldImg"/>
          </p:nvPr>
        </p:nvSpPr>
        <p:spPr>
          <a:xfrm>
            <a:off x="216000" y="812520"/>
            <a:ext cx="7127280" cy="4008960"/>
          </a:xfrm>
          <a:prstGeom prst="rect">
            <a:avLst/>
          </a:prstGeom>
        </p:spPr>
        <p:txBody>
          <a:bodyPr lIns="0" rIns="0" tIns="0" bIns="0" anchor="ctr"/>
          <a:p>
            <a:r>
              <a:rPr b="0" lang="en-GB" sz="1800" spc="-1" strike="noStrike">
                <a:solidFill>
                  <a:srgbClr val="000000"/>
                </a:solidFill>
                <a:latin typeface="Arial"/>
              </a:rPr>
              <a:t>Click to move the slide</a:t>
            </a:r>
            <a:endParaRPr b="0" lang="en-GB" sz="1800" spc="-1" strike="noStrike">
              <a:solidFill>
                <a:srgbClr val="000000"/>
              </a:solidFill>
              <a:latin typeface="Arial"/>
            </a:endParaRPr>
          </a:p>
        </p:txBody>
      </p:sp>
      <p:sp>
        <p:nvSpPr>
          <p:cNvPr id="285" name="PlaceHolder 2"/>
          <p:cNvSpPr>
            <a:spLocks noGrp="1"/>
          </p:cNvSpPr>
          <p:nvPr>
            <p:ph type="body"/>
          </p:nvPr>
        </p:nvSpPr>
        <p:spPr>
          <a:xfrm>
            <a:off x="756000" y="5078520"/>
            <a:ext cx="6047640" cy="4811040"/>
          </a:xfrm>
          <a:prstGeom prst="rect">
            <a:avLst/>
          </a:prstGeom>
        </p:spPr>
        <p:txBody>
          <a:bodyPr lIns="0" rIns="0" tIns="0" bIns="0"/>
          <a:p>
            <a:r>
              <a:rPr b="0" lang="en-US" sz="2000" spc="-1" strike="noStrike">
                <a:latin typeface="Arial"/>
              </a:rPr>
              <a:t>Click to edit the notes format</a:t>
            </a:r>
            <a:endParaRPr b="0" lang="en-US" sz="2000" spc="-1" strike="noStrike">
              <a:latin typeface="Arial"/>
            </a:endParaRPr>
          </a:p>
        </p:txBody>
      </p:sp>
      <p:sp>
        <p:nvSpPr>
          <p:cNvPr id="286" name="PlaceHolder 3"/>
          <p:cNvSpPr>
            <a:spLocks noGrp="1"/>
          </p:cNvSpPr>
          <p:nvPr>
            <p:ph type="hdr"/>
          </p:nvPr>
        </p:nvSpPr>
        <p:spPr>
          <a:xfrm>
            <a:off x="0" y="0"/>
            <a:ext cx="3280680" cy="534240"/>
          </a:xfrm>
          <a:prstGeom prst="rect">
            <a:avLst/>
          </a:prstGeom>
        </p:spPr>
        <p:txBody>
          <a:bodyPr lIns="0" rIns="0" tIns="0" bIns="0"/>
          <a:p>
            <a:r>
              <a:rPr b="0" lang="en-US" sz="1400" spc="-1" strike="noStrike">
                <a:latin typeface="Times New Roman"/>
              </a:rPr>
              <a:t> </a:t>
            </a:r>
            <a:endParaRPr b="0" lang="en-US" sz="1400" spc="-1" strike="noStrike">
              <a:latin typeface="Times New Roman"/>
            </a:endParaRPr>
          </a:p>
        </p:txBody>
      </p:sp>
      <p:sp>
        <p:nvSpPr>
          <p:cNvPr id="287" name="PlaceHolder 4"/>
          <p:cNvSpPr>
            <a:spLocks noGrp="1"/>
          </p:cNvSpPr>
          <p:nvPr>
            <p:ph type="dt"/>
          </p:nvPr>
        </p:nvSpPr>
        <p:spPr>
          <a:xfrm>
            <a:off x="4278960" y="0"/>
            <a:ext cx="3280680" cy="534240"/>
          </a:xfrm>
          <a:prstGeom prst="rect">
            <a:avLst/>
          </a:prstGeom>
        </p:spPr>
        <p:txBody>
          <a:bodyPr lIns="0" rIns="0" tIns="0" bIns="0"/>
          <a:p>
            <a:pPr algn="r"/>
            <a:r>
              <a:rPr b="0" lang="en-US" sz="1400" spc="-1" strike="noStrike">
                <a:latin typeface="Times New Roman"/>
              </a:rPr>
              <a:t> </a:t>
            </a:r>
            <a:endParaRPr b="0" lang="en-US" sz="1400" spc="-1" strike="noStrike">
              <a:latin typeface="Times New Roman"/>
            </a:endParaRPr>
          </a:p>
        </p:txBody>
      </p:sp>
      <p:sp>
        <p:nvSpPr>
          <p:cNvPr id="288" name="PlaceHolder 5"/>
          <p:cNvSpPr>
            <a:spLocks noGrp="1"/>
          </p:cNvSpPr>
          <p:nvPr>
            <p:ph type="ftr"/>
          </p:nvPr>
        </p:nvSpPr>
        <p:spPr>
          <a:xfrm>
            <a:off x="0" y="10157400"/>
            <a:ext cx="3280680" cy="534240"/>
          </a:xfrm>
          <a:prstGeom prst="rect">
            <a:avLst/>
          </a:prstGeom>
        </p:spPr>
        <p:txBody>
          <a:bodyPr lIns="0" rIns="0" tIns="0" bIns="0" anchor="b"/>
          <a:p>
            <a:r>
              <a:rPr b="0" lang="en-US" sz="1400" spc="-1" strike="noStrike">
                <a:latin typeface="Times New Roman"/>
              </a:rPr>
              <a:t> </a:t>
            </a:r>
            <a:endParaRPr b="0" lang="en-US" sz="1400" spc="-1" strike="noStrike">
              <a:latin typeface="Times New Roman"/>
            </a:endParaRPr>
          </a:p>
        </p:txBody>
      </p:sp>
      <p:sp>
        <p:nvSpPr>
          <p:cNvPr id="289" name="PlaceHolder 6"/>
          <p:cNvSpPr>
            <a:spLocks noGrp="1"/>
          </p:cNvSpPr>
          <p:nvPr>
            <p:ph type="sldNum"/>
          </p:nvPr>
        </p:nvSpPr>
        <p:spPr>
          <a:xfrm>
            <a:off x="4278960" y="10157400"/>
            <a:ext cx="3280680" cy="534240"/>
          </a:xfrm>
          <a:prstGeom prst="rect">
            <a:avLst/>
          </a:prstGeom>
        </p:spPr>
        <p:txBody>
          <a:bodyPr lIns="0" rIns="0" tIns="0" bIns="0" anchor="b"/>
          <a:p>
            <a:pPr algn="r"/>
            <a:fld id="{112A96AE-0767-4C12-8DCF-BA64E37E8D6B}" type="slidenum">
              <a:rPr b="0" lang="en-US" sz="1400" spc="-1" strike="noStrike">
                <a:latin typeface="Times New Roman"/>
              </a:rPr>
              <a:t>1</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
</Relationships>
</file>

<file path=ppt/notesSlides/_rels/notesSlide14.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
</Relationships>
</file>

<file path=ppt/notesSlides/_rels/notesSlide15.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
</Relationships>
</file>

<file path=ppt/notesSlides/_rels/notesSlide16.xml.rels><?xml version="1.0" encoding="UTF-8"?>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
</Relationships>
</file>

<file path=ppt/notesSlides/_rels/notesSlide17.xml.rels><?xml version="1.0" encoding="UTF-8"?>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
</Relationships>
</file>

<file path=ppt/notesSlides/_rels/notesSlide18.xml.rels><?xml version="1.0" encoding="UTF-8"?>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
</Relationships>
</file>

<file path=ppt/notesSlides/_rels/notesSlide19.xml.rels><?xml version="1.0" encoding="UTF-8"?>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20.xml.rels><?xml version="1.0" encoding="UTF-8"?>
<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
</Relationships>
</file>

<file path=ppt/notesSlides/_rels/notesSlide21.xml.rels><?xml version="1.0" encoding="UTF-8"?>
<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
</Relationships>
</file>

<file path=ppt/notesSlides/_rels/notesSlide22.xml.rels><?xml version="1.0" encoding="UTF-8"?>
<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
</Relationships>
</file>

<file path=ppt/notesSlides/_rels/notesSlide23.xml.rels><?xml version="1.0" encoding="UTF-8"?>
<Relationships xmlns="http://schemas.openxmlformats.org/package/2006/relationships"><Relationship Id="rId1" Type="http://schemas.openxmlformats.org/officeDocument/2006/relationships/slide" Target="../slides/slide23.xml"/><Relationship Id="rId2" Type="http://schemas.openxmlformats.org/officeDocument/2006/relationships/notesMaster" Target="../notesMasters/notesMaster1.xml"/>
</Relationships>
</file>

<file path=ppt/notesSlides/_rels/notesSlide24.xml.rels><?xml version="1.0" encoding="UTF-8"?>
<Relationships xmlns="http://schemas.openxmlformats.org/package/2006/relationships"><Relationship Id="rId1" Type="http://schemas.openxmlformats.org/officeDocument/2006/relationships/slide" Target="../slides/slide24.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0" name="PlaceHolder 1"/>
          <p:cNvSpPr>
            <a:spLocks noGrp="1"/>
          </p:cNvSpPr>
          <p:nvPr>
            <p:ph type="sldImg"/>
          </p:nvPr>
        </p:nvSpPr>
        <p:spPr>
          <a:xfrm>
            <a:off x="1106640" y="812880"/>
            <a:ext cx="5344920" cy="4008240"/>
          </a:xfrm>
          <a:prstGeom prst="rect">
            <a:avLst/>
          </a:prstGeom>
        </p:spPr>
      </p:sp>
      <p:sp>
        <p:nvSpPr>
          <p:cNvPr id="441" name="PlaceHolder 2"/>
          <p:cNvSpPr>
            <a:spLocks noGrp="1"/>
          </p:cNvSpPr>
          <p:nvPr>
            <p:ph type="body"/>
          </p:nvPr>
        </p:nvSpPr>
        <p:spPr>
          <a:xfrm>
            <a:off x="755640" y="5078520"/>
            <a:ext cx="6048000" cy="4811400"/>
          </a:xfrm>
          <a:prstGeom prst="rect">
            <a:avLst/>
          </a:prstGeom>
        </p:spPr>
        <p:txBody>
          <a:bodyPr lIns="0" rIns="0" tIns="0" bIns="0" anchor="ctr"/>
          <a:p>
            <a:endParaRPr b="0" lang="en-US" sz="2000" spc="-1" strike="noStrike">
              <a:latin typeface="Arial"/>
            </a:endParaRPr>
          </a:p>
        </p:txBody>
      </p:sp>
      <p:sp>
        <p:nvSpPr>
          <p:cNvPr id="442" name="TextShape 3"/>
          <p:cNvSpPr txBox="1"/>
          <p:nvPr/>
        </p:nvSpPr>
        <p:spPr>
          <a:xfrm>
            <a:off x="4278240" y="10156680"/>
            <a:ext cx="3279240" cy="533160"/>
          </a:xfrm>
          <a:prstGeom prst="rect">
            <a:avLst/>
          </a:prstGeom>
          <a:noFill/>
          <a:ln w="9360">
            <a:noFill/>
          </a:ln>
        </p:spPr>
        <p:txBody>
          <a:bodyPr lIns="0" rIns="0" tIns="0" bIns="0" anchor="b"/>
          <a:p>
            <a:endParaRPr b="0" lang="en-US" sz="2400" spc="-1" strike="noStrike">
              <a:latin typeface="Times New Roman"/>
            </a:endParaRPr>
          </a:p>
        </p:txBody>
      </p:sp>
    </p:spTree>
  </p:cSld>
</p:notes>
</file>

<file path=ppt/notesSlides/notesSlide1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7" name="PlaceHolder 1"/>
          <p:cNvSpPr>
            <a:spLocks noGrp="1"/>
          </p:cNvSpPr>
          <p:nvPr>
            <p:ph type="sldImg"/>
          </p:nvPr>
        </p:nvSpPr>
        <p:spPr>
          <a:xfrm>
            <a:off x="1106640" y="812880"/>
            <a:ext cx="5344920" cy="4008240"/>
          </a:xfrm>
          <a:prstGeom prst="rect">
            <a:avLst/>
          </a:prstGeom>
        </p:spPr>
      </p:sp>
      <p:sp>
        <p:nvSpPr>
          <p:cNvPr id="468" name="PlaceHolder 2"/>
          <p:cNvSpPr>
            <a:spLocks noGrp="1"/>
          </p:cNvSpPr>
          <p:nvPr>
            <p:ph type="body"/>
          </p:nvPr>
        </p:nvSpPr>
        <p:spPr>
          <a:xfrm>
            <a:off x="755640" y="5078520"/>
            <a:ext cx="6048000" cy="4811400"/>
          </a:xfrm>
          <a:prstGeom prst="rect">
            <a:avLst/>
          </a:prstGeom>
        </p:spPr>
        <p:txBody>
          <a:bodyPr lIns="0" rIns="0" tIns="0" bIns="0" anchor="ctr"/>
          <a:p>
            <a:endParaRPr b="0" lang="en-US" sz="2000" spc="-1" strike="noStrike">
              <a:latin typeface="Arial"/>
            </a:endParaRPr>
          </a:p>
        </p:txBody>
      </p:sp>
      <p:sp>
        <p:nvSpPr>
          <p:cNvPr id="469" name="TextShape 3"/>
          <p:cNvSpPr txBox="1"/>
          <p:nvPr/>
        </p:nvSpPr>
        <p:spPr>
          <a:xfrm>
            <a:off x="4278240" y="10156680"/>
            <a:ext cx="3279240" cy="533160"/>
          </a:xfrm>
          <a:prstGeom prst="rect">
            <a:avLst/>
          </a:prstGeom>
          <a:noFill/>
          <a:ln w="9360">
            <a:noFill/>
          </a:ln>
        </p:spPr>
        <p:txBody>
          <a:bodyPr lIns="0" rIns="0" tIns="0" bIns="0" anchor="b"/>
          <a:p>
            <a:endParaRPr b="0" lang="en-US" sz="2400" spc="-1" strike="noStrike">
              <a:latin typeface="Times New Roman"/>
            </a:endParaRPr>
          </a:p>
        </p:txBody>
      </p:sp>
    </p:spTree>
  </p:cSld>
</p:notes>
</file>

<file path=ppt/notesSlides/notesSlide1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0" name="PlaceHolder 1"/>
          <p:cNvSpPr>
            <a:spLocks noGrp="1"/>
          </p:cNvSpPr>
          <p:nvPr>
            <p:ph type="sldImg"/>
          </p:nvPr>
        </p:nvSpPr>
        <p:spPr>
          <a:xfrm>
            <a:off x="1106640" y="812880"/>
            <a:ext cx="5344920" cy="4008240"/>
          </a:xfrm>
          <a:prstGeom prst="rect">
            <a:avLst/>
          </a:prstGeom>
        </p:spPr>
      </p:sp>
      <p:sp>
        <p:nvSpPr>
          <p:cNvPr id="471" name="PlaceHolder 2"/>
          <p:cNvSpPr>
            <a:spLocks noGrp="1"/>
          </p:cNvSpPr>
          <p:nvPr>
            <p:ph type="body"/>
          </p:nvPr>
        </p:nvSpPr>
        <p:spPr>
          <a:xfrm>
            <a:off x="755640" y="5078520"/>
            <a:ext cx="6048000" cy="4811400"/>
          </a:xfrm>
          <a:prstGeom prst="rect">
            <a:avLst/>
          </a:prstGeom>
        </p:spPr>
        <p:txBody>
          <a:bodyPr lIns="0" rIns="0" tIns="0" bIns="0" anchor="ctr"/>
          <a:p>
            <a:endParaRPr b="0" lang="en-US" sz="2000" spc="-1" strike="noStrike">
              <a:latin typeface="Arial"/>
            </a:endParaRPr>
          </a:p>
        </p:txBody>
      </p:sp>
      <p:sp>
        <p:nvSpPr>
          <p:cNvPr id="472" name="TextShape 3"/>
          <p:cNvSpPr txBox="1"/>
          <p:nvPr/>
        </p:nvSpPr>
        <p:spPr>
          <a:xfrm>
            <a:off x="4278240" y="10156680"/>
            <a:ext cx="3279240" cy="533160"/>
          </a:xfrm>
          <a:prstGeom prst="rect">
            <a:avLst/>
          </a:prstGeom>
          <a:noFill/>
          <a:ln w="9360">
            <a:noFill/>
          </a:ln>
        </p:spPr>
        <p:txBody>
          <a:bodyPr lIns="0" rIns="0" tIns="0" bIns="0" anchor="b"/>
          <a:p>
            <a:endParaRPr b="0" lang="en-US" sz="2400" spc="-1" strike="noStrike">
              <a:latin typeface="Times New Roman"/>
            </a:endParaRPr>
          </a:p>
        </p:txBody>
      </p:sp>
    </p:spTree>
  </p:cSld>
</p:notes>
</file>

<file path=ppt/notesSlides/notesSlide1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3" name="PlaceHolder 1"/>
          <p:cNvSpPr>
            <a:spLocks noGrp="1"/>
          </p:cNvSpPr>
          <p:nvPr>
            <p:ph type="sldImg"/>
          </p:nvPr>
        </p:nvSpPr>
        <p:spPr>
          <a:xfrm>
            <a:off x="1106640" y="812880"/>
            <a:ext cx="5344920" cy="4008240"/>
          </a:xfrm>
          <a:prstGeom prst="rect">
            <a:avLst/>
          </a:prstGeom>
        </p:spPr>
      </p:sp>
      <p:sp>
        <p:nvSpPr>
          <p:cNvPr id="474" name="PlaceHolder 2"/>
          <p:cNvSpPr>
            <a:spLocks noGrp="1"/>
          </p:cNvSpPr>
          <p:nvPr>
            <p:ph type="body"/>
          </p:nvPr>
        </p:nvSpPr>
        <p:spPr>
          <a:xfrm>
            <a:off x="755640" y="5078520"/>
            <a:ext cx="6048000" cy="4811400"/>
          </a:xfrm>
          <a:prstGeom prst="rect">
            <a:avLst/>
          </a:prstGeom>
        </p:spPr>
        <p:txBody>
          <a:bodyPr lIns="0" rIns="0" tIns="0" bIns="0" anchor="ctr"/>
          <a:p>
            <a:endParaRPr b="0" lang="en-US" sz="2000" spc="-1" strike="noStrike">
              <a:latin typeface="Arial"/>
            </a:endParaRPr>
          </a:p>
        </p:txBody>
      </p:sp>
      <p:sp>
        <p:nvSpPr>
          <p:cNvPr id="475" name="TextShape 3"/>
          <p:cNvSpPr txBox="1"/>
          <p:nvPr/>
        </p:nvSpPr>
        <p:spPr>
          <a:xfrm>
            <a:off x="4278240" y="10156680"/>
            <a:ext cx="3279240" cy="533160"/>
          </a:xfrm>
          <a:prstGeom prst="rect">
            <a:avLst/>
          </a:prstGeom>
          <a:noFill/>
          <a:ln w="9360">
            <a:noFill/>
          </a:ln>
        </p:spPr>
        <p:txBody>
          <a:bodyPr lIns="0" rIns="0" tIns="0" bIns="0" anchor="b"/>
          <a:p>
            <a:endParaRPr b="0" lang="en-US" sz="2400" spc="-1" strike="noStrike">
              <a:latin typeface="Times New Roman"/>
            </a:endParaRPr>
          </a:p>
        </p:txBody>
      </p:sp>
    </p:spTree>
  </p:cSld>
</p:notes>
</file>

<file path=ppt/notesSlides/notesSlide1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6" name="PlaceHolder 1"/>
          <p:cNvSpPr>
            <a:spLocks noGrp="1"/>
          </p:cNvSpPr>
          <p:nvPr>
            <p:ph type="sldImg"/>
          </p:nvPr>
        </p:nvSpPr>
        <p:spPr>
          <a:xfrm>
            <a:off x="1106640" y="812880"/>
            <a:ext cx="5344920" cy="4008240"/>
          </a:xfrm>
          <a:prstGeom prst="rect">
            <a:avLst/>
          </a:prstGeom>
        </p:spPr>
      </p:sp>
      <p:sp>
        <p:nvSpPr>
          <p:cNvPr id="477" name="PlaceHolder 2"/>
          <p:cNvSpPr>
            <a:spLocks noGrp="1"/>
          </p:cNvSpPr>
          <p:nvPr>
            <p:ph type="body"/>
          </p:nvPr>
        </p:nvSpPr>
        <p:spPr>
          <a:xfrm>
            <a:off x="755640" y="5078520"/>
            <a:ext cx="6048000" cy="4811400"/>
          </a:xfrm>
          <a:prstGeom prst="rect">
            <a:avLst/>
          </a:prstGeom>
        </p:spPr>
        <p:txBody>
          <a:bodyPr lIns="0" rIns="0" tIns="0" bIns="0" anchor="ctr"/>
          <a:p>
            <a:endParaRPr b="0" lang="en-US" sz="2000" spc="-1" strike="noStrike">
              <a:latin typeface="Arial"/>
            </a:endParaRPr>
          </a:p>
        </p:txBody>
      </p:sp>
      <p:sp>
        <p:nvSpPr>
          <p:cNvPr id="478" name="TextShape 3"/>
          <p:cNvSpPr txBox="1"/>
          <p:nvPr/>
        </p:nvSpPr>
        <p:spPr>
          <a:xfrm>
            <a:off x="4278240" y="10156680"/>
            <a:ext cx="3279240" cy="533160"/>
          </a:xfrm>
          <a:prstGeom prst="rect">
            <a:avLst/>
          </a:prstGeom>
          <a:noFill/>
          <a:ln w="9360">
            <a:noFill/>
          </a:ln>
        </p:spPr>
        <p:txBody>
          <a:bodyPr lIns="0" rIns="0" tIns="0" bIns="0" anchor="b"/>
          <a:p>
            <a:endParaRPr b="0" lang="en-US" sz="2400" spc="-1" strike="noStrike">
              <a:latin typeface="Times New Roman"/>
            </a:endParaRPr>
          </a:p>
        </p:txBody>
      </p:sp>
    </p:spTree>
  </p:cSld>
</p:notes>
</file>

<file path=ppt/notesSlides/notesSlide1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9" name="PlaceHolder 1"/>
          <p:cNvSpPr>
            <a:spLocks noGrp="1"/>
          </p:cNvSpPr>
          <p:nvPr>
            <p:ph type="sldImg"/>
          </p:nvPr>
        </p:nvSpPr>
        <p:spPr>
          <a:xfrm>
            <a:off x="1104840" y="696960"/>
            <a:ext cx="4648320" cy="3486240"/>
          </a:xfrm>
          <a:prstGeom prst="rect">
            <a:avLst/>
          </a:prstGeom>
        </p:spPr>
      </p:sp>
      <p:sp>
        <p:nvSpPr>
          <p:cNvPr id="480" name="PlaceHolder 2"/>
          <p:cNvSpPr>
            <a:spLocks noGrp="1"/>
          </p:cNvSpPr>
          <p:nvPr>
            <p:ph type="body"/>
          </p:nvPr>
        </p:nvSpPr>
        <p:spPr>
          <a:xfrm>
            <a:off x="685800" y="4416120"/>
            <a:ext cx="5486400" cy="4182840"/>
          </a:xfrm>
          <a:prstGeom prst="rect">
            <a:avLst/>
          </a:prstGeom>
        </p:spPr>
        <p:txBody>
          <a:bodyPr lIns="0" rIns="0" tIns="0" bIns="0"/>
          <a:p>
            <a:endParaRPr b="0" lang="en-US" sz="1200" spc="-1" strike="noStrike">
              <a:solidFill>
                <a:srgbClr val="000000"/>
              </a:solidFill>
              <a:latin typeface="Arial"/>
            </a:endParaRPr>
          </a:p>
        </p:txBody>
      </p:sp>
      <p:sp>
        <p:nvSpPr>
          <p:cNvPr id="481" name="CustomShape 3"/>
          <p:cNvSpPr/>
          <p:nvPr/>
        </p:nvSpPr>
        <p:spPr>
          <a:xfrm>
            <a:off x="3884760" y="8829720"/>
            <a:ext cx="2971800" cy="46512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nchor="b"/>
          <a:p>
            <a:pPr algn="r">
              <a:lnSpc>
                <a:spcPct val="100000"/>
              </a:lnSpc>
            </a:pPr>
            <a:fld id="{4C7F7987-44EA-4D9A-BBEA-35A6D302A997}" type="slidenum">
              <a:rPr b="0" lang="en-US" sz="1200" spc="-1" strike="noStrike">
                <a:latin typeface="Arial"/>
              </a:rPr>
              <a:t>1</a:t>
            </a:fld>
            <a:endParaRPr b="0" lang="en-US" sz="1200" spc="-1" strike="noStrike">
              <a:latin typeface="Arial"/>
            </a:endParaRPr>
          </a:p>
        </p:txBody>
      </p:sp>
    </p:spTree>
  </p:cSld>
</p:notes>
</file>

<file path=ppt/notesSlides/notesSlide1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2" name="PlaceHolder 1"/>
          <p:cNvSpPr>
            <a:spLocks noGrp="1"/>
          </p:cNvSpPr>
          <p:nvPr>
            <p:ph type="sldImg"/>
          </p:nvPr>
        </p:nvSpPr>
        <p:spPr>
          <a:xfrm>
            <a:off x="1106640" y="812880"/>
            <a:ext cx="5344920" cy="4008240"/>
          </a:xfrm>
          <a:prstGeom prst="rect">
            <a:avLst/>
          </a:prstGeom>
        </p:spPr>
      </p:sp>
      <p:sp>
        <p:nvSpPr>
          <p:cNvPr id="483" name="PlaceHolder 2"/>
          <p:cNvSpPr>
            <a:spLocks noGrp="1"/>
          </p:cNvSpPr>
          <p:nvPr>
            <p:ph type="body"/>
          </p:nvPr>
        </p:nvSpPr>
        <p:spPr>
          <a:xfrm>
            <a:off x="755640" y="5078520"/>
            <a:ext cx="6048000" cy="4811400"/>
          </a:xfrm>
          <a:prstGeom prst="rect">
            <a:avLst/>
          </a:prstGeom>
        </p:spPr>
        <p:txBody>
          <a:bodyPr lIns="0" rIns="0" tIns="0" bIns="0" anchor="ctr"/>
          <a:p>
            <a:endParaRPr b="0" lang="en-US" sz="2000" spc="-1" strike="noStrike">
              <a:latin typeface="Arial"/>
            </a:endParaRPr>
          </a:p>
        </p:txBody>
      </p:sp>
      <p:sp>
        <p:nvSpPr>
          <p:cNvPr id="484" name="TextShape 3"/>
          <p:cNvSpPr txBox="1"/>
          <p:nvPr/>
        </p:nvSpPr>
        <p:spPr>
          <a:xfrm>
            <a:off x="4278240" y="10156680"/>
            <a:ext cx="3279240" cy="533160"/>
          </a:xfrm>
          <a:prstGeom prst="rect">
            <a:avLst/>
          </a:prstGeom>
          <a:noFill/>
          <a:ln w="9360">
            <a:noFill/>
          </a:ln>
        </p:spPr>
        <p:txBody>
          <a:bodyPr lIns="0" rIns="0" tIns="0" bIns="0" anchor="b"/>
          <a:p>
            <a:endParaRPr b="0" lang="en-US" sz="2400" spc="-1" strike="noStrike">
              <a:latin typeface="Times New Roman"/>
            </a:endParaRPr>
          </a:p>
        </p:txBody>
      </p:sp>
    </p:spTree>
  </p:cSld>
</p:notes>
</file>

<file path=ppt/notesSlides/notesSlide1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5" name="PlaceHolder 1"/>
          <p:cNvSpPr>
            <a:spLocks noGrp="1"/>
          </p:cNvSpPr>
          <p:nvPr>
            <p:ph type="sldImg"/>
          </p:nvPr>
        </p:nvSpPr>
        <p:spPr>
          <a:xfrm>
            <a:off x="1106640" y="812880"/>
            <a:ext cx="5344920" cy="4008240"/>
          </a:xfrm>
          <a:prstGeom prst="rect">
            <a:avLst/>
          </a:prstGeom>
        </p:spPr>
      </p:sp>
      <p:sp>
        <p:nvSpPr>
          <p:cNvPr id="486" name="PlaceHolder 2"/>
          <p:cNvSpPr>
            <a:spLocks noGrp="1"/>
          </p:cNvSpPr>
          <p:nvPr>
            <p:ph type="body"/>
          </p:nvPr>
        </p:nvSpPr>
        <p:spPr>
          <a:xfrm>
            <a:off x="755640" y="5078520"/>
            <a:ext cx="6048000" cy="4811400"/>
          </a:xfrm>
          <a:prstGeom prst="rect">
            <a:avLst/>
          </a:prstGeom>
        </p:spPr>
        <p:txBody>
          <a:bodyPr lIns="0" rIns="0" tIns="0" bIns="0" anchor="ctr"/>
          <a:p>
            <a:endParaRPr b="0" lang="en-US" sz="2000" spc="-1" strike="noStrike">
              <a:latin typeface="Arial"/>
            </a:endParaRPr>
          </a:p>
        </p:txBody>
      </p:sp>
      <p:sp>
        <p:nvSpPr>
          <p:cNvPr id="487" name="TextShape 3"/>
          <p:cNvSpPr txBox="1"/>
          <p:nvPr/>
        </p:nvSpPr>
        <p:spPr>
          <a:xfrm>
            <a:off x="4278240" y="10156680"/>
            <a:ext cx="3279240" cy="533160"/>
          </a:xfrm>
          <a:prstGeom prst="rect">
            <a:avLst/>
          </a:prstGeom>
          <a:noFill/>
          <a:ln w="9360">
            <a:noFill/>
          </a:ln>
        </p:spPr>
        <p:txBody>
          <a:bodyPr lIns="0" rIns="0" tIns="0" bIns="0" anchor="b"/>
          <a:p>
            <a:endParaRPr b="0" lang="en-US" sz="2400" spc="-1" strike="noStrike">
              <a:latin typeface="Times New Roman"/>
            </a:endParaRPr>
          </a:p>
        </p:txBody>
      </p:sp>
    </p:spTree>
  </p:cSld>
</p:notes>
</file>

<file path=ppt/notesSlides/notesSlide1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8" name="PlaceHolder 1"/>
          <p:cNvSpPr>
            <a:spLocks noGrp="1"/>
          </p:cNvSpPr>
          <p:nvPr>
            <p:ph type="sldImg"/>
          </p:nvPr>
        </p:nvSpPr>
        <p:spPr>
          <a:xfrm>
            <a:off x="1106640" y="812880"/>
            <a:ext cx="5344920" cy="4008240"/>
          </a:xfrm>
          <a:prstGeom prst="rect">
            <a:avLst/>
          </a:prstGeom>
        </p:spPr>
      </p:sp>
      <p:sp>
        <p:nvSpPr>
          <p:cNvPr id="489" name="PlaceHolder 2"/>
          <p:cNvSpPr>
            <a:spLocks noGrp="1"/>
          </p:cNvSpPr>
          <p:nvPr>
            <p:ph type="body"/>
          </p:nvPr>
        </p:nvSpPr>
        <p:spPr>
          <a:xfrm>
            <a:off x="755640" y="5078520"/>
            <a:ext cx="6048000" cy="4811400"/>
          </a:xfrm>
          <a:prstGeom prst="rect">
            <a:avLst/>
          </a:prstGeom>
        </p:spPr>
        <p:txBody>
          <a:bodyPr lIns="0" rIns="0" tIns="0" bIns="0" anchor="ctr"/>
          <a:p>
            <a:endParaRPr b="0" lang="en-US" sz="2000" spc="-1" strike="noStrike">
              <a:latin typeface="Arial"/>
            </a:endParaRPr>
          </a:p>
        </p:txBody>
      </p:sp>
      <p:sp>
        <p:nvSpPr>
          <p:cNvPr id="490" name="TextShape 3"/>
          <p:cNvSpPr txBox="1"/>
          <p:nvPr/>
        </p:nvSpPr>
        <p:spPr>
          <a:xfrm>
            <a:off x="4278240" y="10156680"/>
            <a:ext cx="3279240" cy="533160"/>
          </a:xfrm>
          <a:prstGeom prst="rect">
            <a:avLst/>
          </a:prstGeom>
          <a:noFill/>
          <a:ln w="9360">
            <a:noFill/>
          </a:ln>
        </p:spPr>
        <p:txBody>
          <a:bodyPr lIns="0" rIns="0" tIns="0" bIns="0" anchor="b"/>
          <a:p>
            <a:endParaRPr b="0" lang="en-US" sz="2400" spc="-1" strike="noStrike">
              <a:latin typeface="Times New Roman"/>
            </a:endParaRPr>
          </a:p>
        </p:txBody>
      </p:sp>
    </p:spTree>
  </p:cSld>
</p:notes>
</file>

<file path=ppt/notesSlides/notesSlide1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1" name="PlaceHolder 1"/>
          <p:cNvSpPr>
            <a:spLocks noGrp="1"/>
          </p:cNvSpPr>
          <p:nvPr>
            <p:ph type="sldImg"/>
          </p:nvPr>
        </p:nvSpPr>
        <p:spPr>
          <a:xfrm>
            <a:off x="1106640" y="812880"/>
            <a:ext cx="5344920" cy="4008240"/>
          </a:xfrm>
          <a:prstGeom prst="rect">
            <a:avLst/>
          </a:prstGeom>
        </p:spPr>
      </p:sp>
      <p:sp>
        <p:nvSpPr>
          <p:cNvPr id="492" name="PlaceHolder 2"/>
          <p:cNvSpPr>
            <a:spLocks noGrp="1"/>
          </p:cNvSpPr>
          <p:nvPr>
            <p:ph type="body"/>
          </p:nvPr>
        </p:nvSpPr>
        <p:spPr>
          <a:xfrm>
            <a:off x="755640" y="5078520"/>
            <a:ext cx="6048000" cy="4811400"/>
          </a:xfrm>
          <a:prstGeom prst="rect">
            <a:avLst/>
          </a:prstGeom>
        </p:spPr>
        <p:txBody>
          <a:bodyPr lIns="0" rIns="0" tIns="0" bIns="0" anchor="ctr"/>
          <a:p>
            <a:endParaRPr b="0" lang="en-US" sz="2000" spc="-1" strike="noStrike">
              <a:latin typeface="Arial"/>
            </a:endParaRPr>
          </a:p>
        </p:txBody>
      </p:sp>
      <p:sp>
        <p:nvSpPr>
          <p:cNvPr id="493" name="TextShape 3"/>
          <p:cNvSpPr txBox="1"/>
          <p:nvPr/>
        </p:nvSpPr>
        <p:spPr>
          <a:xfrm>
            <a:off x="4278240" y="10156680"/>
            <a:ext cx="3279240" cy="533160"/>
          </a:xfrm>
          <a:prstGeom prst="rect">
            <a:avLst/>
          </a:prstGeom>
          <a:noFill/>
          <a:ln w="9360">
            <a:noFill/>
          </a:ln>
        </p:spPr>
        <p:txBody>
          <a:bodyPr lIns="0" rIns="0" tIns="0" bIns="0" anchor="b"/>
          <a:p>
            <a:endParaRPr b="0" lang="en-US" sz="2400" spc="-1" strike="noStrike">
              <a:latin typeface="Times New Roman"/>
            </a:endParaRPr>
          </a:p>
        </p:txBody>
      </p:sp>
    </p:spTree>
  </p:cSld>
</p:notes>
</file>

<file path=ppt/notesSlides/notesSlide1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4" name="PlaceHolder 1"/>
          <p:cNvSpPr>
            <a:spLocks noGrp="1"/>
          </p:cNvSpPr>
          <p:nvPr>
            <p:ph type="sldImg"/>
          </p:nvPr>
        </p:nvSpPr>
        <p:spPr>
          <a:xfrm>
            <a:off x="1106640" y="812880"/>
            <a:ext cx="5344920" cy="4008240"/>
          </a:xfrm>
          <a:prstGeom prst="rect">
            <a:avLst/>
          </a:prstGeom>
        </p:spPr>
      </p:sp>
      <p:sp>
        <p:nvSpPr>
          <p:cNvPr id="495" name="PlaceHolder 2"/>
          <p:cNvSpPr>
            <a:spLocks noGrp="1"/>
          </p:cNvSpPr>
          <p:nvPr>
            <p:ph type="body"/>
          </p:nvPr>
        </p:nvSpPr>
        <p:spPr>
          <a:xfrm>
            <a:off x="755640" y="5078520"/>
            <a:ext cx="6048000" cy="4811400"/>
          </a:xfrm>
          <a:prstGeom prst="rect">
            <a:avLst/>
          </a:prstGeom>
        </p:spPr>
        <p:txBody>
          <a:bodyPr lIns="0" rIns="0" tIns="0" bIns="0" anchor="ctr"/>
          <a:p>
            <a:endParaRPr b="0" lang="en-US" sz="2000" spc="-1" strike="noStrike">
              <a:latin typeface="Arial"/>
            </a:endParaRPr>
          </a:p>
        </p:txBody>
      </p:sp>
      <p:sp>
        <p:nvSpPr>
          <p:cNvPr id="496" name="TextShape 3"/>
          <p:cNvSpPr txBox="1"/>
          <p:nvPr/>
        </p:nvSpPr>
        <p:spPr>
          <a:xfrm>
            <a:off x="4278240" y="10156680"/>
            <a:ext cx="3279240" cy="533160"/>
          </a:xfrm>
          <a:prstGeom prst="rect">
            <a:avLst/>
          </a:prstGeom>
          <a:noFill/>
          <a:ln w="9360">
            <a:noFill/>
          </a:ln>
        </p:spPr>
        <p:txBody>
          <a:bodyPr lIns="0" rIns="0" tIns="0" bIns="0" anchor="b"/>
          <a:p>
            <a:endParaRPr b="0" lang="en-US" sz="2400" spc="-1" strike="noStrike">
              <a:latin typeface="Times New Roman"/>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3" name="PlaceHolder 1"/>
          <p:cNvSpPr>
            <a:spLocks noGrp="1"/>
          </p:cNvSpPr>
          <p:nvPr>
            <p:ph type="sldImg"/>
          </p:nvPr>
        </p:nvSpPr>
        <p:spPr>
          <a:xfrm>
            <a:off x="1106640" y="812880"/>
            <a:ext cx="5344920" cy="4008240"/>
          </a:xfrm>
          <a:prstGeom prst="rect">
            <a:avLst/>
          </a:prstGeom>
        </p:spPr>
      </p:sp>
      <p:sp>
        <p:nvSpPr>
          <p:cNvPr id="444" name="PlaceHolder 2"/>
          <p:cNvSpPr>
            <a:spLocks noGrp="1"/>
          </p:cNvSpPr>
          <p:nvPr>
            <p:ph type="body"/>
          </p:nvPr>
        </p:nvSpPr>
        <p:spPr>
          <a:xfrm>
            <a:off x="755640" y="5078520"/>
            <a:ext cx="6048000" cy="4811400"/>
          </a:xfrm>
          <a:prstGeom prst="rect">
            <a:avLst/>
          </a:prstGeom>
        </p:spPr>
        <p:txBody>
          <a:bodyPr lIns="0" rIns="0" tIns="0" bIns="0" anchor="ctr"/>
          <a:p>
            <a:endParaRPr b="0" lang="en-US" sz="2000" spc="-1" strike="noStrike">
              <a:latin typeface="Arial"/>
            </a:endParaRPr>
          </a:p>
        </p:txBody>
      </p:sp>
      <p:sp>
        <p:nvSpPr>
          <p:cNvPr id="445" name="TextShape 3"/>
          <p:cNvSpPr txBox="1"/>
          <p:nvPr/>
        </p:nvSpPr>
        <p:spPr>
          <a:xfrm>
            <a:off x="4278240" y="10156680"/>
            <a:ext cx="3279240" cy="533160"/>
          </a:xfrm>
          <a:prstGeom prst="rect">
            <a:avLst/>
          </a:prstGeom>
          <a:noFill/>
          <a:ln w="9360">
            <a:noFill/>
          </a:ln>
        </p:spPr>
        <p:txBody>
          <a:bodyPr lIns="0" rIns="0" tIns="0" bIns="0" anchor="b"/>
          <a:p>
            <a:endParaRPr b="0" lang="en-US" sz="2400" spc="-1" strike="noStrike">
              <a:latin typeface="Times New Roman"/>
            </a:endParaRPr>
          </a:p>
        </p:txBody>
      </p:sp>
    </p:spTree>
  </p:cSld>
</p:notes>
</file>

<file path=ppt/notesSlides/notesSlide2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7" name="PlaceHolder 1"/>
          <p:cNvSpPr>
            <a:spLocks noGrp="1"/>
          </p:cNvSpPr>
          <p:nvPr>
            <p:ph type="sldImg"/>
          </p:nvPr>
        </p:nvSpPr>
        <p:spPr>
          <a:xfrm>
            <a:off x="1106640" y="812880"/>
            <a:ext cx="5344920" cy="4008240"/>
          </a:xfrm>
          <a:prstGeom prst="rect">
            <a:avLst/>
          </a:prstGeom>
        </p:spPr>
      </p:sp>
      <p:sp>
        <p:nvSpPr>
          <p:cNvPr id="498" name="PlaceHolder 2"/>
          <p:cNvSpPr>
            <a:spLocks noGrp="1"/>
          </p:cNvSpPr>
          <p:nvPr>
            <p:ph type="body"/>
          </p:nvPr>
        </p:nvSpPr>
        <p:spPr>
          <a:xfrm>
            <a:off x="755640" y="5078520"/>
            <a:ext cx="6048000" cy="4811400"/>
          </a:xfrm>
          <a:prstGeom prst="rect">
            <a:avLst/>
          </a:prstGeom>
        </p:spPr>
        <p:txBody>
          <a:bodyPr lIns="0" rIns="0" tIns="0" bIns="0" anchor="ctr"/>
          <a:p>
            <a:endParaRPr b="0" lang="en-US" sz="2000" spc="-1" strike="noStrike">
              <a:latin typeface="Arial"/>
            </a:endParaRPr>
          </a:p>
        </p:txBody>
      </p:sp>
      <p:sp>
        <p:nvSpPr>
          <p:cNvPr id="499" name="TextShape 3"/>
          <p:cNvSpPr txBox="1"/>
          <p:nvPr/>
        </p:nvSpPr>
        <p:spPr>
          <a:xfrm>
            <a:off x="4278240" y="10156680"/>
            <a:ext cx="3279240" cy="533160"/>
          </a:xfrm>
          <a:prstGeom prst="rect">
            <a:avLst/>
          </a:prstGeom>
          <a:noFill/>
          <a:ln w="9360">
            <a:noFill/>
          </a:ln>
        </p:spPr>
        <p:txBody>
          <a:bodyPr lIns="0" rIns="0" tIns="0" bIns="0" anchor="b"/>
          <a:p>
            <a:endParaRPr b="0" lang="en-US" sz="2400" spc="-1" strike="noStrike">
              <a:latin typeface="Times New Roman"/>
            </a:endParaRPr>
          </a:p>
        </p:txBody>
      </p:sp>
    </p:spTree>
  </p:cSld>
</p:notes>
</file>

<file path=ppt/notesSlides/notesSlide2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0" name="PlaceHolder 1"/>
          <p:cNvSpPr>
            <a:spLocks noGrp="1"/>
          </p:cNvSpPr>
          <p:nvPr>
            <p:ph type="sldImg"/>
          </p:nvPr>
        </p:nvSpPr>
        <p:spPr>
          <a:xfrm>
            <a:off x="1106640" y="812880"/>
            <a:ext cx="5344920" cy="4008240"/>
          </a:xfrm>
          <a:prstGeom prst="rect">
            <a:avLst/>
          </a:prstGeom>
        </p:spPr>
      </p:sp>
      <p:sp>
        <p:nvSpPr>
          <p:cNvPr id="501" name="PlaceHolder 2"/>
          <p:cNvSpPr>
            <a:spLocks noGrp="1"/>
          </p:cNvSpPr>
          <p:nvPr>
            <p:ph type="body"/>
          </p:nvPr>
        </p:nvSpPr>
        <p:spPr>
          <a:xfrm>
            <a:off x="755640" y="5078520"/>
            <a:ext cx="6048000" cy="4811400"/>
          </a:xfrm>
          <a:prstGeom prst="rect">
            <a:avLst/>
          </a:prstGeom>
        </p:spPr>
        <p:txBody>
          <a:bodyPr lIns="0" rIns="0" tIns="0" bIns="0" anchor="ctr"/>
          <a:p>
            <a:endParaRPr b="0" lang="en-US" sz="2000" spc="-1" strike="noStrike">
              <a:latin typeface="Arial"/>
            </a:endParaRPr>
          </a:p>
        </p:txBody>
      </p:sp>
      <p:sp>
        <p:nvSpPr>
          <p:cNvPr id="502" name="TextShape 3"/>
          <p:cNvSpPr txBox="1"/>
          <p:nvPr/>
        </p:nvSpPr>
        <p:spPr>
          <a:xfrm>
            <a:off x="4278240" y="10156680"/>
            <a:ext cx="3279240" cy="533160"/>
          </a:xfrm>
          <a:prstGeom prst="rect">
            <a:avLst/>
          </a:prstGeom>
          <a:noFill/>
          <a:ln w="9360">
            <a:noFill/>
          </a:ln>
        </p:spPr>
        <p:txBody>
          <a:bodyPr lIns="0" rIns="0" tIns="0" bIns="0" anchor="b"/>
          <a:p>
            <a:endParaRPr b="0" lang="en-US" sz="2400" spc="-1" strike="noStrike">
              <a:latin typeface="Times New Roman"/>
            </a:endParaRPr>
          </a:p>
        </p:txBody>
      </p:sp>
    </p:spTree>
  </p:cSld>
</p:notes>
</file>

<file path=ppt/notesSlides/notesSlide2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3" name="PlaceHolder 1"/>
          <p:cNvSpPr>
            <a:spLocks noGrp="1"/>
          </p:cNvSpPr>
          <p:nvPr>
            <p:ph type="sldImg"/>
          </p:nvPr>
        </p:nvSpPr>
        <p:spPr>
          <a:xfrm>
            <a:off x="1106640" y="812880"/>
            <a:ext cx="5344920" cy="4008240"/>
          </a:xfrm>
          <a:prstGeom prst="rect">
            <a:avLst/>
          </a:prstGeom>
        </p:spPr>
      </p:sp>
      <p:sp>
        <p:nvSpPr>
          <p:cNvPr id="504" name="PlaceHolder 2"/>
          <p:cNvSpPr>
            <a:spLocks noGrp="1"/>
          </p:cNvSpPr>
          <p:nvPr>
            <p:ph type="body"/>
          </p:nvPr>
        </p:nvSpPr>
        <p:spPr>
          <a:xfrm>
            <a:off x="755640" y="5078520"/>
            <a:ext cx="6048000" cy="4811400"/>
          </a:xfrm>
          <a:prstGeom prst="rect">
            <a:avLst/>
          </a:prstGeom>
        </p:spPr>
        <p:txBody>
          <a:bodyPr lIns="0" rIns="0" tIns="0" bIns="0" anchor="ctr"/>
          <a:p>
            <a:endParaRPr b="0" lang="en-US" sz="2000" spc="-1" strike="noStrike">
              <a:latin typeface="Arial"/>
            </a:endParaRPr>
          </a:p>
        </p:txBody>
      </p:sp>
      <p:sp>
        <p:nvSpPr>
          <p:cNvPr id="505" name="TextShape 3"/>
          <p:cNvSpPr txBox="1"/>
          <p:nvPr/>
        </p:nvSpPr>
        <p:spPr>
          <a:xfrm>
            <a:off x="4278240" y="10156680"/>
            <a:ext cx="3279240" cy="533160"/>
          </a:xfrm>
          <a:prstGeom prst="rect">
            <a:avLst/>
          </a:prstGeom>
          <a:noFill/>
          <a:ln w="9360">
            <a:noFill/>
          </a:ln>
        </p:spPr>
        <p:txBody>
          <a:bodyPr lIns="0" rIns="0" tIns="0" bIns="0" anchor="b"/>
          <a:p>
            <a:endParaRPr b="0" lang="en-US" sz="2400" spc="-1" strike="noStrike">
              <a:latin typeface="Times New Roman"/>
            </a:endParaRPr>
          </a:p>
        </p:txBody>
      </p:sp>
    </p:spTree>
  </p:cSld>
</p:notes>
</file>

<file path=ppt/notesSlides/notesSlide2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6" name="PlaceHolder 1"/>
          <p:cNvSpPr>
            <a:spLocks noGrp="1"/>
          </p:cNvSpPr>
          <p:nvPr>
            <p:ph type="sldImg"/>
          </p:nvPr>
        </p:nvSpPr>
        <p:spPr>
          <a:xfrm>
            <a:off x="1106640" y="812880"/>
            <a:ext cx="5344920" cy="4008240"/>
          </a:xfrm>
          <a:prstGeom prst="rect">
            <a:avLst/>
          </a:prstGeom>
        </p:spPr>
      </p:sp>
      <p:sp>
        <p:nvSpPr>
          <p:cNvPr id="507" name="PlaceHolder 2"/>
          <p:cNvSpPr>
            <a:spLocks noGrp="1"/>
          </p:cNvSpPr>
          <p:nvPr>
            <p:ph type="body"/>
          </p:nvPr>
        </p:nvSpPr>
        <p:spPr>
          <a:xfrm>
            <a:off x="755640" y="5078520"/>
            <a:ext cx="6048000" cy="4811400"/>
          </a:xfrm>
          <a:prstGeom prst="rect">
            <a:avLst/>
          </a:prstGeom>
        </p:spPr>
        <p:txBody>
          <a:bodyPr lIns="0" rIns="0" tIns="0" bIns="0" anchor="ctr"/>
          <a:p>
            <a:endParaRPr b="0" lang="en-US" sz="2000" spc="-1" strike="noStrike">
              <a:latin typeface="Arial"/>
            </a:endParaRPr>
          </a:p>
        </p:txBody>
      </p:sp>
      <p:sp>
        <p:nvSpPr>
          <p:cNvPr id="508" name="TextShape 3"/>
          <p:cNvSpPr txBox="1"/>
          <p:nvPr/>
        </p:nvSpPr>
        <p:spPr>
          <a:xfrm>
            <a:off x="4278240" y="10156680"/>
            <a:ext cx="3279240" cy="533160"/>
          </a:xfrm>
          <a:prstGeom prst="rect">
            <a:avLst/>
          </a:prstGeom>
          <a:noFill/>
          <a:ln w="9360">
            <a:noFill/>
          </a:ln>
        </p:spPr>
        <p:txBody>
          <a:bodyPr lIns="0" rIns="0" tIns="0" bIns="0" anchor="b"/>
          <a:p>
            <a:endParaRPr b="0" lang="en-US" sz="2400" spc="-1" strike="noStrike">
              <a:latin typeface="Times New Roman"/>
            </a:endParaRPr>
          </a:p>
        </p:txBody>
      </p:sp>
    </p:spTree>
  </p:cSld>
</p:notes>
</file>

<file path=ppt/notesSlides/notesSlide2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9" name="PlaceHolder 1"/>
          <p:cNvSpPr>
            <a:spLocks noGrp="1"/>
          </p:cNvSpPr>
          <p:nvPr>
            <p:ph type="sldImg"/>
          </p:nvPr>
        </p:nvSpPr>
        <p:spPr>
          <a:xfrm>
            <a:off x="1106640" y="812880"/>
            <a:ext cx="5344920" cy="4008240"/>
          </a:xfrm>
          <a:prstGeom prst="rect">
            <a:avLst/>
          </a:prstGeom>
        </p:spPr>
      </p:sp>
      <p:sp>
        <p:nvSpPr>
          <p:cNvPr id="510" name="PlaceHolder 2"/>
          <p:cNvSpPr>
            <a:spLocks noGrp="1"/>
          </p:cNvSpPr>
          <p:nvPr>
            <p:ph type="body"/>
          </p:nvPr>
        </p:nvSpPr>
        <p:spPr>
          <a:xfrm>
            <a:off x="755640" y="5078520"/>
            <a:ext cx="6048000" cy="4811400"/>
          </a:xfrm>
          <a:prstGeom prst="rect">
            <a:avLst/>
          </a:prstGeom>
        </p:spPr>
        <p:txBody>
          <a:bodyPr lIns="0" rIns="0" tIns="0" bIns="0" anchor="ctr"/>
          <a:p>
            <a:endParaRPr b="0" lang="en-US" sz="2000" spc="-1" strike="noStrike">
              <a:latin typeface="Arial"/>
            </a:endParaRPr>
          </a:p>
        </p:txBody>
      </p:sp>
      <p:sp>
        <p:nvSpPr>
          <p:cNvPr id="511" name="TextShape 3"/>
          <p:cNvSpPr txBox="1"/>
          <p:nvPr/>
        </p:nvSpPr>
        <p:spPr>
          <a:xfrm>
            <a:off x="4278240" y="10156680"/>
            <a:ext cx="3279240" cy="533160"/>
          </a:xfrm>
          <a:prstGeom prst="rect">
            <a:avLst/>
          </a:prstGeom>
          <a:noFill/>
          <a:ln w="9360">
            <a:noFill/>
          </a:ln>
        </p:spPr>
        <p:txBody>
          <a:bodyPr lIns="0" rIns="0" tIns="0" bIns="0" anchor="b"/>
          <a:p>
            <a:endParaRPr b="0" lang="en-US" sz="2400" spc="-1" strike="noStrike">
              <a:latin typeface="Times New Roman"/>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6" name="PlaceHolder 1"/>
          <p:cNvSpPr>
            <a:spLocks noGrp="1"/>
          </p:cNvSpPr>
          <p:nvPr>
            <p:ph type="sldImg"/>
          </p:nvPr>
        </p:nvSpPr>
        <p:spPr>
          <a:xfrm>
            <a:off x="1106640" y="812880"/>
            <a:ext cx="5344920" cy="4008240"/>
          </a:xfrm>
          <a:prstGeom prst="rect">
            <a:avLst/>
          </a:prstGeom>
        </p:spPr>
      </p:sp>
      <p:sp>
        <p:nvSpPr>
          <p:cNvPr id="447" name="PlaceHolder 2"/>
          <p:cNvSpPr>
            <a:spLocks noGrp="1"/>
          </p:cNvSpPr>
          <p:nvPr>
            <p:ph type="body"/>
          </p:nvPr>
        </p:nvSpPr>
        <p:spPr>
          <a:xfrm>
            <a:off x="755640" y="5078520"/>
            <a:ext cx="6048000" cy="4811400"/>
          </a:xfrm>
          <a:prstGeom prst="rect">
            <a:avLst/>
          </a:prstGeom>
        </p:spPr>
        <p:txBody>
          <a:bodyPr lIns="0" rIns="0" tIns="0" bIns="0" anchor="ctr"/>
          <a:p>
            <a:endParaRPr b="0" lang="en-US" sz="2000" spc="-1" strike="noStrike">
              <a:latin typeface="Arial"/>
            </a:endParaRPr>
          </a:p>
        </p:txBody>
      </p:sp>
      <p:sp>
        <p:nvSpPr>
          <p:cNvPr id="448" name="TextShape 3"/>
          <p:cNvSpPr txBox="1"/>
          <p:nvPr/>
        </p:nvSpPr>
        <p:spPr>
          <a:xfrm>
            <a:off x="4278240" y="10156680"/>
            <a:ext cx="3279240" cy="533160"/>
          </a:xfrm>
          <a:prstGeom prst="rect">
            <a:avLst/>
          </a:prstGeom>
          <a:noFill/>
          <a:ln w="9360">
            <a:noFill/>
          </a:ln>
        </p:spPr>
        <p:txBody>
          <a:bodyPr lIns="0" rIns="0" tIns="0" bIns="0" anchor="b"/>
          <a:p>
            <a:endParaRPr b="0" lang="en-US" sz="2400" spc="-1" strike="noStrike">
              <a:latin typeface="Times New Roman"/>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9" name="PlaceHolder 1"/>
          <p:cNvSpPr>
            <a:spLocks noGrp="1"/>
          </p:cNvSpPr>
          <p:nvPr>
            <p:ph type="sldImg"/>
          </p:nvPr>
        </p:nvSpPr>
        <p:spPr>
          <a:xfrm>
            <a:off x="1106640" y="812880"/>
            <a:ext cx="5344920" cy="4008240"/>
          </a:xfrm>
          <a:prstGeom prst="rect">
            <a:avLst/>
          </a:prstGeom>
        </p:spPr>
      </p:sp>
      <p:sp>
        <p:nvSpPr>
          <p:cNvPr id="450" name="PlaceHolder 2"/>
          <p:cNvSpPr>
            <a:spLocks noGrp="1"/>
          </p:cNvSpPr>
          <p:nvPr>
            <p:ph type="body"/>
          </p:nvPr>
        </p:nvSpPr>
        <p:spPr>
          <a:xfrm>
            <a:off x="755640" y="5078520"/>
            <a:ext cx="6048000" cy="4811400"/>
          </a:xfrm>
          <a:prstGeom prst="rect">
            <a:avLst/>
          </a:prstGeom>
        </p:spPr>
        <p:txBody>
          <a:bodyPr lIns="0" rIns="0" tIns="0" bIns="0" anchor="ctr"/>
          <a:p>
            <a:endParaRPr b="0" lang="en-US" sz="2000" spc="-1" strike="noStrike">
              <a:latin typeface="Arial"/>
            </a:endParaRPr>
          </a:p>
        </p:txBody>
      </p:sp>
      <p:sp>
        <p:nvSpPr>
          <p:cNvPr id="451" name="TextShape 3"/>
          <p:cNvSpPr txBox="1"/>
          <p:nvPr/>
        </p:nvSpPr>
        <p:spPr>
          <a:xfrm>
            <a:off x="4278240" y="10156680"/>
            <a:ext cx="3279240" cy="533160"/>
          </a:xfrm>
          <a:prstGeom prst="rect">
            <a:avLst/>
          </a:prstGeom>
          <a:noFill/>
          <a:ln w="9360">
            <a:noFill/>
          </a:ln>
        </p:spPr>
        <p:txBody>
          <a:bodyPr lIns="0" rIns="0" tIns="0" bIns="0" anchor="b"/>
          <a:p>
            <a:endParaRPr b="0" lang="en-US" sz="2400" spc="-1" strike="noStrike">
              <a:latin typeface="Times New Roman"/>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2" name="PlaceHolder 1"/>
          <p:cNvSpPr>
            <a:spLocks noGrp="1"/>
          </p:cNvSpPr>
          <p:nvPr>
            <p:ph type="sldImg"/>
          </p:nvPr>
        </p:nvSpPr>
        <p:spPr>
          <a:xfrm>
            <a:off x="1106640" y="812880"/>
            <a:ext cx="5344920" cy="4008240"/>
          </a:xfrm>
          <a:prstGeom prst="rect">
            <a:avLst/>
          </a:prstGeom>
        </p:spPr>
      </p:sp>
      <p:sp>
        <p:nvSpPr>
          <p:cNvPr id="453" name="PlaceHolder 2"/>
          <p:cNvSpPr>
            <a:spLocks noGrp="1"/>
          </p:cNvSpPr>
          <p:nvPr>
            <p:ph type="body"/>
          </p:nvPr>
        </p:nvSpPr>
        <p:spPr>
          <a:xfrm>
            <a:off x="755640" y="5078520"/>
            <a:ext cx="6048000" cy="4811400"/>
          </a:xfrm>
          <a:prstGeom prst="rect">
            <a:avLst/>
          </a:prstGeom>
        </p:spPr>
        <p:txBody>
          <a:bodyPr lIns="0" rIns="0" tIns="0" bIns="0" anchor="ctr"/>
          <a:p>
            <a:endParaRPr b="0" lang="en-US" sz="2000" spc="-1" strike="noStrike">
              <a:latin typeface="Arial"/>
            </a:endParaRPr>
          </a:p>
        </p:txBody>
      </p:sp>
      <p:sp>
        <p:nvSpPr>
          <p:cNvPr id="454" name="TextShape 3"/>
          <p:cNvSpPr txBox="1"/>
          <p:nvPr/>
        </p:nvSpPr>
        <p:spPr>
          <a:xfrm>
            <a:off x="4278240" y="10156680"/>
            <a:ext cx="3279240" cy="533160"/>
          </a:xfrm>
          <a:prstGeom prst="rect">
            <a:avLst/>
          </a:prstGeom>
          <a:noFill/>
          <a:ln w="9360">
            <a:noFill/>
          </a:ln>
        </p:spPr>
        <p:txBody>
          <a:bodyPr lIns="0" rIns="0" tIns="0" bIns="0" anchor="b"/>
          <a:p>
            <a:endParaRPr b="0" lang="en-US" sz="2400" spc="-1" strike="noStrike">
              <a:latin typeface="Times New Roman"/>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5" name="PlaceHolder 1"/>
          <p:cNvSpPr>
            <a:spLocks noGrp="1"/>
          </p:cNvSpPr>
          <p:nvPr>
            <p:ph type="sldImg"/>
          </p:nvPr>
        </p:nvSpPr>
        <p:spPr>
          <a:xfrm>
            <a:off x="1106640" y="812880"/>
            <a:ext cx="5344920" cy="4008240"/>
          </a:xfrm>
          <a:prstGeom prst="rect">
            <a:avLst/>
          </a:prstGeom>
        </p:spPr>
      </p:sp>
      <p:sp>
        <p:nvSpPr>
          <p:cNvPr id="456" name="PlaceHolder 2"/>
          <p:cNvSpPr>
            <a:spLocks noGrp="1"/>
          </p:cNvSpPr>
          <p:nvPr>
            <p:ph type="body"/>
          </p:nvPr>
        </p:nvSpPr>
        <p:spPr>
          <a:xfrm>
            <a:off x="755640" y="5078520"/>
            <a:ext cx="6048000" cy="4811400"/>
          </a:xfrm>
          <a:prstGeom prst="rect">
            <a:avLst/>
          </a:prstGeom>
        </p:spPr>
        <p:txBody>
          <a:bodyPr lIns="0" rIns="0" tIns="0" bIns="0" anchor="ctr"/>
          <a:p>
            <a:endParaRPr b="0" lang="en-US" sz="2000" spc="-1" strike="noStrike">
              <a:latin typeface="Arial"/>
            </a:endParaRPr>
          </a:p>
        </p:txBody>
      </p:sp>
      <p:sp>
        <p:nvSpPr>
          <p:cNvPr id="457" name="TextShape 3"/>
          <p:cNvSpPr txBox="1"/>
          <p:nvPr/>
        </p:nvSpPr>
        <p:spPr>
          <a:xfrm>
            <a:off x="4278240" y="10156680"/>
            <a:ext cx="3279240" cy="533160"/>
          </a:xfrm>
          <a:prstGeom prst="rect">
            <a:avLst/>
          </a:prstGeom>
          <a:noFill/>
          <a:ln w="9360">
            <a:noFill/>
          </a:ln>
        </p:spPr>
        <p:txBody>
          <a:bodyPr lIns="0" rIns="0" tIns="0" bIns="0" anchor="b"/>
          <a:p>
            <a:endParaRPr b="0" lang="en-US" sz="2400" spc="-1" strike="noStrike">
              <a:latin typeface="Times New Roman"/>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8" name="PlaceHolder 1"/>
          <p:cNvSpPr>
            <a:spLocks noGrp="1"/>
          </p:cNvSpPr>
          <p:nvPr>
            <p:ph type="sldImg"/>
          </p:nvPr>
        </p:nvSpPr>
        <p:spPr>
          <a:xfrm>
            <a:off x="1106640" y="812880"/>
            <a:ext cx="5344920" cy="4008240"/>
          </a:xfrm>
          <a:prstGeom prst="rect">
            <a:avLst/>
          </a:prstGeom>
        </p:spPr>
      </p:sp>
      <p:sp>
        <p:nvSpPr>
          <p:cNvPr id="459" name="PlaceHolder 2"/>
          <p:cNvSpPr>
            <a:spLocks noGrp="1"/>
          </p:cNvSpPr>
          <p:nvPr>
            <p:ph type="body"/>
          </p:nvPr>
        </p:nvSpPr>
        <p:spPr>
          <a:xfrm>
            <a:off x="755640" y="5078520"/>
            <a:ext cx="6048000" cy="4811400"/>
          </a:xfrm>
          <a:prstGeom prst="rect">
            <a:avLst/>
          </a:prstGeom>
        </p:spPr>
        <p:txBody>
          <a:bodyPr lIns="0" rIns="0" tIns="0" bIns="0" anchor="ctr"/>
          <a:p>
            <a:endParaRPr b="0" lang="en-US" sz="2000" spc="-1" strike="noStrike">
              <a:latin typeface="Arial"/>
            </a:endParaRPr>
          </a:p>
        </p:txBody>
      </p:sp>
      <p:sp>
        <p:nvSpPr>
          <p:cNvPr id="460" name="TextShape 3"/>
          <p:cNvSpPr txBox="1"/>
          <p:nvPr/>
        </p:nvSpPr>
        <p:spPr>
          <a:xfrm>
            <a:off x="4278240" y="10156680"/>
            <a:ext cx="3279240" cy="533160"/>
          </a:xfrm>
          <a:prstGeom prst="rect">
            <a:avLst/>
          </a:prstGeom>
          <a:noFill/>
          <a:ln w="9360">
            <a:noFill/>
          </a:ln>
        </p:spPr>
        <p:txBody>
          <a:bodyPr lIns="0" rIns="0" tIns="0" bIns="0" anchor="b"/>
          <a:p>
            <a:endParaRPr b="0" lang="en-US" sz="2400" spc="-1" strike="noStrike">
              <a:latin typeface="Times New Roman"/>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1" name="PlaceHolder 1"/>
          <p:cNvSpPr>
            <a:spLocks noGrp="1"/>
          </p:cNvSpPr>
          <p:nvPr>
            <p:ph type="sldImg"/>
          </p:nvPr>
        </p:nvSpPr>
        <p:spPr>
          <a:xfrm>
            <a:off x="1106640" y="812880"/>
            <a:ext cx="5344920" cy="4008240"/>
          </a:xfrm>
          <a:prstGeom prst="rect">
            <a:avLst/>
          </a:prstGeom>
        </p:spPr>
      </p:sp>
      <p:sp>
        <p:nvSpPr>
          <p:cNvPr id="462" name="PlaceHolder 2"/>
          <p:cNvSpPr>
            <a:spLocks noGrp="1"/>
          </p:cNvSpPr>
          <p:nvPr>
            <p:ph type="body"/>
          </p:nvPr>
        </p:nvSpPr>
        <p:spPr>
          <a:xfrm>
            <a:off x="755640" y="5078520"/>
            <a:ext cx="6048000" cy="4811400"/>
          </a:xfrm>
          <a:prstGeom prst="rect">
            <a:avLst/>
          </a:prstGeom>
        </p:spPr>
        <p:txBody>
          <a:bodyPr lIns="0" rIns="0" tIns="0" bIns="0" anchor="ctr"/>
          <a:p>
            <a:endParaRPr b="0" lang="en-US" sz="2000" spc="-1" strike="noStrike">
              <a:latin typeface="Arial"/>
            </a:endParaRPr>
          </a:p>
        </p:txBody>
      </p:sp>
      <p:sp>
        <p:nvSpPr>
          <p:cNvPr id="463" name="TextShape 3"/>
          <p:cNvSpPr txBox="1"/>
          <p:nvPr/>
        </p:nvSpPr>
        <p:spPr>
          <a:xfrm>
            <a:off x="4278240" y="10156680"/>
            <a:ext cx="3279240" cy="533160"/>
          </a:xfrm>
          <a:prstGeom prst="rect">
            <a:avLst/>
          </a:prstGeom>
          <a:noFill/>
          <a:ln w="9360">
            <a:noFill/>
          </a:ln>
        </p:spPr>
        <p:txBody>
          <a:bodyPr lIns="0" rIns="0" tIns="0" bIns="0" anchor="b"/>
          <a:p>
            <a:endParaRPr b="0" lang="en-US" sz="2400" spc="-1" strike="noStrike">
              <a:latin typeface="Times New Roman"/>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4" name="PlaceHolder 1"/>
          <p:cNvSpPr>
            <a:spLocks noGrp="1"/>
          </p:cNvSpPr>
          <p:nvPr>
            <p:ph type="sldImg"/>
          </p:nvPr>
        </p:nvSpPr>
        <p:spPr>
          <a:xfrm>
            <a:off x="1106640" y="812880"/>
            <a:ext cx="5344920" cy="4008240"/>
          </a:xfrm>
          <a:prstGeom prst="rect">
            <a:avLst/>
          </a:prstGeom>
        </p:spPr>
      </p:sp>
      <p:sp>
        <p:nvSpPr>
          <p:cNvPr id="465" name="PlaceHolder 2"/>
          <p:cNvSpPr>
            <a:spLocks noGrp="1"/>
          </p:cNvSpPr>
          <p:nvPr>
            <p:ph type="body"/>
          </p:nvPr>
        </p:nvSpPr>
        <p:spPr>
          <a:xfrm>
            <a:off x="755640" y="5078520"/>
            <a:ext cx="6048000" cy="4811400"/>
          </a:xfrm>
          <a:prstGeom prst="rect">
            <a:avLst/>
          </a:prstGeom>
        </p:spPr>
        <p:txBody>
          <a:bodyPr lIns="0" rIns="0" tIns="0" bIns="0" anchor="ctr"/>
          <a:p>
            <a:endParaRPr b="0" lang="en-US" sz="2000" spc="-1" strike="noStrike">
              <a:latin typeface="Arial"/>
            </a:endParaRPr>
          </a:p>
        </p:txBody>
      </p:sp>
      <p:sp>
        <p:nvSpPr>
          <p:cNvPr id="466" name="TextShape 3"/>
          <p:cNvSpPr txBox="1"/>
          <p:nvPr/>
        </p:nvSpPr>
        <p:spPr>
          <a:xfrm>
            <a:off x="4278240" y="10156680"/>
            <a:ext cx="3279240" cy="533160"/>
          </a:xfrm>
          <a:prstGeom prst="rect">
            <a:avLst/>
          </a:prstGeom>
          <a:noFill/>
          <a:ln w="9360">
            <a:noFill/>
          </a:ln>
        </p:spPr>
        <p:txBody>
          <a:bodyPr lIns="0" rIns="0" tIns="0" bIns="0" anchor="b"/>
          <a:p>
            <a:endParaRPr b="0" lang="en-US" sz="2400" spc="-1" strike="noStrike">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3.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4.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5.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7.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8.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9.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0.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5.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6.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8.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9.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0.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1.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2.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4680"/>
            <a:ext cx="8227800" cy="1141200"/>
          </a:xfrm>
          <a:prstGeom prst="rect">
            <a:avLst/>
          </a:prstGeom>
        </p:spPr>
        <p:txBody>
          <a:bodyPr lIns="0" rIns="0" tIns="0" bIns="0" anchor="ctr"/>
          <a:p>
            <a:endParaRPr b="0" lang="en-GB" sz="1800" spc="-1" strike="noStrike">
              <a:solidFill>
                <a:srgbClr val="000000"/>
              </a:solidFill>
              <a:latin typeface="Arial"/>
            </a:endParaRPr>
          </a:p>
        </p:txBody>
      </p:sp>
      <p:sp>
        <p:nvSpPr>
          <p:cNvPr id="27" name="PlaceHolder 2"/>
          <p:cNvSpPr>
            <a:spLocks noGrp="1"/>
          </p:cNvSpPr>
          <p:nvPr>
            <p:ph type="body"/>
          </p:nvPr>
        </p:nvSpPr>
        <p:spPr>
          <a:xfrm>
            <a:off x="457200" y="1600200"/>
            <a:ext cx="8227800" cy="2157840"/>
          </a:xfrm>
          <a:prstGeom prst="rect">
            <a:avLst/>
          </a:prstGeom>
        </p:spPr>
        <p:txBody>
          <a:bodyPr lIns="0" rIns="0" tIns="0" bIns="0">
            <a:normAutofit/>
          </a:bodyPr>
          <a:p>
            <a:endParaRPr b="0" lang="en-GB" sz="3200" spc="-1" strike="noStrike">
              <a:solidFill>
                <a:srgbClr val="000000"/>
              </a:solidFill>
              <a:latin typeface="Calibri"/>
            </a:endParaRPr>
          </a:p>
        </p:txBody>
      </p:sp>
      <p:sp>
        <p:nvSpPr>
          <p:cNvPr id="28" name="PlaceHolder 3"/>
          <p:cNvSpPr>
            <a:spLocks noGrp="1"/>
          </p:cNvSpPr>
          <p:nvPr>
            <p:ph type="body"/>
          </p:nvPr>
        </p:nvSpPr>
        <p:spPr>
          <a:xfrm>
            <a:off x="457200" y="3963600"/>
            <a:ext cx="8227800" cy="2157840"/>
          </a:xfrm>
          <a:prstGeom prst="rect">
            <a:avLst/>
          </a:prstGeom>
        </p:spPr>
        <p:txBody>
          <a:bodyPr lIns="0" rIns="0" tIns="0" bIns="0">
            <a:normAutofit/>
          </a:bodyPr>
          <a:p>
            <a:endParaRPr b="0" lang="en-GB" sz="3200" spc="-1" strike="noStrike">
              <a:solidFill>
                <a:srgbClr val="000000"/>
              </a:solidFill>
              <a:latin typeface="Calibri"/>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57200" y="274680"/>
            <a:ext cx="8227800" cy="1141200"/>
          </a:xfrm>
          <a:prstGeom prst="rect">
            <a:avLst/>
          </a:prstGeom>
        </p:spPr>
        <p:txBody>
          <a:bodyPr lIns="0" rIns="0" tIns="0" bIns="0" anchor="ctr"/>
          <a:p>
            <a:endParaRPr b="0" lang="en-GB" sz="1800" spc="-1" strike="noStrike">
              <a:solidFill>
                <a:srgbClr val="000000"/>
              </a:solidFill>
              <a:latin typeface="Arial"/>
            </a:endParaRPr>
          </a:p>
        </p:txBody>
      </p:sp>
      <p:sp>
        <p:nvSpPr>
          <p:cNvPr id="30" name="PlaceHolder 2"/>
          <p:cNvSpPr>
            <a:spLocks noGrp="1"/>
          </p:cNvSpPr>
          <p:nvPr>
            <p:ph type="body"/>
          </p:nvPr>
        </p:nvSpPr>
        <p:spPr>
          <a:xfrm>
            <a:off x="457200" y="1600200"/>
            <a:ext cx="4015080" cy="2157840"/>
          </a:xfrm>
          <a:prstGeom prst="rect">
            <a:avLst/>
          </a:prstGeom>
        </p:spPr>
        <p:txBody>
          <a:bodyPr lIns="0" rIns="0" tIns="0" bIns="0">
            <a:normAutofit/>
          </a:bodyPr>
          <a:p>
            <a:endParaRPr b="0" lang="en-GB" sz="3200" spc="-1" strike="noStrike">
              <a:solidFill>
                <a:srgbClr val="000000"/>
              </a:solidFill>
              <a:latin typeface="Calibri"/>
            </a:endParaRPr>
          </a:p>
        </p:txBody>
      </p:sp>
      <p:sp>
        <p:nvSpPr>
          <p:cNvPr id="31" name="PlaceHolder 3"/>
          <p:cNvSpPr>
            <a:spLocks noGrp="1"/>
          </p:cNvSpPr>
          <p:nvPr>
            <p:ph type="body"/>
          </p:nvPr>
        </p:nvSpPr>
        <p:spPr>
          <a:xfrm>
            <a:off x="4673520" y="1600200"/>
            <a:ext cx="4015080" cy="2157840"/>
          </a:xfrm>
          <a:prstGeom prst="rect">
            <a:avLst/>
          </a:prstGeom>
        </p:spPr>
        <p:txBody>
          <a:bodyPr lIns="0" rIns="0" tIns="0" bIns="0">
            <a:normAutofit/>
          </a:bodyPr>
          <a:p>
            <a:endParaRPr b="0" lang="en-GB" sz="3200" spc="-1" strike="noStrike">
              <a:solidFill>
                <a:srgbClr val="000000"/>
              </a:solidFill>
              <a:latin typeface="Calibri"/>
            </a:endParaRPr>
          </a:p>
        </p:txBody>
      </p:sp>
      <p:sp>
        <p:nvSpPr>
          <p:cNvPr id="32" name="PlaceHolder 4"/>
          <p:cNvSpPr>
            <a:spLocks noGrp="1"/>
          </p:cNvSpPr>
          <p:nvPr>
            <p:ph type="body"/>
          </p:nvPr>
        </p:nvSpPr>
        <p:spPr>
          <a:xfrm>
            <a:off x="457200" y="3963600"/>
            <a:ext cx="4015080" cy="2157840"/>
          </a:xfrm>
          <a:prstGeom prst="rect">
            <a:avLst/>
          </a:prstGeom>
        </p:spPr>
        <p:txBody>
          <a:bodyPr lIns="0" rIns="0" tIns="0" bIns="0">
            <a:normAutofit/>
          </a:bodyPr>
          <a:p>
            <a:endParaRPr b="0" lang="en-GB" sz="3200" spc="-1" strike="noStrike">
              <a:solidFill>
                <a:srgbClr val="000000"/>
              </a:solidFill>
              <a:latin typeface="Calibri"/>
            </a:endParaRPr>
          </a:p>
        </p:txBody>
      </p:sp>
      <p:sp>
        <p:nvSpPr>
          <p:cNvPr id="33" name="PlaceHolder 5"/>
          <p:cNvSpPr>
            <a:spLocks noGrp="1"/>
          </p:cNvSpPr>
          <p:nvPr>
            <p:ph type="body"/>
          </p:nvPr>
        </p:nvSpPr>
        <p:spPr>
          <a:xfrm>
            <a:off x="4673520" y="3963600"/>
            <a:ext cx="4015080" cy="2157840"/>
          </a:xfrm>
          <a:prstGeom prst="rect">
            <a:avLst/>
          </a:prstGeom>
        </p:spPr>
        <p:txBody>
          <a:bodyPr lIns="0" rIns="0" tIns="0" bIns="0">
            <a:normAutofit/>
          </a:bodyPr>
          <a:p>
            <a:endParaRPr b="0" lang="en-GB" sz="3200" spc="-1" strike="noStrike">
              <a:solidFill>
                <a:srgbClr val="000000"/>
              </a:solidFill>
              <a:latin typeface="Calibri"/>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457200" y="274680"/>
            <a:ext cx="8227800" cy="1141200"/>
          </a:xfrm>
          <a:prstGeom prst="rect">
            <a:avLst/>
          </a:prstGeom>
        </p:spPr>
        <p:txBody>
          <a:bodyPr lIns="0" rIns="0" tIns="0" bIns="0" anchor="ctr"/>
          <a:p>
            <a:endParaRPr b="0" lang="en-GB" sz="1800" spc="-1" strike="noStrike">
              <a:solidFill>
                <a:srgbClr val="000000"/>
              </a:solidFill>
              <a:latin typeface="Arial"/>
            </a:endParaRPr>
          </a:p>
        </p:txBody>
      </p:sp>
      <p:sp>
        <p:nvSpPr>
          <p:cNvPr id="35" name="PlaceHolder 2"/>
          <p:cNvSpPr>
            <a:spLocks noGrp="1"/>
          </p:cNvSpPr>
          <p:nvPr>
            <p:ph type="body"/>
          </p:nvPr>
        </p:nvSpPr>
        <p:spPr>
          <a:xfrm>
            <a:off x="457200" y="1600200"/>
            <a:ext cx="2649240" cy="2157840"/>
          </a:xfrm>
          <a:prstGeom prst="rect">
            <a:avLst/>
          </a:prstGeom>
        </p:spPr>
        <p:txBody>
          <a:bodyPr lIns="0" rIns="0" tIns="0" bIns="0">
            <a:normAutofit/>
          </a:bodyPr>
          <a:p>
            <a:endParaRPr b="0" lang="en-GB" sz="3200" spc="-1" strike="noStrike">
              <a:solidFill>
                <a:srgbClr val="000000"/>
              </a:solidFill>
              <a:latin typeface="Calibri"/>
            </a:endParaRPr>
          </a:p>
        </p:txBody>
      </p:sp>
      <p:sp>
        <p:nvSpPr>
          <p:cNvPr id="36" name="PlaceHolder 3"/>
          <p:cNvSpPr>
            <a:spLocks noGrp="1"/>
          </p:cNvSpPr>
          <p:nvPr>
            <p:ph type="body"/>
          </p:nvPr>
        </p:nvSpPr>
        <p:spPr>
          <a:xfrm>
            <a:off x="3239280" y="1600200"/>
            <a:ext cx="2649240" cy="2157840"/>
          </a:xfrm>
          <a:prstGeom prst="rect">
            <a:avLst/>
          </a:prstGeom>
        </p:spPr>
        <p:txBody>
          <a:bodyPr lIns="0" rIns="0" tIns="0" bIns="0">
            <a:normAutofit/>
          </a:bodyPr>
          <a:p>
            <a:endParaRPr b="0" lang="en-GB" sz="3200" spc="-1" strike="noStrike">
              <a:solidFill>
                <a:srgbClr val="000000"/>
              </a:solidFill>
              <a:latin typeface="Calibri"/>
            </a:endParaRPr>
          </a:p>
        </p:txBody>
      </p:sp>
      <p:sp>
        <p:nvSpPr>
          <p:cNvPr id="37" name="PlaceHolder 4"/>
          <p:cNvSpPr>
            <a:spLocks noGrp="1"/>
          </p:cNvSpPr>
          <p:nvPr>
            <p:ph type="body"/>
          </p:nvPr>
        </p:nvSpPr>
        <p:spPr>
          <a:xfrm>
            <a:off x="6021360" y="1600200"/>
            <a:ext cx="2649240" cy="2157840"/>
          </a:xfrm>
          <a:prstGeom prst="rect">
            <a:avLst/>
          </a:prstGeom>
        </p:spPr>
        <p:txBody>
          <a:bodyPr lIns="0" rIns="0" tIns="0" bIns="0">
            <a:normAutofit/>
          </a:bodyPr>
          <a:p>
            <a:endParaRPr b="0" lang="en-GB" sz="3200" spc="-1" strike="noStrike">
              <a:solidFill>
                <a:srgbClr val="000000"/>
              </a:solidFill>
              <a:latin typeface="Calibri"/>
            </a:endParaRPr>
          </a:p>
        </p:txBody>
      </p:sp>
      <p:sp>
        <p:nvSpPr>
          <p:cNvPr id="38" name="PlaceHolder 5"/>
          <p:cNvSpPr>
            <a:spLocks noGrp="1"/>
          </p:cNvSpPr>
          <p:nvPr>
            <p:ph type="body"/>
          </p:nvPr>
        </p:nvSpPr>
        <p:spPr>
          <a:xfrm>
            <a:off x="457200" y="3963600"/>
            <a:ext cx="2649240" cy="2157840"/>
          </a:xfrm>
          <a:prstGeom prst="rect">
            <a:avLst/>
          </a:prstGeom>
        </p:spPr>
        <p:txBody>
          <a:bodyPr lIns="0" rIns="0" tIns="0" bIns="0">
            <a:normAutofit/>
          </a:bodyPr>
          <a:p>
            <a:endParaRPr b="0" lang="en-GB" sz="3200" spc="-1" strike="noStrike">
              <a:solidFill>
                <a:srgbClr val="000000"/>
              </a:solidFill>
              <a:latin typeface="Calibri"/>
            </a:endParaRPr>
          </a:p>
        </p:txBody>
      </p:sp>
      <p:sp>
        <p:nvSpPr>
          <p:cNvPr id="39" name="PlaceHolder 6"/>
          <p:cNvSpPr>
            <a:spLocks noGrp="1"/>
          </p:cNvSpPr>
          <p:nvPr>
            <p:ph type="body"/>
          </p:nvPr>
        </p:nvSpPr>
        <p:spPr>
          <a:xfrm>
            <a:off x="3239280" y="3963600"/>
            <a:ext cx="2649240" cy="2157840"/>
          </a:xfrm>
          <a:prstGeom prst="rect">
            <a:avLst/>
          </a:prstGeom>
        </p:spPr>
        <p:txBody>
          <a:bodyPr lIns="0" rIns="0" tIns="0" bIns="0">
            <a:normAutofit/>
          </a:bodyPr>
          <a:p>
            <a:endParaRPr b="0" lang="en-GB" sz="3200" spc="-1" strike="noStrike">
              <a:solidFill>
                <a:srgbClr val="000000"/>
              </a:solidFill>
              <a:latin typeface="Calibri"/>
            </a:endParaRPr>
          </a:p>
        </p:txBody>
      </p:sp>
      <p:sp>
        <p:nvSpPr>
          <p:cNvPr id="40" name="PlaceHolder 7"/>
          <p:cNvSpPr>
            <a:spLocks noGrp="1"/>
          </p:cNvSpPr>
          <p:nvPr>
            <p:ph type="body"/>
          </p:nvPr>
        </p:nvSpPr>
        <p:spPr>
          <a:xfrm>
            <a:off x="6021360" y="3963600"/>
            <a:ext cx="2649240" cy="2157840"/>
          </a:xfrm>
          <a:prstGeom prst="rect">
            <a:avLst/>
          </a:prstGeom>
        </p:spPr>
        <p:txBody>
          <a:bodyPr lIns="0" rIns="0" tIns="0" bIns="0">
            <a:normAutofit/>
          </a:bodyPr>
          <a:p>
            <a:endParaRPr b="0" lang="en-GB" sz="3200" spc="-1" strike="noStrike">
              <a:solidFill>
                <a:srgbClr val="000000"/>
              </a:solidFill>
              <a:latin typeface="Calibri"/>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457200" y="274680"/>
            <a:ext cx="8227800" cy="1141200"/>
          </a:xfrm>
          <a:prstGeom prst="rect">
            <a:avLst/>
          </a:prstGeom>
        </p:spPr>
        <p:txBody>
          <a:bodyPr lIns="0" rIns="0" tIns="0" bIns="0" anchor="ctr"/>
          <a:p>
            <a:endParaRPr b="0" lang="en-GB" sz="1800" spc="-1" strike="noStrike">
              <a:solidFill>
                <a:srgbClr val="000000"/>
              </a:solidFill>
              <a:latin typeface="Arial"/>
            </a:endParaRPr>
          </a:p>
        </p:txBody>
      </p:sp>
      <p:sp>
        <p:nvSpPr>
          <p:cNvPr id="47" name="PlaceHolder 2"/>
          <p:cNvSpPr>
            <a:spLocks noGrp="1"/>
          </p:cNvSpPr>
          <p:nvPr>
            <p:ph type="subTitle"/>
          </p:nvPr>
        </p:nvSpPr>
        <p:spPr>
          <a:xfrm>
            <a:off x="457200" y="1600200"/>
            <a:ext cx="8227800" cy="452412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457200" y="274680"/>
            <a:ext cx="8227800" cy="1141200"/>
          </a:xfrm>
          <a:prstGeom prst="rect">
            <a:avLst/>
          </a:prstGeom>
        </p:spPr>
        <p:txBody>
          <a:bodyPr lIns="0" rIns="0" tIns="0" bIns="0" anchor="ctr"/>
          <a:p>
            <a:endParaRPr b="0" lang="en-GB" sz="1800" spc="-1" strike="noStrike">
              <a:solidFill>
                <a:srgbClr val="000000"/>
              </a:solidFill>
              <a:latin typeface="Arial"/>
            </a:endParaRPr>
          </a:p>
        </p:txBody>
      </p:sp>
      <p:sp>
        <p:nvSpPr>
          <p:cNvPr id="49" name="PlaceHolder 2"/>
          <p:cNvSpPr>
            <a:spLocks noGrp="1"/>
          </p:cNvSpPr>
          <p:nvPr>
            <p:ph type="body"/>
          </p:nvPr>
        </p:nvSpPr>
        <p:spPr>
          <a:xfrm>
            <a:off x="457200" y="1600200"/>
            <a:ext cx="8227800" cy="4524120"/>
          </a:xfrm>
          <a:prstGeom prst="rect">
            <a:avLst/>
          </a:prstGeom>
        </p:spPr>
        <p:txBody>
          <a:bodyPr lIns="0" rIns="0" tIns="0" bIns="0">
            <a:normAutofit/>
          </a:bodyPr>
          <a:p>
            <a:endParaRPr b="0" lang="en-GB" sz="3200" spc="-1" strike="noStrike">
              <a:solidFill>
                <a:srgbClr val="000000"/>
              </a:solidFill>
              <a:latin typeface="Calibri"/>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457200" y="274680"/>
            <a:ext cx="8227800" cy="1141200"/>
          </a:xfrm>
          <a:prstGeom prst="rect">
            <a:avLst/>
          </a:prstGeom>
        </p:spPr>
        <p:txBody>
          <a:bodyPr lIns="0" rIns="0" tIns="0" bIns="0" anchor="ctr"/>
          <a:p>
            <a:endParaRPr b="0" lang="en-GB" sz="1800" spc="-1" strike="noStrike">
              <a:solidFill>
                <a:srgbClr val="000000"/>
              </a:solidFill>
              <a:latin typeface="Arial"/>
            </a:endParaRPr>
          </a:p>
        </p:txBody>
      </p:sp>
      <p:sp>
        <p:nvSpPr>
          <p:cNvPr id="51" name="PlaceHolder 2"/>
          <p:cNvSpPr>
            <a:spLocks noGrp="1"/>
          </p:cNvSpPr>
          <p:nvPr>
            <p:ph type="body"/>
          </p:nvPr>
        </p:nvSpPr>
        <p:spPr>
          <a:xfrm>
            <a:off x="457200" y="1600200"/>
            <a:ext cx="4015080" cy="4524120"/>
          </a:xfrm>
          <a:prstGeom prst="rect">
            <a:avLst/>
          </a:prstGeom>
        </p:spPr>
        <p:txBody>
          <a:bodyPr lIns="0" rIns="0" tIns="0" bIns="0">
            <a:normAutofit/>
          </a:bodyPr>
          <a:p>
            <a:endParaRPr b="0" lang="en-GB" sz="3200" spc="-1" strike="noStrike">
              <a:solidFill>
                <a:srgbClr val="000000"/>
              </a:solidFill>
              <a:latin typeface="Calibri"/>
            </a:endParaRPr>
          </a:p>
        </p:txBody>
      </p:sp>
      <p:sp>
        <p:nvSpPr>
          <p:cNvPr id="52" name="PlaceHolder 3"/>
          <p:cNvSpPr>
            <a:spLocks noGrp="1"/>
          </p:cNvSpPr>
          <p:nvPr>
            <p:ph type="body"/>
          </p:nvPr>
        </p:nvSpPr>
        <p:spPr>
          <a:xfrm>
            <a:off x="4673520" y="1600200"/>
            <a:ext cx="4015080" cy="4524120"/>
          </a:xfrm>
          <a:prstGeom prst="rect">
            <a:avLst/>
          </a:prstGeom>
        </p:spPr>
        <p:txBody>
          <a:bodyPr lIns="0" rIns="0" tIns="0" bIns="0">
            <a:normAutofit/>
          </a:bodyPr>
          <a:p>
            <a:endParaRPr b="0" lang="en-GB" sz="3200" spc="-1" strike="noStrike">
              <a:solidFill>
                <a:srgbClr val="000000"/>
              </a:solidFill>
              <a:latin typeface="Calibri"/>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74680"/>
            <a:ext cx="8227800" cy="1141200"/>
          </a:xfrm>
          <a:prstGeom prst="rect">
            <a:avLst/>
          </a:prstGeom>
        </p:spPr>
        <p:txBody>
          <a:bodyPr lIns="0" rIns="0" tIns="0" bIns="0" anchor="ctr"/>
          <a:p>
            <a:endParaRPr b="0" lang="en-GB" sz="1800" spc="-1" strike="noStrike">
              <a:solidFill>
                <a:srgbClr val="000000"/>
              </a:solid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457200" y="274680"/>
            <a:ext cx="8227800" cy="5291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274680"/>
            <a:ext cx="8227800" cy="1141200"/>
          </a:xfrm>
          <a:prstGeom prst="rect">
            <a:avLst/>
          </a:prstGeom>
        </p:spPr>
        <p:txBody>
          <a:bodyPr lIns="0" rIns="0" tIns="0" bIns="0" anchor="ctr"/>
          <a:p>
            <a:endParaRPr b="0" lang="en-GB" sz="1800" spc="-1" strike="noStrike">
              <a:solidFill>
                <a:srgbClr val="000000"/>
              </a:solidFill>
              <a:latin typeface="Arial"/>
            </a:endParaRPr>
          </a:p>
        </p:txBody>
      </p:sp>
      <p:sp>
        <p:nvSpPr>
          <p:cNvPr id="56" name="PlaceHolder 2"/>
          <p:cNvSpPr>
            <a:spLocks noGrp="1"/>
          </p:cNvSpPr>
          <p:nvPr>
            <p:ph type="body"/>
          </p:nvPr>
        </p:nvSpPr>
        <p:spPr>
          <a:xfrm>
            <a:off x="457200" y="1600200"/>
            <a:ext cx="4015080" cy="2157840"/>
          </a:xfrm>
          <a:prstGeom prst="rect">
            <a:avLst/>
          </a:prstGeom>
        </p:spPr>
        <p:txBody>
          <a:bodyPr lIns="0" rIns="0" tIns="0" bIns="0">
            <a:normAutofit/>
          </a:bodyPr>
          <a:p>
            <a:endParaRPr b="0" lang="en-GB" sz="3200" spc="-1" strike="noStrike">
              <a:solidFill>
                <a:srgbClr val="000000"/>
              </a:solidFill>
              <a:latin typeface="Calibri"/>
            </a:endParaRPr>
          </a:p>
        </p:txBody>
      </p:sp>
      <p:sp>
        <p:nvSpPr>
          <p:cNvPr id="57" name="PlaceHolder 3"/>
          <p:cNvSpPr>
            <a:spLocks noGrp="1"/>
          </p:cNvSpPr>
          <p:nvPr>
            <p:ph type="body"/>
          </p:nvPr>
        </p:nvSpPr>
        <p:spPr>
          <a:xfrm>
            <a:off x="4673520" y="1600200"/>
            <a:ext cx="4015080" cy="4524120"/>
          </a:xfrm>
          <a:prstGeom prst="rect">
            <a:avLst/>
          </a:prstGeom>
        </p:spPr>
        <p:txBody>
          <a:bodyPr lIns="0" rIns="0" tIns="0" bIns="0">
            <a:normAutofit/>
          </a:bodyPr>
          <a:p>
            <a:endParaRPr b="0" lang="en-GB" sz="3200" spc="-1" strike="noStrike">
              <a:solidFill>
                <a:srgbClr val="000000"/>
              </a:solidFill>
              <a:latin typeface="Calibri"/>
            </a:endParaRPr>
          </a:p>
        </p:txBody>
      </p:sp>
      <p:sp>
        <p:nvSpPr>
          <p:cNvPr id="58" name="PlaceHolder 4"/>
          <p:cNvSpPr>
            <a:spLocks noGrp="1"/>
          </p:cNvSpPr>
          <p:nvPr>
            <p:ph type="body"/>
          </p:nvPr>
        </p:nvSpPr>
        <p:spPr>
          <a:xfrm>
            <a:off x="457200" y="3963600"/>
            <a:ext cx="4015080" cy="2157840"/>
          </a:xfrm>
          <a:prstGeom prst="rect">
            <a:avLst/>
          </a:prstGeom>
        </p:spPr>
        <p:txBody>
          <a:bodyPr lIns="0" rIns="0" tIns="0" bIns="0">
            <a:normAutofit/>
          </a:bodyPr>
          <a:p>
            <a:endParaRPr b="0" lang="en-GB" sz="3200" spc="-1" strike="noStrike">
              <a:solidFill>
                <a:srgbClr val="000000"/>
              </a:solidFill>
              <a:latin typeface="Calibri"/>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74680"/>
            <a:ext cx="8227800" cy="1141200"/>
          </a:xfrm>
          <a:prstGeom prst="rect">
            <a:avLst/>
          </a:prstGeom>
        </p:spPr>
        <p:txBody>
          <a:bodyPr lIns="0" rIns="0" tIns="0" bIns="0" anchor="ctr"/>
          <a:p>
            <a:endParaRPr b="0" lang="en-GB" sz="1800" spc="-1" strike="noStrike">
              <a:solidFill>
                <a:srgbClr val="000000"/>
              </a:solidFill>
              <a:latin typeface="Arial"/>
            </a:endParaRPr>
          </a:p>
        </p:txBody>
      </p:sp>
      <p:sp>
        <p:nvSpPr>
          <p:cNvPr id="6" name="PlaceHolder 2"/>
          <p:cNvSpPr>
            <a:spLocks noGrp="1"/>
          </p:cNvSpPr>
          <p:nvPr>
            <p:ph type="subTitle"/>
          </p:nvPr>
        </p:nvSpPr>
        <p:spPr>
          <a:xfrm>
            <a:off x="457200" y="1600200"/>
            <a:ext cx="8227800" cy="452412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74680"/>
            <a:ext cx="8227800" cy="1141200"/>
          </a:xfrm>
          <a:prstGeom prst="rect">
            <a:avLst/>
          </a:prstGeom>
        </p:spPr>
        <p:txBody>
          <a:bodyPr lIns="0" rIns="0" tIns="0" bIns="0" anchor="ctr"/>
          <a:p>
            <a:endParaRPr b="0" lang="en-GB" sz="1800" spc="-1" strike="noStrike">
              <a:solidFill>
                <a:srgbClr val="000000"/>
              </a:solidFill>
              <a:latin typeface="Arial"/>
            </a:endParaRPr>
          </a:p>
        </p:txBody>
      </p:sp>
      <p:sp>
        <p:nvSpPr>
          <p:cNvPr id="60" name="PlaceHolder 2"/>
          <p:cNvSpPr>
            <a:spLocks noGrp="1"/>
          </p:cNvSpPr>
          <p:nvPr>
            <p:ph type="body"/>
          </p:nvPr>
        </p:nvSpPr>
        <p:spPr>
          <a:xfrm>
            <a:off x="457200" y="1600200"/>
            <a:ext cx="4015080" cy="4524120"/>
          </a:xfrm>
          <a:prstGeom prst="rect">
            <a:avLst/>
          </a:prstGeom>
        </p:spPr>
        <p:txBody>
          <a:bodyPr lIns="0" rIns="0" tIns="0" bIns="0">
            <a:normAutofit/>
          </a:bodyPr>
          <a:p>
            <a:endParaRPr b="0" lang="en-GB" sz="3200" spc="-1" strike="noStrike">
              <a:solidFill>
                <a:srgbClr val="000000"/>
              </a:solidFill>
              <a:latin typeface="Calibri"/>
            </a:endParaRPr>
          </a:p>
        </p:txBody>
      </p:sp>
      <p:sp>
        <p:nvSpPr>
          <p:cNvPr id="61" name="PlaceHolder 3"/>
          <p:cNvSpPr>
            <a:spLocks noGrp="1"/>
          </p:cNvSpPr>
          <p:nvPr>
            <p:ph type="body"/>
          </p:nvPr>
        </p:nvSpPr>
        <p:spPr>
          <a:xfrm>
            <a:off x="4673520" y="1600200"/>
            <a:ext cx="4015080" cy="2157840"/>
          </a:xfrm>
          <a:prstGeom prst="rect">
            <a:avLst/>
          </a:prstGeom>
        </p:spPr>
        <p:txBody>
          <a:bodyPr lIns="0" rIns="0" tIns="0" bIns="0">
            <a:normAutofit/>
          </a:bodyPr>
          <a:p>
            <a:endParaRPr b="0" lang="en-GB" sz="3200" spc="-1" strike="noStrike">
              <a:solidFill>
                <a:srgbClr val="000000"/>
              </a:solidFill>
              <a:latin typeface="Calibri"/>
            </a:endParaRPr>
          </a:p>
        </p:txBody>
      </p:sp>
      <p:sp>
        <p:nvSpPr>
          <p:cNvPr id="62" name="PlaceHolder 4"/>
          <p:cNvSpPr>
            <a:spLocks noGrp="1"/>
          </p:cNvSpPr>
          <p:nvPr>
            <p:ph type="body"/>
          </p:nvPr>
        </p:nvSpPr>
        <p:spPr>
          <a:xfrm>
            <a:off x="4673520" y="3963600"/>
            <a:ext cx="4015080" cy="2157840"/>
          </a:xfrm>
          <a:prstGeom prst="rect">
            <a:avLst/>
          </a:prstGeom>
        </p:spPr>
        <p:txBody>
          <a:bodyPr lIns="0" rIns="0" tIns="0" bIns="0">
            <a:normAutofit/>
          </a:bodyPr>
          <a:p>
            <a:endParaRPr b="0" lang="en-GB" sz="3200" spc="-1" strike="noStrike">
              <a:solidFill>
                <a:srgbClr val="000000"/>
              </a:solidFill>
              <a:latin typeface="Calibri"/>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457200" y="274680"/>
            <a:ext cx="8227800" cy="1141200"/>
          </a:xfrm>
          <a:prstGeom prst="rect">
            <a:avLst/>
          </a:prstGeom>
        </p:spPr>
        <p:txBody>
          <a:bodyPr lIns="0" rIns="0" tIns="0" bIns="0" anchor="ctr"/>
          <a:p>
            <a:endParaRPr b="0" lang="en-GB" sz="1800" spc="-1" strike="noStrike">
              <a:solidFill>
                <a:srgbClr val="000000"/>
              </a:solidFill>
              <a:latin typeface="Arial"/>
            </a:endParaRPr>
          </a:p>
        </p:txBody>
      </p:sp>
      <p:sp>
        <p:nvSpPr>
          <p:cNvPr id="64" name="PlaceHolder 2"/>
          <p:cNvSpPr>
            <a:spLocks noGrp="1"/>
          </p:cNvSpPr>
          <p:nvPr>
            <p:ph type="body"/>
          </p:nvPr>
        </p:nvSpPr>
        <p:spPr>
          <a:xfrm>
            <a:off x="457200" y="1600200"/>
            <a:ext cx="4015080" cy="2157840"/>
          </a:xfrm>
          <a:prstGeom prst="rect">
            <a:avLst/>
          </a:prstGeom>
        </p:spPr>
        <p:txBody>
          <a:bodyPr lIns="0" rIns="0" tIns="0" bIns="0">
            <a:normAutofit/>
          </a:bodyPr>
          <a:p>
            <a:endParaRPr b="0" lang="en-GB" sz="3200" spc="-1" strike="noStrike">
              <a:solidFill>
                <a:srgbClr val="000000"/>
              </a:solidFill>
              <a:latin typeface="Calibri"/>
            </a:endParaRPr>
          </a:p>
        </p:txBody>
      </p:sp>
      <p:sp>
        <p:nvSpPr>
          <p:cNvPr id="65" name="PlaceHolder 3"/>
          <p:cNvSpPr>
            <a:spLocks noGrp="1"/>
          </p:cNvSpPr>
          <p:nvPr>
            <p:ph type="body"/>
          </p:nvPr>
        </p:nvSpPr>
        <p:spPr>
          <a:xfrm>
            <a:off x="4673520" y="1600200"/>
            <a:ext cx="4015080" cy="2157840"/>
          </a:xfrm>
          <a:prstGeom prst="rect">
            <a:avLst/>
          </a:prstGeom>
        </p:spPr>
        <p:txBody>
          <a:bodyPr lIns="0" rIns="0" tIns="0" bIns="0">
            <a:normAutofit/>
          </a:bodyPr>
          <a:p>
            <a:endParaRPr b="0" lang="en-GB" sz="3200" spc="-1" strike="noStrike">
              <a:solidFill>
                <a:srgbClr val="000000"/>
              </a:solidFill>
              <a:latin typeface="Calibri"/>
            </a:endParaRPr>
          </a:p>
        </p:txBody>
      </p:sp>
      <p:sp>
        <p:nvSpPr>
          <p:cNvPr id="66" name="PlaceHolder 4"/>
          <p:cNvSpPr>
            <a:spLocks noGrp="1"/>
          </p:cNvSpPr>
          <p:nvPr>
            <p:ph type="body"/>
          </p:nvPr>
        </p:nvSpPr>
        <p:spPr>
          <a:xfrm>
            <a:off x="457200" y="3963600"/>
            <a:ext cx="8227800" cy="2157840"/>
          </a:xfrm>
          <a:prstGeom prst="rect">
            <a:avLst/>
          </a:prstGeom>
        </p:spPr>
        <p:txBody>
          <a:bodyPr lIns="0" rIns="0" tIns="0" bIns="0">
            <a:normAutofit/>
          </a:bodyPr>
          <a:p>
            <a:endParaRPr b="0" lang="en-GB" sz="3200" spc="-1" strike="noStrike">
              <a:solidFill>
                <a:srgbClr val="000000"/>
              </a:solidFill>
              <a:latin typeface="Calibri"/>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457200" y="274680"/>
            <a:ext cx="8227800" cy="1141200"/>
          </a:xfrm>
          <a:prstGeom prst="rect">
            <a:avLst/>
          </a:prstGeom>
        </p:spPr>
        <p:txBody>
          <a:bodyPr lIns="0" rIns="0" tIns="0" bIns="0" anchor="ctr"/>
          <a:p>
            <a:endParaRPr b="0" lang="en-GB" sz="1800" spc="-1" strike="noStrike">
              <a:solidFill>
                <a:srgbClr val="000000"/>
              </a:solidFill>
              <a:latin typeface="Arial"/>
            </a:endParaRPr>
          </a:p>
        </p:txBody>
      </p:sp>
      <p:sp>
        <p:nvSpPr>
          <p:cNvPr id="68" name="PlaceHolder 2"/>
          <p:cNvSpPr>
            <a:spLocks noGrp="1"/>
          </p:cNvSpPr>
          <p:nvPr>
            <p:ph type="body"/>
          </p:nvPr>
        </p:nvSpPr>
        <p:spPr>
          <a:xfrm>
            <a:off x="457200" y="1600200"/>
            <a:ext cx="8227800" cy="2157840"/>
          </a:xfrm>
          <a:prstGeom prst="rect">
            <a:avLst/>
          </a:prstGeom>
        </p:spPr>
        <p:txBody>
          <a:bodyPr lIns="0" rIns="0" tIns="0" bIns="0">
            <a:normAutofit/>
          </a:bodyPr>
          <a:p>
            <a:endParaRPr b="0" lang="en-GB" sz="3200" spc="-1" strike="noStrike">
              <a:solidFill>
                <a:srgbClr val="000000"/>
              </a:solidFill>
              <a:latin typeface="Calibri"/>
            </a:endParaRPr>
          </a:p>
        </p:txBody>
      </p:sp>
      <p:sp>
        <p:nvSpPr>
          <p:cNvPr id="69" name="PlaceHolder 3"/>
          <p:cNvSpPr>
            <a:spLocks noGrp="1"/>
          </p:cNvSpPr>
          <p:nvPr>
            <p:ph type="body"/>
          </p:nvPr>
        </p:nvSpPr>
        <p:spPr>
          <a:xfrm>
            <a:off x="457200" y="3963600"/>
            <a:ext cx="8227800" cy="2157840"/>
          </a:xfrm>
          <a:prstGeom prst="rect">
            <a:avLst/>
          </a:prstGeom>
        </p:spPr>
        <p:txBody>
          <a:bodyPr lIns="0" rIns="0" tIns="0" bIns="0">
            <a:normAutofit/>
          </a:bodyPr>
          <a:p>
            <a:endParaRPr b="0" lang="en-GB" sz="3200" spc="-1" strike="noStrike">
              <a:solidFill>
                <a:srgbClr val="000000"/>
              </a:solidFill>
              <a:latin typeface="Calibri"/>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457200" y="274680"/>
            <a:ext cx="8227800" cy="1141200"/>
          </a:xfrm>
          <a:prstGeom prst="rect">
            <a:avLst/>
          </a:prstGeom>
        </p:spPr>
        <p:txBody>
          <a:bodyPr lIns="0" rIns="0" tIns="0" bIns="0" anchor="ctr"/>
          <a:p>
            <a:endParaRPr b="0" lang="en-GB" sz="1800" spc="-1" strike="noStrike">
              <a:solidFill>
                <a:srgbClr val="000000"/>
              </a:solidFill>
              <a:latin typeface="Arial"/>
            </a:endParaRPr>
          </a:p>
        </p:txBody>
      </p:sp>
      <p:sp>
        <p:nvSpPr>
          <p:cNvPr id="71" name="PlaceHolder 2"/>
          <p:cNvSpPr>
            <a:spLocks noGrp="1"/>
          </p:cNvSpPr>
          <p:nvPr>
            <p:ph type="body"/>
          </p:nvPr>
        </p:nvSpPr>
        <p:spPr>
          <a:xfrm>
            <a:off x="457200" y="1600200"/>
            <a:ext cx="4015080" cy="2157840"/>
          </a:xfrm>
          <a:prstGeom prst="rect">
            <a:avLst/>
          </a:prstGeom>
        </p:spPr>
        <p:txBody>
          <a:bodyPr lIns="0" rIns="0" tIns="0" bIns="0">
            <a:normAutofit/>
          </a:bodyPr>
          <a:p>
            <a:endParaRPr b="0" lang="en-GB" sz="3200" spc="-1" strike="noStrike">
              <a:solidFill>
                <a:srgbClr val="000000"/>
              </a:solidFill>
              <a:latin typeface="Calibri"/>
            </a:endParaRPr>
          </a:p>
        </p:txBody>
      </p:sp>
      <p:sp>
        <p:nvSpPr>
          <p:cNvPr id="72" name="PlaceHolder 3"/>
          <p:cNvSpPr>
            <a:spLocks noGrp="1"/>
          </p:cNvSpPr>
          <p:nvPr>
            <p:ph type="body"/>
          </p:nvPr>
        </p:nvSpPr>
        <p:spPr>
          <a:xfrm>
            <a:off x="4673520" y="1600200"/>
            <a:ext cx="4015080" cy="2157840"/>
          </a:xfrm>
          <a:prstGeom prst="rect">
            <a:avLst/>
          </a:prstGeom>
        </p:spPr>
        <p:txBody>
          <a:bodyPr lIns="0" rIns="0" tIns="0" bIns="0">
            <a:normAutofit/>
          </a:bodyPr>
          <a:p>
            <a:endParaRPr b="0" lang="en-GB" sz="3200" spc="-1" strike="noStrike">
              <a:solidFill>
                <a:srgbClr val="000000"/>
              </a:solidFill>
              <a:latin typeface="Calibri"/>
            </a:endParaRPr>
          </a:p>
        </p:txBody>
      </p:sp>
      <p:sp>
        <p:nvSpPr>
          <p:cNvPr id="73" name="PlaceHolder 4"/>
          <p:cNvSpPr>
            <a:spLocks noGrp="1"/>
          </p:cNvSpPr>
          <p:nvPr>
            <p:ph type="body"/>
          </p:nvPr>
        </p:nvSpPr>
        <p:spPr>
          <a:xfrm>
            <a:off x="457200" y="3963600"/>
            <a:ext cx="4015080" cy="2157840"/>
          </a:xfrm>
          <a:prstGeom prst="rect">
            <a:avLst/>
          </a:prstGeom>
        </p:spPr>
        <p:txBody>
          <a:bodyPr lIns="0" rIns="0" tIns="0" bIns="0">
            <a:normAutofit/>
          </a:bodyPr>
          <a:p>
            <a:endParaRPr b="0" lang="en-GB" sz="3200" spc="-1" strike="noStrike">
              <a:solidFill>
                <a:srgbClr val="000000"/>
              </a:solidFill>
              <a:latin typeface="Calibri"/>
            </a:endParaRPr>
          </a:p>
        </p:txBody>
      </p:sp>
      <p:sp>
        <p:nvSpPr>
          <p:cNvPr id="74" name="PlaceHolder 5"/>
          <p:cNvSpPr>
            <a:spLocks noGrp="1"/>
          </p:cNvSpPr>
          <p:nvPr>
            <p:ph type="body"/>
          </p:nvPr>
        </p:nvSpPr>
        <p:spPr>
          <a:xfrm>
            <a:off x="4673520" y="3963600"/>
            <a:ext cx="4015080" cy="2157840"/>
          </a:xfrm>
          <a:prstGeom prst="rect">
            <a:avLst/>
          </a:prstGeom>
        </p:spPr>
        <p:txBody>
          <a:bodyPr lIns="0" rIns="0" tIns="0" bIns="0">
            <a:normAutofit/>
          </a:bodyPr>
          <a:p>
            <a:endParaRPr b="0" lang="en-GB" sz="3200" spc="-1" strike="noStrike">
              <a:solidFill>
                <a:srgbClr val="000000"/>
              </a:solidFill>
              <a:latin typeface="Calibri"/>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457200" y="274680"/>
            <a:ext cx="8227800" cy="1141200"/>
          </a:xfrm>
          <a:prstGeom prst="rect">
            <a:avLst/>
          </a:prstGeom>
        </p:spPr>
        <p:txBody>
          <a:bodyPr lIns="0" rIns="0" tIns="0" bIns="0" anchor="ctr"/>
          <a:p>
            <a:endParaRPr b="0" lang="en-GB" sz="1800" spc="-1" strike="noStrike">
              <a:solidFill>
                <a:srgbClr val="000000"/>
              </a:solidFill>
              <a:latin typeface="Arial"/>
            </a:endParaRPr>
          </a:p>
        </p:txBody>
      </p:sp>
      <p:sp>
        <p:nvSpPr>
          <p:cNvPr id="76" name="PlaceHolder 2"/>
          <p:cNvSpPr>
            <a:spLocks noGrp="1"/>
          </p:cNvSpPr>
          <p:nvPr>
            <p:ph type="body"/>
          </p:nvPr>
        </p:nvSpPr>
        <p:spPr>
          <a:xfrm>
            <a:off x="457200" y="1600200"/>
            <a:ext cx="2649240" cy="2157840"/>
          </a:xfrm>
          <a:prstGeom prst="rect">
            <a:avLst/>
          </a:prstGeom>
        </p:spPr>
        <p:txBody>
          <a:bodyPr lIns="0" rIns="0" tIns="0" bIns="0">
            <a:normAutofit/>
          </a:bodyPr>
          <a:p>
            <a:endParaRPr b="0" lang="en-GB" sz="3200" spc="-1" strike="noStrike">
              <a:solidFill>
                <a:srgbClr val="000000"/>
              </a:solidFill>
              <a:latin typeface="Calibri"/>
            </a:endParaRPr>
          </a:p>
        </p:txBody>
      </p:sp>
      <p:sp>
        <p:nvSpPr>
          <p:cNvPr id="77" name="PlaceHolder 3"/>
          <p:cNvSpPr>
            <a:spLocks noGrp="1"/>
          </p:cNvSpPr>
          <p:nvPr>
            <p:ph type="body"/>
          </p:nvPr>
        </p:nvSpPr>
        <p:spPr>
          <a:xfrm>
            <a:off x="3239280" y="1600200"/>
            <a:ext cx="2649240" cy="2157840"/>
          </a:xfrm>
          <a:prstGeom prst="rect">
            <a:avLst/>
          </a:prstGeom>
        </p:spPr>
        <p:txBody>
          <a:bodyPr lIns="0" rIns="0" tIns="0" bIns="0">
            <a:normAutofit/>
          </a:bodyPr>
          <a:p>
            <a:endParaRPr b="0" lang="en-GB" sz="3200" spc="-1" strike="noStrike">
              <a:solidFill>
                <a:srgbClr val="000000"/>
              </a:solidFill>
              <a:latin typeface="Calibri"/>
            </a:endParaRPr>
          </a:p>
        </p:txBody>
      </p:sp>
      <p:sp>
        <p:nvSpPr>
          <p:cNvPr id="78" name="PlaceHolder 4"/>
          <p:cNvSpPr>
            <a:spLocks noGrp="1"/>
          </p:cNvSpPr>
          <p:nvPr>
            <p:ph type="body"/>
          </p:nvPr>
        </p:nvSpPr>
        <p:spPr>
          <a:xfrm>
            <a:off x="6021360" y="1600200"/>
            <a:ext cx="2649240" cy="2157840"/>
          </a:xfrm>
          <a:prstGeom prst="rect">
            <a:avLst/>
          </a:prstGeom>
        </p:spPr>
        <p:txBody>
          <a:bodyPr lIns="0" rIns="0" tIns="0" bIns="0">
            <a:normAutofit/>
          </a:bodyPr>
          <a:p>
            <a:endParaRPr b="0" lang="en-GB" sz="3200" spc="-1" strike="noStrike">
              <a:solidFill>
                <a:srgbClr val="000000"/>
              </a:solidFill>
              <a:latin typeface="Calibri"/>
            </a:endParaRPr>
          </a:p>
        </p:txBody>
      </p:sp>
      <p:sp>
        <p:nvSpPr>
          <p:cNvPr id="79" name="PlaceHolder 5"/>
          <p:cNvSpPr>
            <a:spLocks noGrp="1"/>
          </p:cNvSpPr>
          <p:nvPr>
            <p:ph type="body"/>
          </p:nvPr>
        </p:nvSpPr>
        <p:spPr>
          <a:xfrm>
            <a:off x="457200" y="3963600"/>
            <a:ext cx="2649240" cy="2157840"/>
          </a:xfrm>
          <a:prstGeom prst="rect">
            <a:avLst/>
          </a:prstGeom>
        </p:spPr>
        <p:txBody>
          <a:bodyPr lIns="0" rIns="0" tIns="0" bIns="0">
            <a:normAutofit/>
          </a:bodyPr>
          <a:p>
            <a:endParaRPr b="0" lang="en-GB" sz="3200" spc="-1" strike="noStrike">
              <a:solidFill>
                <a:srgbClr val="000000"/>
              </a:solidFill>
              <a:latin typeface="Calibri"/>
            </a:endParaRPr>
          </a:p>
        </p:txBody>
      </p:sp>
      <p:sp>
        <p:nvSpPr>
          <p:cNvPr id="80" name="PlaceHolder 6"/>
          <p:cNvSpPr>
            <a:spLocks noGrp="1"/>
          </p:cNvSpPr>
          <p:nvPr>
            <p:ph type="body"/>
          </p:nvPr>
        </p:nvSpPr>
        <p:spPr>
          <a:xfrm>
            <a:off x="3239280" y="3963600"/>
            <a:ext cx="2649240" cy="2157840"/>
          </a:xfrm>
          <a:prstGeom prst="rect">
            <a:avLst/>
          </a:prstGeom>
        </p:spPr>
        <p:txBody>
          <a:bodyPr lIns="0" rIns="0" tIns="0" bIns="0">
            <a:normAutofit/>
          </a:bodyPr>
          <a:p>
            <a:endParaRPr b="0" lang="en-GB" sz="3200" spc="-1" strike="noStrike">
              <a:solidFill>
                <a:srgbClr val="000000"/>
              </a:solidFill>
              <a:latin typeface="Calibri"/>
            </a:endParaRPr>
          </a:p>
        </p:txBody>
      </p:sp>
      <p:sp>
        <p:nvSpPr>
          <p:cNvPr id="81" name="PlaceHolder 7"/>
          <p:cNvSpPr>
            <a:spLocks noGrp="1"/>
          </p:cNvSpPr>
          <p:nvPr>
            <p:ph type="body"/>
          </p:nvPr>
        </p:nvSpPr>
        <p:spPr>
          <a:xfrm>
            <a:off x="6021360" y="3963600"/>
            <a:ext cx="2649240" cy="2157840"/>
          </a:xfrm>
          <a:prstGeom prst="rect">
            <a:avLst/>
          </a:prstGeom>
        </p:spPr>
        <p:txBody>
          <a:bodyPr lIns="0" rIns="0" tIns="0" bIns="0">
            <a:normAutofit/>
          </a:bodyPr>
          <a:p>
            <a:endParaRPr b="0" lang="en-GB" sz="3200" spc="-1" strike="noStrike">
              <a:solidFill>
                <a:srgbClr val="000000"/>
              </a:solidFill>
              <a:latin typeface="Calibri"/>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8" name="PlaceHolder 1"/>
          <p:cNvSpPr>
            <a:spLocks noGrp="1"/>
          </p:cNvSpPr>
          <p:nvPr>
            <p:ph type="title"/>
          </p:nvPr>
        </p:nvSpPr>
        <p:spPr>
          <a:xfrm>
            <a:off x="457200" y="274680"/>
            <a:ext cx="8227800" cy="1141200"/>
          </a:xfrm>
          <a:prstGeom prst="rect">
            <a:avLst/>
          </a:prstGeom>
        </p:spPr>
        <p:txBody>
          <a:bodyPr lIns="0" rIns="0" tIns="0" bIns="0" anchor="ctr"/>
          <a:p>
            <a:endParaRPr b="0" lang="en-GB" sz="1800" spc="-1" strike="noStrike">
              <a:solidFill>
                <a:srgbClr val="000000"/>
              </a:solidFill>
              <a:latin typeface="Arial"/>
            </a:endParaRPr>
          </a:p>
        </p:txBody>
      </p:sp>
      <p:sp>
        <p:nvSpPr>
          <p:cNvPr id="89" name="PlaceHolder 2"/>
          <p:cNvSpPr>
            <a:spLocks noGrp="1"/>
          </p:cNvSpPr>
          <p:nvPr>
            <p:ph type="subTitle"/>
          </p:nvPr>
        </p:nvSpPr>
        <p:spPr>
          <a:xfrm>
            <a:off x="457200" y="1600200"/>
            <a:ext cx="8227800" cy="452412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457200" y="274680"/>
            <a:ext cx="8227800" cy="1141200"/>
          </a:xfrm>
          <a:prstGeom prst="rect">
            <a:avLst/>
          </a:prstGeom>
        </p:spPr>
        <p:txBody>
          <a:bodyPr lIns="0" rIns="0" tIns="0" bIns="0" anchor="ctr"/>
          <a:p>
            <a:endParaRPr b="0" lang="en-GB" sz="1800" spc="-1" strike="noStrike">
              <a:solidFill>
                <a:srgbClr val="000000"/>
              </a:solidFill>
              <a:latin typeface="Arial"/>
            </a:endParaRPr>
          </a:p>
        </p:txBody>
      </p:sp>
      <p:sp>
        <p:nvSpPr>
          <p:cNvPr id="91" name="PlaceHolder 2"/>
          <p:cNvSpPr>
            <a:spLocks noGrp="1"/>
          </p:cNvSpPr>
          <p:nvPr>
            <p:ph type="body"/>
          </p:nvPr>
        </p:nvSpPr>
        <p:spPr>
          <a:xfrm>
            <a:off x="457200" y="1600200"/>
            <a:ext cx="8227800" cy="4524120"/>
          </a:xfrm>
          <a:prstGeom prst="rect">
            <a:avLst/>
          </a:prstGeom>
        </p:spPr>
        <p:txBody>
          <a:bodyPr lIns="0" rIns="0" tIns="0" bIns="0">
            <a:normAutofit/>
          </a:bodyPr>
          <a:p>
            <a:endParaRPr b="0" lang="en-GB" sz="3200" spc="-1" strike="noStrike">
              <a:solidFill>
                <a:srgbClr val="000000"/>
              </a:solidFill>
              <a:latin typeface="Calibri"/>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457200" y="274680"/>
            <a:ext cx="8227800" cy="1141200"/>
          </a:xfrm>
          <a:prstGeom prst="rect">
            <a:avLst/>
          </a:prstGeom>
        </p:spPr>
        <p:txBody>
          <a:bodyPr lIns="0" rIns="0" tIns="0" bIns="0" anchor="ctr"/>
          <a:p>
            <a:endParaRPr b="0" lang="en-GB" sz="1800" spc="-1" strike="noStrike">
              <a:solidFill>
                <a:srgbClr val="000000"/>
              </a:solidFill>
              <a:latin typeface="Arial"/>
            </a:endParaRPr>
          </a:p>
        </p:txBody>
      </p:sp>
      <p:sp>
        <p:nvSpPr>
          <p:cNvPr id="93" name="PlaceHolder 2"/>
          <p:cNvSpPr>
            <a:spLocks noGrp="1"/>
          </p:cNvSpPr>
          <p:nvPr>
            <p:ph type="body"/>
          </p:nvPr>
        </p:nvSpPr>
        <p:spPr>
          <a:xfrm>
            <a:off x="457200" y="1600200"/>
            <a:ext cx="4015080" cy="4524120"/>
          </a:xfrm>
          <a:prstGeom prst="rect">
            <a:avLst/>
          </a:prstGeom>
        </p:spPr>
        <p:txBody>
          <a:bodyPr lIns="0" rIns="0" tIns="0" bIns="0">
            <a:normAutofit/>
          </a:bodyPr>
          <a:p>
            <a:endParaRPr b="0" lang="en-GB" sz="3200" spc="-1" strike="noStrike">
              <a:solidFill>
                <a:srgbClr val="000000"/>
              </a:solidFill>
              <a:latin typeface="Calibri"/>
            </a:endParaRPr>
          </a:p>
        </p:txBody>
      </p:sp>
      <p:sp>
        <p:nvSpPr>
          <p:cNvPr id="94" name="PlaceHolder 3"/>
          <p:cNvSpPr>
            <a:spLocks noGrp="1"/>
          </p:cNvSpPr>
          <p:nvPr>
            <p:ph type="body"/>
          </p:nvPr>
        </p:nvSpPr>
        <p:spPr>
          <a:xfrm>
            <a:off x="4673520" y="1600200"/>
            <a:ext cx="4015080" cy="4524120"/>
          </a:xfrm>
          <a:prstGeom prst="rect">
            <a:avLst/>
          </a:prstGeom>
        </p:spPr>
        <p:txBody>
          <a:bodyPr lIns="0" rIns="0" tIns="0" bIns="0">
            <a:normAutofit/>
          </a:bodyPr>
          <a:p>
            <a:endParaRPr b="0" lang="en-GB" sz="3200" spc="-1" strike="noStrike">
              <a:solidFill>
                <a:srgbClr val="000000"/>
              </a:solidFill>
              <a:latin typeface="Calibri"/>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5" name="PlaceHolder 1"/>
          <p:cNvSpPr>
            <a:spLocks noGrp="1"/>
          </p:cNvSpPr>
          <p:nvPr>
            <p:ph type="title"/>
          </p:nvPr>
        </p:nvSpPr>
        <p:spPr>
          <a:xfrm>
            <a:off x="457200" y="274680"/>
            <a:ext cx="8227800" cy="1141200"/>
          </a:xfrm>
          <a:prstGeom prst="rect">
            <a:avLst/>
          </a:prstGeom>
        </p:spPr>
        <p:txBody>
          <a:bodyPr lIns="0" rIns="0" tIns="0" bIns="0" anchor="ctr"/>
          <a:p>
            <a:endParaRPr b="0" lang="en-GB" sz="1800" spc="-1" strike="noStrike">
              <a:solidFill>
                <a:srgbClr val="000000"/>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74680"/>
            <a:ext cx="8227800" cy="1141200"/>
          </a:xfrm>
          <a:prstGeom prst="rect">
            <a:avLst/>
          </a:prstGeom>
        </p:spPr>
        <p:txBody>
          <a:bodyPr lIns="0" rIns="0" tIns="0" bIns="0" anchor="ctr"/>
          <a:p>
            <a:endParaRPr b="0" lang="en-GB" sz="1800" spc="-1" strike="noStrike">
              <a:solidFill>
                <a:srgbClr val="000000"/>
              </a:solidFill>
              <a:latin typeface="Arial"/>
            </a:endParaRPr>
          </a:p>
        </p:txBody>
      </p:sp>
      <p:sp>
        <p:nvSpPr>
          <p:cNvPr id="8" name="PlaceHolder 2"/>
          <p:cNvSpPr>
            <a:spLocks noGrp="1"/>
          </p:cNvSpPr>
          <p:nvPr>
            <p:ph type="body"/>
          </p:nvPr>
        </p:nvSpPr>
        <p:spPr>
          <a:xfrm>
            <a:off x="457200" y="1600200"/>
            <a:ext cx="8227800" cy="4524120"/>
          </a:xfrm>
          <a:prstGeom prst="rect">
            <a:avLst/>
          </a:prstGeom>
        </p:spPr>
        <p:txBody>
          <a:bodyPr lIns="0" rIns="0" tIns="0" bIns="0">
            <a:normAutofit/>
          </a:bodyPr>
          <a:p>
            <a:endParaRPr b="0" lang="en-GB" sz="3200" spc="-1" strike="noStrike">
              <a:solidFill>
                <a:srgbClr val="000000"/>
              </a:solidFill>
              <a:latin typeface="Calibri"/>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6" name="PlaceHolder 1"/>
          <p:cNvSpPr>
            <a:spLocks noGrp="1"/>
          </p:cNvSpPr>
          <p:nvPr>
            <p:ph type="subTitle"/>
          </p:nvPr>
        </p:nvSpPr>
        <p:spPr>
          <a:xfrm>
            <a:off x="457200" y="274680"/>
            <a:ext cx="8227800" cy="5291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7" name="PlaceHolder 1"/>
          <p:cNvSpPr>
            <a:spLocks noGrp="1"/>
          </p:cNvSpPr>
          <p:nvPr>
            <p:ph type="title"/>
          </p:nvPr>
        </p:nvSpPr>
        <p:spPr>
          <a:xfrm>
            <a:off x="457200" y="274680"/>
            <a:ext cx="8227800" cy="1141200"/>
          </a:xfrm>
          <a:prstGeom prst="rect">
            <a:avLst/>
          </a:prstGeom>
        </p:spPr>
        <p:txBody>
          <a:bodyPr lIns="0" rIns="0" tIns="0" bIns="0" anchor="ctr"/>
          <a:p>
            <a:endParaRPr b="0" lang="en-GB" sz="1800" spc="-1" strike="noStrike">
              <a:solidFill>
                <a:srgbClr val="000000"/>
              </a:solidFill>
              <a:latin typeface="Arial"/>
            </a:endParaRPr>
          </a:p>
        </p:txBody>
      </p:sp>
      <p:sp>
        <p:nvSpPr>
          <p:cNvPr id="98" name="PlaceHolder 2"/>
          <p:cNvSpPr>
            <a:spLocks noGrp="1"/>
          </p:cNvSpPr>
          <p:nvPr>
            <p:ph type="body"/>
          </p:nvPr>
        </p:nvSpPr>
        <p:spPr>
          <a:xfrm>
            <a:off x="457200" y="1600200"/>
            <a:ext cx="4015080" cy="2157840"/>
          </a:xfrm>
          <a:prstGeom prst="rect">
            <a:avLst/>
          </a:prstGeom>
        </p:spPr>
        <p:txBody>
          <a:bodyPr lIns="0" rIns="0" tIns="0" bIns="0">
            <a:normAutofit/>
          </a:bodyPr>
          <a:p>
            <a:endParaRPr b="0" lang="en-GB" sz="3200" spc="-1" strike="noStrike">
              <a:solidFill>
                <a:srgbClr val="000000"/>
              </a:solidFill>
              <a:latin typeface="Calibri"/>
            </a:endParaRPr>
          </a:p>
        </p:txBody>
      </p:sp>
      <p:sp>
        <p:nvSpPr>
          <p:cNvPr id="99" name="PlaceHolder 3"/>
          <p:cNvSpPr>
            <a:spLocks noGrp="1"/>
          </p:cNvSpPr>
          <p:nvPr>
            <p:ph type="body"/>
          </p:nvPr>
        </p:nvSpPr>
        <p:spPr>
          <a:xfrm>
            <a:off x="4673520" y="1600200"/>
            <a:ext cx="4015080" cy="4524120"/>
          </a:xfrm>
          <a:prstGeom prst="rect">
            <a:avLst/>
          </a:prstGeom>
        </p:spPr>
        <p:txBody>
          <a:bodyPr lIns="0" rIns="0" tIns="0" bIns="0">
            <a:normAutofit/>
          </a:bodyPr>
          <a:p>
            <a:endParaRPr b="0" lang="en-GB" sz="3200" spc="-1" strike="noStrike">
              <a:solidFill>
                <a:srgbClr val="000000"/>
              </a:solidFill>
              <a:latin typeface="Calibri"/>
            </a:endParaRPr>
          </a:p>
        </p:txBody>
      </p:sp>
      <p:sp>
        <p:nvSpPr>
          <p:cNvPr id="100" name="PlaceHolder 4"/>
          <p:cNvSpPr>
            <a:spLocks noGrp="1"/>
          </p:cNvSpPr>
          <p:nvPr>
            <p:ph type="body"/>
          </p:nvPr>
        </p:nvSpPr>
        <p:spPr>
          <a:xfrm>
            <a:off x="457200" y="3963600"/>
            <a:ext cx="4015080" cy="2157840"/>
          </a:xfrm>
          <a:prstGeom prst="rect">
            <a:avLst/>
          </a:prstGeom>
        </p:spPr>
        <p:txBody>
          <a:bodyPr lIns="0" rIns="0" tIns="0" bIns="0">
            <a:normAutofit/>
          </a:bodyPr>
          <a:p>
            <a:endParaRPr b="0" lang="en-GB" sz="3200" spc="-1" strike="noStrike">
              <a:solidFill>
                <a:srgbClr val="000000"/>
              </a:solidFill>
              <a:latin typeface="Calibri"/>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1" name="PlaceHolder 1"/>
          <p:cNvSpPr>
            <a:spLocks noGrp="1"/>
          </p:cNvSpPr>
          <p:nvPr>
            <p:ph type="title"/>
          </p:nvPr>
        </p:nvSpPr>
        <p:spPr>
          <a:xfrm>
            <a:off x="457200" y="274680"/>
            <a:ext cx="8227800" cy="1141200"/>
          </a:xfrm>
          <a:prstGeom prst="rect">
            <a:avLst/>
          </a:prstGeom>
        </p:spPr>
        <p:txBody>
          <a:bodyPr lIns="0" rIns="0" tIns="0" bIns="0" anchor="ctr"/>
          <a:p>
            <a:endParaRPr b="0" lang="en-GB" sz="1800" spc="-1" strike="noStrike">
              <a:solidFill>
                <a:srgbClr val="000000"/>
              </a:solidFill>
              <a:latin typeface="Arial"/>
            </a:endParaRPr>
          </a:p>
        </p:txBody>
      </p:sp>
      <p:sp>
        <p:nvSpPr>
          <p:cNvPr id="102" name="PlaceHolder 2"/>
          <p:cNvSpPr>
            <a:spLocks noGrp="1"/>
          </p:cNvSpPr>
          <p:nvPr>
            <p:ph type="body"/>
          </p:nvPr>
        </p:nvSpPr>
        <p:spPr>
          <a:xfrm>
            <a:off x="457200" y="1600200"/>
            <a:ext cx="4015080" cy="4524120"/>
          </a:xfrm>
          <a:prstGeom prst="rect">
            <a:avLst/>
          </a:prstGeom>
        </p:spPr>
        <p:txBody>
          <a:bodyPr lIns="0" rIns="0" tIns="0" bIns="0">
            <a:normAutofit/>
          </a:bodyPr>
          <a:p>
            <a:endParaRPr b="0" lang="en-GB" sz="3200" spc="-1" strike="noStrike">
              <a:solidFill>
                <a:srgbClr val="000000"/>
              </a:solidFill>
              <a:latin typeface="Calibri"/>
            </a:endParaRPr>
          </a:p>
        </p:txBody>
      </p:sp>
      <p:sp>
        <p:nvSpPr>
          <p:cNvPr id="103" name="PlaceHolder 3"/>
          <p:cNvSpPr>
            <a:spLocks noGrp="1"/>
          </p:cNvSpPr>
          <p:nvPr>
            <p:ph type="body"/>
          </p:nvPr>
        </p:nvSpPr>
        <p:spPr>
          <a:xfrm>
            <a:off x="4673520" y="1600200"/>
            <a:ext cx="4015080" cy="2157840"/>
          </a:xfrm>
          <a:prstGeom prst="rect">
            <a:avLst/>
          </a:prstGeom>
        </p:spPr>
        <p:txBody>
          <a:bodyPr lIns="0" rIns="0" tIns="0" bIns="0">
            <a:normAutofit/>
          </a:bodyPr>
          <a:p>
            <a:endParaRPr b="0" lang="en-GB" sz="3200" spc="-1" strike="noStrike">
              <a:solidFill>
                <a:srgbClr val="000000"/>
              </a:solidFill>
              <a:latin typeface="Calibri"/>
            </a:endParaRPr>
          </a:p>
        </p:txBody>
      </p:sp>
      <p:sp>
        <p:nvSpPr>
          <p:cNvPr id="104" name="PlaceHolder 4"/>
          <p:cNvSpPr>
            <a:spLocks noGrp="1"/>
          </p:cNvSpPr>
          <p:nvPr>
            <p:ph type="body"/>
          </p:nvPr>
        </p:nvSpPr>
        <p:spPr>
          <a:xfrm>
            <a:off x="4673520" y="3963600"/>
            <a:ext cx="4015080" cy="2157840"/>
          </a:xfrm>
          <a:prstGeom prst="rect">
            <a:avLst/>
          </a:prstGeom>
        </p:spPr>
        <p:txBody>
          <a:bodyPr lIns="0" rIns="0" tIns="0" bIns="0">
            <a:normAutofit/>
          </a:bodyPr>
          <a:p>
            <a:endParaRPr b="0" lang="en-GB" sz="3200" spc="-1" strike="noStrike">
              <a:solidFill>
                <a:srgbClr val="000000"/>
              </a:solidFill>
              <a:latin typeface="Calibri"/>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457200" y="274680"/>
            <a:ext cx="8227800" cy="1141200"/>
          </a:xfrm>
          <a:prstGeom prst="rect">
            <a:avLst/>
          </a:prstGeom>
        </p:spPr>
        <p:txBody>
          <a:bodyPr lIns="0" rIns="0" tIns="0" bIns="0" anchor="ctr"/>
          <a:p>
            <a:endParaRPr b="0" lang="en-GB" sz="1800" spc="-1" strike="noStrike">
              <a:solidFill>
                <a:srgbClr val="000000"/>
              </a:solidFill>
              <a:latin typeface="Arial"/>
            </a:endParaRPr>
          </a:p>
        </p:txBody>
      </p:sp>
      <p:sp>
        <p:nvSpPr>
          <p:cNvPr id="106" name="PlaceHolder 2"/>
          <p:cNvSpPr>
            <a:spLocks noGrp="1"/>
          </p:cNvSpPr>
          <p:nvPr>
            <p:ph type="body"/>
          </p:nvPr>
        </p:nvSpPr>
        <p:spPr>
          <a:xfrm>
            <a:off x="457200" y="1600200"/>
            <a:ext cx="4015080" cy="2157840"/>
          </a:xfrm>
          <a:prstGeom prst="rect">
            <a:avLst/>
          </a:prstGeom>
        </p:spPr>
        <p:txBody>
          <a:bodyPr lIns="0" rIns="0" tIns="0" bIns="0">
            <a:normAutofit/>
          </a:bodyPr>
          <a:p>
            <a:endParaRPr b="0" lang="en-GB" sz="3200" spc="-1" strike="noStrike">
              <a:solidFill>
                <a:srgbClr val="000000"/>
              </a:solidFill>
              <a:latin typeface="Calibri"/>
            </a:endParaRPr>
          </a:p>
        </p:txBody>
      </p:sp>
      <p:sp>
        <p:nvSpPr>
          <p:cNvPr id="107" name="PlaceHolder 3"/>
          <p:cNvSpPr>
            <a:spLocks noGrp="1"/>
          </p:cNvSpPr>
          <p:nvPr>
            <p:ph type="body"/>
          </p:nvPr>
        </p:nvSpPr>
        <p:spPr>
          <a:xfrm>
            <a:off x="4673520" y="1600200"/>
            <a:ext cx="4015080" cy="2157840"/>
          </a:xfrm>
          <a:prstGeom prst="rect">
            <a:avLst/>
          </a:prstGeom>
        </p:spPr>
        <p:txBody>
          <a:bodyPr lIns="0" rIns="0" tIns="0" bIns="0">
            <a:normAutofit/>
          </a:bodyPr>
          <a:p>
            <a:endParaRPr b="0" lang="en-GB" sz="3200" spc="-1" strike="noStrike">
              <a:solidFill>
                <a:srgbClr val="000000"/>
              </a:solidFill>
              <a:latin typeface="Calibri"/>
            </a:endParaRPr>
          </a:p>
        </p:txBody>
      </p:sp>
      <p:sp>
        <p:nvSpPr>
          <p:cNvPr id="108" name="PlaceHolder 4"/>
          <p:cNvSpPr>
            <a:spLocks noGrp="1"/>
          </p:cNvSpPr>
          <p:nvPr>
            <p:ph type="body"/>
          </p:nvPr>
        </p:nvSpPr>
        <p:spPr>
          <a:xfrm>
            <a:off x="457200" y="3963600"/>
            <a:ext cx="8227800" cy="2157840"/>
          </a:xfrm>
          <a:prstGeom prst="rect">
            <a:avLst/>
          </a:prstGeom>
        </p:spPr>
        <p:txBody>
          <a:bodyPr lIns="0" rIns="0" tIns="0" bIns="0">
            <a:normAutofit/>
          </a:bodyPr>
          <a:p>
            <a:endParaRPr b="0" lang="en-GB" sz="3200" spc="-1" strike="noStrike">
              <a:solidFill>
                <a:srgbClr val="000000"/>
              </a:solidFill>
              <a:latin typeface="Calibri"/>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9" name="PlaceHolder 1"/>
          <p:cNvSpPr>
            <a:spLocks noGrp="1"/>
          </p:cNvSpPr>
          <p:nvPr>
            <p:ph type="title"/>
          </p:nvPr>
        </p:nvSpPr>
        <p:spPr>
          <a:xfrm>
            <a:off x="457200" y="274680"/>
            <a:ext cx="8227800" cy="1141200"/>
          </a:xfrm>
          <a:prstGeom prst="rect">
            <a:avLst/>
          </a:prstGeom>
        </p:spPr>
        <p:txBody>
          <a:bodyPr lIns="0" rIns="0" tIns="0" bIns="0" anchor="ctr"/>
          <a:p>
            <a:endParaRPr b="0" lang="en-GB" sz="1800" spc="-1" strike="noStrike">
              <a:solidFill>
                <a:srgbClr val="000000"/>
              </a:solidFill>
              <a:latin typeface="Arial"/>
            </a:endParaRPr>
          </a:p>
        </p:txBody>
      </p:sp>
      <p:sp>
        <p:nvSpPr>
          <p:cNvPr id="110" name="PlaceHolder 2"/>
          <p:cNvSpPr>
            <a:spLocks noGrp="1"/>
          </p:cNvSpPr>
          <p:nvPr>
            <p:ph type="body"/>
          </p:nvPr>
        </p:nvSpPr>
        <p:spPr>
          <a:xfrm>
            <a:off x="457200" y="1600200"/>
            <a:ext cx="8227800" cy="2157840"/>
          </a:xfrm>
          <a:prstGeom prst="rect">
            <a:avLst/>
          </a:prstGeom>
        </p:spPr>
        <p:txBody>
          <a:bodyPr lIns="0" rIns="0" tIns="0" bIns="0">
            <a:normAutofit/>
          </a:bodyPr>
          <a:p>
            <a:endParaRPr b="0" lang="en-GB" sz="3200" spc="-1" strike="noStrike">
              <a:solidFill>
                <a:srgbClr val="000000"/>
              </a:solidFill>
              <a:latin typeface="Calibri"/>
            </a:endParaRPr>
          </a:p>
        </p:txBody>
      </p:sp>
      <p:sp>
        <p:nvSpPr>
          <p:cNvPr id="111" name="PlaceHolder 3"/>
          <p:cNvSpPr>
            <a:spLocks noGrp="1"/>
          </p:cNvSpPr>
          <p:nvPr>
            <p:ph type="body"/>
          </p:nvPr>
        </p:nvSpPr>
        <p:spPr>
          <a:xfrm>
            <a:off x="457200" y="3963600"/>
            <a:ext cx="8227800" cy="2157840"/>
          </a:xfrm>
          <a:prstGeom prst="rect">
            <a:avLst/>
          </a:prstGeom>
        </p:spPr>
        <p:txBody>
          <a:bodyPr lIns="0" rIns="0" tIns="0" bIns="0">
            <a:normAutofit/>
          </a:bodyPr>
          <a:p>
            <a:endParaRPr b="0" lang="en-GB" sz="3200" spc="-1" strike="noStrike">
              <a:solidFill>
                <a:srgbClr val="000000"/>
              </a:solidFill>
              <a:latin typeface="Calibri"/>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2" name="PlaceHolder 1"/>
          <p:cNvSpPr>
            <a:spLocks noGrp="1"/>
          </p:cNvSpPr>
          <p:nvPr>
            <p:ph type="title"/>
          </p:nvPr>
        </p:nvSpPr>
        <p:spPr>
          <a:xfrm>
            <a:off x="457200" y="274680"/>
            <a:ext cx="8227800" cy="1141200"/>
          </a:xfrm>
          <a:prstGeom prst="rect">
            <a:avLst/>
          </a:prstGeom>
        </p:spPr>
        <p:txBody>
          <a:bodyPr lIns="0" rIns="0" tIns="0" bIns="0" anchor="ctr"/>
          <a:p>
            <a:endParaRPr b="0" lang="en-GB" sz="1800" spc="-1" strike="noStrike">
              <a:solidFill>
                <a:srgbClr val="000000"/>
              </a:solidFill>
              <a:latin typeface="Arial"/>
            </a:endParaRPr>
          </a:p>
        </p:txBody>
      </p:sp>
      <p:sp>
        <p:nvSpPr>
          <p:cNvPr id="113" name="PlaceHolder 2"/>
          <p:cNvSpPr>
            <a:spLocks noGrp="1"/>
          </p:cNvSpPr>
          <p:nvPr>
            <p:ph type="body"/>
          </p:nvPr>
        </p:nvSpPr>
        <p:spPr>
          <a:xfrm>
            <a:off x="457200" y="1600200"/>
            <a:ext cx="4015080" cy="2157840"/>
          </a:xfrm>
          <a:prstGeom prst="rect">
            <a:avLst/>
          </a:prstGeom>
        </p:spPr>
        <p:txBody>
          <a:bodyPr lIns="0" rIns="0" tIns="0" bIns="0">
            <a:normAutofit/>
          </a:bodyPr>
          <a:p>
            <a:endParaRPr b="0" lang="en-GB" sz="3200" spc="-1" strike="noStrike">
              <a:solidFill>
                <a:srgbClr val="000000"/>
              </a:solidFill>
              <a:latin typeface="Calibri"/>
            </a:endParaRPr>
          </a:p>
        </p:txBody>
      </p:sp>
      <p:sp>
        <p:nvSpPr>
          <p:cNvPr id="114" name="PlaceHolder 3"/>
          <p:cNvSpPr>
            <a:spLocks noGrp="1"/>
          </p:cNvSpPr>
          <p:nvPr>
            <p:ph type="body"/>
          </p:nvPr>
        </p:nvSpPr>
        <p:spPr>
          <a:xfrm>
            <a:off x="4673520" y="1600200"/>
            <a:ext cx="4015080" cy="2157840"/>
          </a:xfrm>
          <a:prstGeom prst="rect">
            <a:avLst/>
          </a:prstGeom>
        </p:spPr>
        <p:txBody>
          <a:bodyPr lIns="0" rIns="0" tIns="0" bIns="0">
            <a:normAutofit/>
          </a:bodyPr>
          <a:p>
            <a:endParaRPr b="0" lang="en-GB" sz="3200" spc="-1" strike="noStrike">
              <a:solidFill>
                <a:srgbClr val="000000"/>
              </a:solidFill>
              <a:latin typeface="Calibri"/>
            </a:endParaRPr>
          </a:p>
        </p:txBody>
      </p:sp>
      <p:sp>
        <p:nvSpPr>
          <p:cNvPr id="115" name="PlaceHolder 4"/>
          <p:cNvSpPr>
            <a:spLocks noGrp="1"/>
          </p:cNvSpPr>
          <p:nvPr>
            <p:ph type="body"/>
          </p:nvPr>
        </p:nvSpPr>
        <p:spPr>
          <a:xfrm>
            <a:off x="457200" y="3963600"/>
            <a:ext cx="4015080" cy="2157840"/>
          </a:xfrm>
          <a:prstGeom prst="rect">
            <a:avLst/>
          </a:prstGeom>
        </p:spPr>
        <p:txBody>
          <a:bodyPr lIns="0" rIns="0" tIns="0" bIns="0">
            <a:normAutofit/>
          </a:bodyPr>
          <a:p>
            <a:endParaRPr b="0" lang="en-GB" sz="3200" spc="-1" strike="noStrike">
              <a:solidFill>
                <a:srgbClr val="000000"/>
              </a:solidFill>
              <a:latin typeface="Calibri"/>
            </a:endParaRPr>
          </a:p>
        </p:txBody>
      </p:sp>
      <p:sp>
        <p:nvSpPr>
          <p:cNvPr id="116" name="PlaceHolder 5"/>
          <p:cNvSpPr>
            <a:spLocks noGrp="1"/>
          </p:cNvSpPr>
          <p:nvPr>
            <p:ph type="body"/>
          </p:nvPr>
        </p:nvSpPr>
        <p:spPr>
          <a:xfrm>
            <a:off x="4673520" y="3963600"/>
            <a:ext cx="4015080" cy="2157840"/>
          </a:xfrm>
          <a:prstGeom prst="rect">
            <a:avLst/>
          </a:prstGeom>
        </p:spPr>
        <p:txBody>
          <a:bodyPr lIns="0" rIns="0" tIns="0" bIns="0">
            <a:normAutofit/>
          </a:bodyPr>
          <a:p>
            <a:endParaRPr b="0" lang="en-GB" sz="3200" spc="-1" strike="noStrike">
              <a:solidFill>
                <a:srgbClr val="000000"/>
              </a:solidFill>
              <a:latin typeface="Calibri"/>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7" name="PlaceHolder 1"/>
          <p:cNvSpPr>
            <a:spLocks noGrp="1"/>
          </p:cNvSpPr>
          <p:nvPr>
            <p:ph type="title"/>
          </p:nvPr>
        </p:nvSpPr>
        <p:spPr>
          <a:xfrm>
            <a:off x="457200" y="274680"/>
            <a:ext cx="8227800" cy="1141200"/>
          </a:xfrm>
          <a:prstGeom prst="rect">
            <a:avLst/>
          </a:prstGeom>
        </p:spPr>
        <p:txBody>
          <a:bodyPr lIns="0" rIns="0" tIns="0" bIns="0" anchor="ctr"/>
          <a:p>
            <a:endParaRPr b="0" lang="en-GB" sz="1800" spc="-1" strike="noStrike">
              <a:solidFill>
                <a:srgbClr val="000000"/>
              </a:solidFill>
              <a:latin typeface="Arial"/>
            </a:endParaRPr>
          </a:p>
        </p:txBody>
      </p:sp>
      <p:sp>
        <p:nvSpPr>
          <p:cNvPr id="118" name="PlaceHolder 2"/>
          <p:cNvSpPr>
            <a:spLocks noGrp="1"/>
          </p:cNvSpPr>
          <p:nvPr>
            <p:ph type="body"/>
          </p:nvPr>
        </p:nvSpPr>
        <p:spPr>
          <a:xfrm>
            <a:off x="457200" y="1600200"/>
            <a:ext cx="2649240" cy="2157840"/>
          </a:xfrm>
          <a:prstGeom prst="rect">
            <a:avLst/>
          </a:prstGeom>
        </p:spPr>
        <p:txBody>
          <a:bodyPr lIns="0" rIns="0" tIns="0" bIns="0">
            <a:normAutofit/>
          </a:bodyPr>
          <a:p>
            <a:endParaRPr b="0" lang="en-GB" sz="3200" spc="-1" strike="noStrike">
              <a:solidFill>
                <a:srgbClr val="000000"/>
              </a:solidFill>
              <a:latin typeface="Calibri"/>
            </a:endParaRPr>
          </a:p>
        </p:txBody>
      </p:sp>
      <p:sp>
        <p:nvSpPr>
          <p:cNvPr id="119" name="PlaceHolder 3"/>
          <p:cNvSpPr>
            <a:spLocks noGrp="1"/>
          </p:cNvSpPr>
          <p:nvPr>
            <p:ph type="body"/>
          </p:nvPr>
        </p:nvSpPr>
        <p:spPr>
          <a:xfrm>
            <a:off x="3239280" y="1600200"/>
            <a:ext cx="2649240" cy="2157840"/>
          </a:xfrm>
          <a:prstGeom prst="rect">
            <a:avLst/>
          </a:prstGeom>
        </p:spPr>
        <p:txBody>
          <a:bodyPr lIns="0" rIns="0" tIns="0" bIns="0">
            <a:normAutofit/>
          </a:bodyPr>
          <a:p>
            <a:endParaRPr b="0" lang="en-GB" sz="3200" spc="-1" strike="noStrike">
              <a:solidFill>
                <a:srgbClr val="000000"/>
              </a:solidFill>
              <a:latin typeface="Calibri"/>
            </a:endParaRPr>
          </a:p>
        </p:txBody>
      </p:sp>
      <p:sp>
        <p:nvSpPr>
          <p:cNvPr id="120" name="PlaceHolder 4"/>
          <p:cNvSpPr>
            <a:spLocks noGrp="1"/>
          </p:cNvSpPr>
          <p:nvPr>
            <p:ph type="body"/>
          </p:nvPr>
        </p:nvSpPr>
        <p:spPr>
          <a:xfrm>
            <a:off x="6021360" y="1600200"/>
            <a:ext cx="2649240" cy="2157840"/>
          </a:xfrm>
          <a:prstGeom prst="rect">
            <a:avLst/>
          </a:prstGeom>
        </p:spPr>
        <p:txBody>
          <a:bodyPr lIns="0" rIns="0" tIns="0" bIns="0">
            <a:normAutofit/>
          </a:bodyPr>
          <a:p>
            <a:endParaRPr b="0" lang="en-GB" sz="3200" spc="-1" strike="noStrike">
              <a:solidFill>
                <a:srgbClr val="000000"/>
              </a:solidFill>
              <a:latin typeface="Calibri"/>
            </a:endParaRPr>
          </a:p>
        </p:txBody>
      </p:sp>
      <p:sp>
        <p:nvSpPr>
          <p:cNvPr id="121" name="PlaceHolder 5"/>
          <p:cNvSpPr>
            <a:spLocks noGrp="1"/>
          </p:cNvSpPr>
          <p:nvPr>
            <p:ph type="body"/>
          </p:nvPr>
        </p:nvSpPr>
        <p:spPr>
          <a:xfrm>
            <a:off x="457200" y="3963600"/>
            <a:ext cx="2649240" cy="2157840"/>
          </a:xfrm>
          <a:prstGeom prst="rect">
            <a:avLst/>
          </a:prstGeom>
        </p:spPr>
        <p:txBody>
          <a:bodyPr lIns="0" rIns="0" tIns="0" bIns="0">
            <a:normAutofit/>
          </a:bodyPr>
          <a:p>
            <a:endParaRPr b="0" lang="en-GB" sz="3200" spc="-1" strike="noStrike">
              <a:solidFill>
                <a:srgbClr val="000000"/>
              </a:solidFill>
              <a:latin typeface="Calibri"/>
            </a:endParaRPr>
          </a:p>
        </p:txBody>
      </p:sp>
      <p:sp>
        <p:nvSpPr>
          <p:cNvPr id="122" name="PlaceHolder 6"/>
          <p:cNvSpPr>
            <a:spLocks noGrp="1"/>
          </p:cNvSpPr>
          <p:nvPr>
            <p:ph type="body"/>
          </p:nvPr>
        </p:nvSpPr>
        <p:spPr>
          <a:xfrm>
            <a:off x="3239280" y="3963600"/>
            <a:ext cx="2649240" cy="2157840"/>
          </a:xfrm>
          <a:prstGeom prst="rect">
            <a:avLst/>
          </a:prstGeom>
        </p:spPr>
        <p:txBody>
          <a:bodyPr lIns="0" rIns="0" tIns="0" bIns="0">
            <a:normAutofit/>
          </a:bodyPr>
          <a:p>
            <a:endParaRPr b="0" lang="en-GB" sz="3200" spc="-1" strike="noStrike">
              <a:solidFill>
                <a:srgbClr val="000000"/>
              </a:solidFill>
              <a:latin typeface="Calibri"/>
            </a:endParaRPr>
          </a:p>
        </p:txBody>
      </p:sp>
      <p:sp>
        <p:nvSpPr>
          <p:cNvPr id="123" name="PlaceHolder 7"/>
          <p:cNvSpPr>
            <a:spLocks noGrp="1"/>
          </p:cNvSpPr>
          <p:nvPr>
            <p:ph type="body"/>
          </p:nvPr>
        </p:nvSpPr>
        <p:spPr>
          <a:xfrm>
            <a:off x="6021360" y="3963600"/>
            <a:ext cx="2649240" cy="2157840"/>
          </a:xfrm>
          <a:prstGeom prst="rect">
            <a:avLst/>
          </a:prstGeom>
        </p:spPr>
        <p:txBody>
          <a:bodyPr lIns="0" rIns="0" tIns="0" bIns="0">
            <a:normAutofit/>
          </a:bodyPr>
          <a:p>
            <a:endParaRPr b="0" lang="en-GB" sz="3200" spc="-1" strike="noStrike">
              <a:solidFill>
                <a:srgbClr val="000000"/>
              </a:solidFill>
              <a:latin typeface="Calibri"/>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30" name="PlaceHolder 1"/>
          <p:cNvSpPr>
            <a:spLocks noGrp="1"/>
          </p:cNvSpPr>
          <p:nvPr>
            <p:ph type="title"/>
          </p:nvPr>
        </p:nvSpPr>
        <p:spPr>
          <a:xfrm>
            <a:off x="457200" y="274680"/>
            <a:ext cx="8227800" cy="1141200"/>
          </a:xfrm>
          <a:prstGeom prst="rect">
            <a:avLst/>
          </a:prstGeom>
        </p:spPr>
        <p:txBody>
          <a:bodyPr lIns="0" rIns="0" tIns="0" bIns="0" anchor="ctr"/>
          <a:p>
            <a:endParaRPr b="0" lang="en-GB" sz="1800" spc="-1" strike="noStrike">
              <a:solidFill>
                <a:srgbClr val="000000"/>
              </a:solidFill>
              <a:latin typeface="Arial"/>
            </a:endParaRPr>
          </a:p>
        </p:txBody>
      </p:sp>
      <p:sp>
        <p:nvSpPr>
          <p:cNvPr id="131" name="PlaceHolder 2"/>
          <p:cNvSpPr>
            <a:spLocks noGrp="1"/>
          </p:cNvSpPr>
          <p:nvPr>
            <p:ph type="subTitle"/>
          </p:nvPr>
        </p:nvSpPr>
        <p:spPr>
          <a:xfrm>
            <a:off x="457200" y="1600200"/>
            <a:ext cx="8227800" cy="452412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32" name="PlaceHolder 1"/>
          <p:cNvSpPr>
            <a:spLocks noGrp="1"/>
          </p:cNvSpPr>
          <p:nvPr>
            <p:ph type="title"/>
          </p:nvPr>
        </p:nvSpPr>
        <p:spPr>
          <a:xfrm>
            <a:off x="457200" y="274680"/>
            <a:ext cx="8227800" cy="1141200"/>
          </a:xfrm>
          <a:prstGeom prst="rect">
            <a:avLst/>
          </a:prstGeom>
        </p:spPr>
        <p:txBody>
          <a:bodyPr lIns="0" rIns="0" tIns="0" bIns="0" anchor="ctr"/>
          <a:p>
            <a:endParaRPr b="0" lang="en-GB" sz="1800" spc="-1" strike="noStrike">
              <a:solidFill>
                <a:srgbClr val="000000"/>
              </a:solidFill>
              <a:latin typeface="Arial"/>
            </a:endParaRPr>
          </a:p>
        </p:txBody>
      </p:sp>
      <p:sp>
        <p:nvSpPr>
          <p:cNvPr id="133" name="PlaceHolder 2"/>
          <p:cNvSpPr>
            <a:spLocks noGrp="1"/>
          </p:cNvSpPr>
          <p:nvPr>
            <p:ph type="body"/>
          </p:nvPr>
        </p:nvSpPr>
        <p:spPr>
          <a:xfrm>
            <a:off x="457200" y="1600200"/>
            <a:ext cx="8227800" cy="4524120"/>
          </a:xfrm>
          <a:prstGeom prst="rect">
            <a:avLst/>
          </a:prstGeom>
        </p:spPr>
        <p:txBody>
          <a:bodyPr lIns="0" rIns="0" tIns="0" bIns="0">
            <a:normAutofit/>
          </a:bodyPr>
          <a:p>
            <a:endParaRPr b="0" lang="en-GB" sz="3200" spc="-1" strike="noStrike">
              <a:solidFill>
                <a:srgbClr val="000000"/>
              </a:solidFill>
              <a:latin typeface="Calibri"/>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4680"/>
            <a:ext cx="8227800" cy="1141200"/>
          </a:xfrm>
          <a:prstGeom prst="rect">
            <a:avLst/>
          </a:prstGeom>
        </p:spPr>
        <p:txBody>
          <a:bodyPr lIns="0" rIns="0" tIns="0" bIns="0" anchor="ctr"/>
          <a:p>
            <a:endParaRPr b="0" lang="en-GB" sz="1800" spc="-1" strike="noStrike">
              <a:solidFill>
                <a:srgbClr val="000000"/>
              </a:solidFill>
              <a:latin typeface="Arial"/>
            </a:endParaRPr>
          </a:p>
        </p:txBody>
      </p:sp>
      <p:sp>
        <p:nvSpPr>
          <p:cNvPr id="10" name="PlaceHolder 2"/>
          <p:cNvSpPr>
            <a:spLocks noGrp="1"/>
          </p:cNvSpPr>
          <p:nvPr>
            <p:ph type="body"/>
          </p:nvPr>
        </p:nvSpPr>
        <p:spPr>
          <a:xfrm>
            <a:off x="457200" y="1600200"/>
            <a:ext cx="4015080" cy="4524120"/>
          </a:xfrm>
          <a:prstGeom prst="rect">
            <a:avLst/>
          </a:prstGeom>
        </p:spPr>
        <p:txBody>
          <a:bodyPr lIns="0" rIns="0" tIns="0" bIns="0">
            <a:normAutofit/>
          </a:bodyPr>
          <a:p>
            <a:endParaRPr b="0" lang="en-GB" sz="3200" spc="-1" strike="noStrike">
              <a:solidFill>
                <a:srgbClr val="000000"/>
              </a:solidFill>
              <a:latin typeface="Calibri"/>
            </a:endParaRPr>
          </a:p>
        </p:txBody>
      </p:sp>
      <p:sp>
        <p:nvSpPr>
          <p:cNvPr id="11" name="PlaceHolder 3"/>
          <p:cNvSpPr>
            <a:spLocks noGrp="1"/>
          </p:cNvSpPr>
          <p:nvPr>
            <p:ph type="body"/>
          </p:nvPr>
        </p:nvSpPr>
        <p:spPr>
          <a:xfrm>
            <a:off x="4673520" y="1600200"/>
            <a:ext cx="4015080" cy="4524120"/>
          </a:xfrm>
          <a:prstGeom prst="rect">
            <a:avLst/>
          </a:prstGeom>
        </p:spPr>
        <p:txBody>
          <a:bodyPr lIns="0" rIns="0" tIns="0" bIns="0">
            <a:normAutofit/>
          </a:bodyPr>
          <a:p>
            <a:endParaRPr b="0" lang="en-GB" sz="3200" spc="-1" strike="noStrike">
              <a:solidFill>
                <a:srgbClr val="000000"/>
              </a:solidFill>
              <a:latin typeface="Calibri"/>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4" name="PlaceHolder 1"/>
          <p:cNvSpPr>
            <a:spLocks noGrp="1"/>
          </p:cNvSpPr>
          <p:nvPr>
            <p:ph type="title"/>
          </p:nvPr>
        </p:nvSpPr>
        <p:spPr>
          <a:xfrm>
            <a:off x="457200" y="274680"/>
            <a:ext cx="8227800" cy="1141200"/>
          </a:xfrm>
          <a:prstGeom prst="rect">
            <a:avLst/>
          </a:prstGeom>
        </p:spPr>
        <p:txBody>
          <a:bodyPr lIns="0" rIns="0" tIns="0" bIns="0" anchor="ctr"/>
          <a:p>
            <a:endParaRPr b="0" lang="en-GB" sz="1800" spc="-1" strike="noStrike">
              <a:solidFill>
                <a:srgbClr val="000000"/>
              </a:solidFill>
              <a:latin typeface="Arial"/>
            </a:endParaRPr>
          </a:p>
        </p:txBody>
      </p:sp>
      <p:sp>
        <p:nvSpPr>
          <p:cNvPr id="135" name="PlaceHolder 2"/>
          <p:cNvSpPr>
            <a:spLocks noGrp="1"/>
          </p:cNvSpPr>
          <p:nvPr>
            <p:ph type="body"/>
          </p:nvPr>
        </p:nvSpPr>
        <p:spPr>
          <a:xfrm>
            <a:off x="457200" y="1600200"/>
            <a:ext cx="4015080" cy="4524120"/>
          </a:xfrm>
          <a:prstGeom prst="rect">
            <a:avLst/>
          </a:prstGeom>
        </p:spPr>
        <p:txBody>
          <a:bodyPr lIns="0" rIns="0" tIns="0" bIns="0">
            <a:normAutofit/>
          </a:bodyPr>
          <a:p>
            <a:endParaRPr b="0" lang="en-GB" sz="3200" spc="-1" strike="noStrike">
              <a:solidFill>
                <a:srgbClr val="000000"/>
              </a:solidFill>
              <a:latin typeface="Calibri"/>
            </a:endParaRPr>
          </a:p>
        </p:txBody>
      </p:sp>
      <p:sp>
        <p:nvSpPr>
          <p:cNvPr id="136" name="PlaceHolder 3"/>
          <p:cNvSpPr>
            <a:spLocks noGrp="1"/>
          </p:cNvSpPr>
          <p:nvPr>
            <p:ph type="body"/>
          </p:nvPr>
        </p:nvSpPr>
        <p:spPr>
          <a:xfrm>
            <a:off x="4673520" y="1600200"/>
            <a:ext cx="4015080" cy="4524120"/>
          </a:xfrm>
          <a:prstGeom prst="rect">
            <a:avLst/>
          </a:prstGeom>
        </p:spPr>
        <p:txBody>
          <a:bodyPr lIns="0" rIns="0" tIns="0" bIns="0">
            <a:normAutofit/>
          </a:bodyPr>
          <a:p>
            <a:endParaRPr b="0" lang="en-GB" sz="3200" spc="-1" strike="noStrike">
              <a:solidFill>
                <a:srgbClr val="000000"/>
              </a:solidFill>
              <a:latin typeface="Calibri"/>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7" name="PlaceHolder 1"/>
          <p:cNvSpPr>
            <a:spLocks noGrp="1"/>
          </p:cNvSpPr>
          <p:nvPr>
            <p:ph type="title"/>
          </p:nvPr>
        </p:nvSpPr>
        <p:spPr>
          <a:xfrm>
            <a:off x="457200" y="274680"/>
            <a:ext cx="8227800" cy="1141200"/>
          </a:xfrm>
          <a:prstGeom prst="rect">
            <a:avLst/>
          </a:prstGeom>
        </p:spPr>
        <p:txBody>
          <a:bodyPr lIns="0" rIns="0" tIns="0" bIns="0" anchor="ctr"/>
          <a:p>
            <a:endParaRPr b="0" lang="en-GB" sz="1800" spc="-1" strike="noStrike">
              <a:solidFill>
                <a:srgbClr val="000000"/>
              </a:solidFill>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8" name="PlaceHolder 1"/>
          <p:cNvSpPr>
            <a:spLocks noGrp="1"/>
          </p:cNvSpPr>
          <p:nvPr>
            <p:ph type="subTitle"/>
          </p:nvPr>
        </p:nvSpPr>
        <p:spPr>
          <a:xfrm>
            <a:off x="457200" y="274680"/>
            <a:ext cx="8227800" cy="5291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9" name="PlaceHolder 1"/>
          <p:cNvSpPr>
            <a:spLocks noGrp="1"/>
          </p:cNvSpPr>
          <p:nvPr>
            <p:ph type="title"/>
          </p:nvPr>
        </p:nvSpPr>
        <p:spPr>
          <a:xfrm>
            <a:off x="457200" y="274680"/>
            <a:ext cx="8227800" cy="1141200"/>
          </a:xfrm>
          <a:prstGeom prst="rect">
            <a:avLst/>
          </a:prstGeom>
        </p:spPr>
        <p:txBody>
          <a:bodyPr lIns="0" rIns="0" tIns="0" bIns="0" anchor="ctr"/>
          <a:p>
            <a:endParaRPr b="0" lang="en-GB" sz="1800" spc="-1" strike="noStrike">
              <a:solidFill>
                <a:srgbClr val="000000"/>
              </a:solidFill>
              <a:latin typeface="Arial"/>
            </a:endParaRPr>
          </a:p>
        </p:txBody>
      </p:sp>
      <p:sp>
        <p:nvSpPr>
          <p:cNvPr id="140" name="PlaceHolder 2"/>
          <p:cNvSpPr>
            <a:spLocks noGrp="1"/>
          </p:cNvSpPr>
          <p:nvPr>
            <p:ph type="body"/>
          </p:nvPr>
        </p:nvSpPr>
        <p:spPr>
          <a:xfrm>
            <a:off x="457200" y="1600200"/>
            <a:ext cx="4015080" cy="2157840"/>
          </a:xfrm>
          <a:prstGeom prst="rect">
            <a:avLst/>
          </a:prstGeom>
        </p:spPr>
        <p:txBody>
          <a:bodyPr lIns="0" rIns="0" tIns="0" bIns="0">
            <a:normAutofit/>
          </a:bodyPr>
          <a:p>
            <a:endParaRPr b="0" lang="en-GB" sz="3200" spc="-1" strike="noStrike">
              <a:solidFill>
                <a:srgbClr val="000000"/>
              </a:solidFill>
              <a:latin typeface="Calibri"/>
            </a:endParaRPr>
          </a:p>
        </p:txBody>
      </p:sp>
      <p:sp>
        <p:nvSpPr>
          <p:cNvPr id="141" name="PlaceHolder 3"/>
          <p:cNvSpPr>
            <a:spLocks noGrp="1"/>
          </p:cNvSpPr>
          <p:nvPr>
            <p:ph type="body"/>
          </p:nvPr>
        </p:nvSpPr>
        <p:spPr>
          <a:xfrm>
            <a:off x="4673520" y="1600200"/>
            <a:ext cx="4015080" cy="4524120"/>
          </a:xfrm>
          <a:prstGeom prst="rect">
            <a:avLst/>
          </a:prstGeom>
        </p:spPr>
        <p:txBody>
          <a:bodyPr lIns="0" rIns="0" tIns="0" bIns="0">
            <a:normAutofit/>
          </a:bodyPr>
          <a:p>
            <a:endParaRPr b="0" lang="en-GB" sz="3200" spc="-1" strike="noStrike">
              <a:solidFill>
                <a:srgbClr val="000000"/>
              </a:solidFill>
              <a:latin typeface="Calibri"/>
            </a:endParaRPr>
          </a:p>
        </p:txBody>
      </p:sp>
      <p:sp>
        <p:nvSpPr>
          <p:cNvPr id="142" name="PlaceHolder 4"/>
          <p:cNvSpPr>
            <a:spLocks noGrp="1"/>
          </p:cNvSpPr>
          <p:nvPr>
            <p:ph type="body"/>
          </p:nvPr>
        </p:nvSpPr>
        <p:spPr>
          <a:xfrm>
            <a:off x="457200" y="3963600"/>
            <a:ext cx="4015080" cy="2157840"/>
          </a:xfrm>
          <a:prstGeom prst="rect">
            <a:avLst/>
          </a:prstGeom>
        </p:spPr>
        <p:txBody>
          <a:bodyPr lIns="0" rIns="0" tIns="0" bIns="0">
            <a:normAutofit/>
          </a:bodyPr>
          <a:p>
            <a:endParaRPr b="0" lang="en-GB" sz="3200" spc="-1" strike="noStrike">
              <a:solidFill>
                <a:srgbClr val="000000"/>
              </a:solidFill>
              <a:latin typeface="Calibri"/>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43" name="PlaceHolder 1"/>
          <p:cNvSpPr>
            <a:spLocks noGrp="1"/>
          </p:cNvSpPr>
          <p:nvPr>
            <p:ph type="title"/>
          </p:nvPr>
        </p:nvSpPr>
        <p:spPr>
          <a:xfrm>
            <a:off x="457200" y="274680"/>
            <a:ext cx="8227800" cy="1141200"/>
          </a:xfrm>
          <a:prstGeom prst="rect">
            <a:avLst/>
          </a:prstGeom>
        </p:spPr>
        <p:txBody>
          <a:bodyPr lIns="0" rIns="0" tIns="0" bIns="0" anchor="ctr"/>
          <a:p>
            <a:endParaRPr b="0" lang="en-GB" sz="1800" spc="-1" strike="noStrike">
              <a:solidFill>
                <a:srgbClr val="000000"/>
              </a:solidFill>
              <a:latin typeface="Arial"/>
            </a:endParaRPr>
          </a:p>
        </p:txBody>
      </p:sp>
      <p:sp>
        <p:nvSpPr>
          <p:cNvPr id="144" name="PlaceHolder 2"/>
          <p:cNvSpPr>
            <a:spLocks noGrp="1"/>
          </p:cNvSpPr>
          <p:nvPr>
            <p:ph type="body"/>
          </p:nvPr>
        </p:nvSpPr>
        <p:spPr>
          <a:xfrm>
            <a:off x="457200" y="1600200"/>
            <a:ext cx="4015080" cy="4524120"/>
          </a:xfrm>
          <a:prstGeom prst="rect">
            <a:avLst/>
          </a:prstGeom>
        </p:spPr>
        <p:txBody>
          <a:bodyPr lIns="0" rIns="0" tIns="0" bIns="0">
            <a:normAutofit/>
          </a:bodyPr>
          <a:p>
            <a:endParaRPr b="0" lang="en-GB" sz="3200" spc="-1" strike="noStrike">
              <a:solidFill>
                <a:srgbClr val="000000"/>
              </a:solidFill>
              <a:latin typeface="Calibri"/>
            </a:endParaRPr>
          </a:p>
        </p:txBody>
      </p:sp>
      <p:sp>
        <p:nvSpPr>
          <p:cNvPr id="145" name="PlaceHolder 3"/>
          <p:cNvSpPr>
            <a:spLocks noGrp="1"/>
          </p:cNvSpPr>
          <p:nvPr>
            <p:ph type="body"/>
          </p:nvPr>
        </p:nvSpPr>
        <p:spPr>
          <a:xfrm>
            <a:off x="4673520" y="1600200"/>
            <a:ext cx="4015080" cy="2157840"/>
          </a:xfrm>
          <a:prstGeom prst="rect">
            <a:avLst/>
          </a:prstGeom>
        </p:spPr>
        <p:txBody>
          <a:bodyPr lIns="0" rIns="0" tIns="0" bIns="0">
            <a:normAutofit/>
          </a:bodyPr>
          <a:p>
            <a:endParaRPr b="0" lang="en-GB" sz="3200" spc="-1" strike="noStrike">
              <a:solidFill>
                <a:srgbClr val="000000"/>
              </a:solidFill>
              <a:latin typeface="Calibri"/>
            </a:endParaRPr>
          </a:p>
        </p:txBody>
      </p:sp>
      <p:sp>
        <p:nvSpPr>
          <p:cNvPr id="146" name="PlaceHolder 4"/>
          <p:cNvSpPr>
            <a:spLocks noGrp="1"/>
          </p:cNvSpPr>
          <p:nvPr>
            <p:ph type="body"/>
          </p:nvPr>
        </p:nvSpPr>
        <p:spPr>
          <a:xfrm>
            <a:off x="4673520" y="3963600"/>
            <a:ext cx="4015080" cy="2157840"/>
          </a:xfrm>
          <a:prstGeom prst="rect">
            <a:avLst/>
          </a:prstGeom>
        </p:spPr>
        <p:txBody>
          <a:bodyPr lIns="0" rIns="0" tIns="0" bIns="0">
            <a:normAutofit/>
          </a:bodyPr>
          <a:p>
            <a:endParaRPr b="0" lang="en-GB" sz="3200" spc="-1" strike="noStrike">
              <a:solidFill>
                <a:srgbClr val="000000"/>
              </a:solidFill>
              <a:latin typeface="Calibri"/>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47" name="PlaceHolder 1"/>
          <p:cNvSpPr>
            <a:spLocks noGrp="1"/>
          </p:cNvSpPr>
          <p:nvPr>
            <p:ph type="title"/>
          </p:nvPr>
        </p:nvSpPr>
        <p:spPr>
          <a:xfrm>
            <a:off x="457200" y="274680"/>
            <a:ext cx="8227800" cy="1141200"/>
          </a:xfrm>
          <a:prstGeom prst="rect">
            <a:avLst/>
          </a:prstGeom>
        </p:spPr>
        <p:txBody>
          <a:bodyPr lIns="0" rIns="0" tIns="0" bIns="0" anchor="ctr"/>
          <a:p>
            <a:endParaRPr b="0" lang="en-GB" sz="1800" spc="-1" strike="noStrike">
              <a:solidFill>
                <a:srgbClr val="000000"/>
              </a:solidFill>
              <a:latin typeface="Arial"/>
            </a:endParaRPr>
          </a:p>
        </p:txBody>
      </p:sp>
      <p:sp>
        <p:nvSpPr>
          <p:cNvPr id="148" name="PlaceHolder 2"/>
          <p:cNvSpPr>
            <a:spLocks noGrp="1"/>
          </p:cNvSpPr>
          <p:nvPr>
            <p:ph type="body"/>
          </p:nvPr>
        </p:nvSpPr>
        <p:spPr>
          <a:xfrm>
            <a:off x="457200" y="1600200"/>
            <a:ext cx="4015080" cy="2157840"/>
          </a:xfrm>
          <a:prstGeom prst="rect">
            <a:avLst/>
          </a:prstGeom>
        </p:spPr>
        <p:txBody>
          <a:bodyPr lIns="0" rIns="0" tIns="0" bIns="0">
            <a:normAutofit/>
          </a:bodyPr>
          <a:p>
            <a:endParaRPr b="0" lang="en-GB" sz="3200" spc="-1" strike="noStrike">
              <a:solidFill>
                <a:srgbClr val="000000"/>
              </a:solidFill>
              <a:latin typeface="Calibri"/>
            </a:endParaRPr>
          </a:p>
        </p:txBody>
      </p:sp>
      <p:sp>
        <p:nvSpPr>
          <p:cNvPr id="149" name="PlaceHolder 3"/>
          <p:cNvSpPr>
            <a:spLocks noGrp="1"/>
          </p:cNvSpPr>
          <p:nvPr>
            <p:ph type="body"/>
          </p:nvPr>
        </p:nvSpPr>
        <p:spPr>
          <a:xfrm>
            <a:off x="4673520" y="1600200"/>
            <a:ext cx="4015080" cy="2157840"/>
          </a:xfrm>
          <a:prstGeom prst="rect">
            <a:avLst/>
          </a:prstGeom>
        </p:spPr>
        <p:txBody>
          <a:bodyPr lIns="0" rIns="0" tIns="0" bIns="0">
            <a:normAutofit/>
          </a:bodyPr>
          <a:p>
            <a:endParaRPr b="0" lang="en-GB" sz="3200" spc="-1" strike="noStrike">
              <a:solidFill>
                <a:srgbClr val="000000"/>
              </a:solidFill>
              <a:latin typeface="Calibri"/>
            </a:endParaRPr>
          </a:p>
        </p:txBody>
      </p:sp>
      <p:sp>
        <p:nvSpPr>
          <p:cNvPr id="150" name="PlaceHolder 4"/>
          <p:cNvSpPr>
            <a:spLocks noGrp="1"/>
          </p:cNvSpPr>
          <p:nvPr>
            <p:ph type="body"/>
          </p:nvPr>
        </p:nvSpPr>
        <p:spPr>
          <a:xfrm>
            <a:off x="457200" y="3963600"/>
            <a:ext cx="8227800" cy="2157840"/>
          </a:xfrm>
          <a:prstGeom prst="rect">
            <a:avLst/>
          </a:prstGeom>
        </p:spPr>
        <p:txBody>
          <a:bodyPr lIns="0" rIns="0" tIns="0" bIns="0">
            <a:normAutofit/>
          </a:bodyPr>
          <a:p>
            <a:endParaRPr b="0" lang="en-GB" sz="3200" spc="-1" strike="noStrike">
              <a:solidFill>
                <a:srgbClr val="000000"/>
              </a:solidFill>
              <a:latin typeface="Calibri"/>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51" name="PlaceHolder 1"/>
          <p:cNvSpPr>
            <a:spLocks noGrp="1"/>
          </p:cNvSpPr>
          <p:nvPr>
            <p:ph type="title"/>
          </p:nvPr>
        </p:nvSpPr>
        <p:spPr>
          <a:xfrm>
            <a:off x="457200" y="274680"/>
            <a:ext cx="8227800" cy="1141200"/>
          </a:xfrm>
          <a:prstGeom prst="rect">
            <a:avLst/>
          </a:prstGeom>
        </p:spPr>
        <p:txBody>
          <a:bodyPr lIns="0" rIns="0" tIns="0" bIns="0" anchor="ctr"/>
          <a:p>
            <a:endParaRPr b="0" lang="en-GB" sz="1800" spc="-1" strike="noStrike">
              <a:solidFill>
                <a:srgbClr val="000000"/>
              </a:solidFill>
              <a:latin typeface="Arial"/>
            </a:endParaRPr>
          </a:p>
        </p:txBody>
      </p:sp>
      <p:sp>
        <p:nvSpPr>
          <p:cNvPr id="152" name="PlaceHolder 2"/>
          <p:cNvSpPr>
            <a:spLocks noGrp="1"/>
          </p:cNvSpPr>
          <p:nvPr>
            <p:ph type="body"/>
          </p:nvPr>
        </p:nvSpPr>
        <p:spPr>
          <a:xfrm>
            <a:off x="457200" y="1600200"/>
            <a:ext cx="8227800" cy="2157840"/>
          </a:xfrm>
          <a:prstGeom prst="rect">
            <a:avLst/>
          </a:prstGeom>
        </p:spPr>
        <p:txBody>
          <a:bodyPr lIns="0" rIns="0" tIns="0" bIns="0">
            <a:normAutofit/>
          </a:bodyPr>
          <a:p>
            <a:endParaRPr b="0" lang="en-GB" sz="3200" spc="-1" strike="noStrike">
              <a:solidFill>
                <a:srgbClr val="000000"/>
              </a:solidFill>
              <a:latin typeface="Calibri"/>
            </a:endParaRPr>
          </a:p>
        </p:txBody>
      </p:sp>
      <p:sp>
        <p:nvSpPr>
          <p:cNvPr id="153" name="PlaceHolder 3"/>
          <p:cNvSpPr>
            <a:spLocks noGrp="1"/>
          </p:cNvSpPr>
          <p:nvPr>
            <p:ph type="body"/>
          </p:nvPr>
        </p:nvSpPr>
        <p:spPr>
          <a:xfrm>
            <a:off x="457200" y="3963600"/>
            <a:ext cx="8227800" cy="2157840"/>
          </a:xfrm>
          <a:prstGeom prst="rect">
            <a:avLst/>
          </a:prstGeom>
        </p:spPr>
        <p:txBody>
          <a:bodyPr lIns="0" rIns="0" tIns="0" bIns="0">
            <a:normAutofit/>
          </a:bodyPr>
          <a:p>
            <a:endParaRPr b="0" lang="en-GB" sz="3200" spc="-1" strike="noStrike">
              <a:solidFill>
                <a:srgbClr val="000000"/>
              </a:solidFill>
              <a:latin typeface="Calibri"/>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54" name="PlaceHolder 1"/>
          <p:cNvSpPr>
            <a:spLocks noGrp="1"/>
          </p:cNvSpPr>
          <p:nvPr>
            <p:ph type="title"/>
          </p:nvPr>
        </p:nvSpPr>
        <p:spPr>
          <a:xfrm>
            <a:off x="457200" y="274680"/>
            <a:ext cx="8227800" cy="1141200"/>
          </a:xfrm>
          <a:prstGeom prst="rect">
            <a:avLst/>
          </a:prstGeom>
        </p:spPr>
        <p:txBody>
          <a:bodyPr lIns="0" rIns="0" tIns="0" bIns="0" anchor="ctr"/>
          <a:p>
            <a:endParaRPr b="0" lang="en-GB" sz="1800" spc="-1" strike="noStrike">
              <a:solidFill>
                <a:srgbClr val="000000"/>
              </a:solidFill>
              <a:latin typeface="Arial"/>
            </a:endParaRPr>
          </a:p>
        </p:txBody>
      </p:sp>
      <p:sp>
        <p:nvSpPr>
          <p:cNvPr id="155" name="PlaceHolder 2"/>
          <p:cNvSpPr>
            <a:spLocks noGrp="1"/>
          </p:cNvSpPr>
          <p:nvPr>
            <p:ph type="body"/>
          </p:nvPr>
        </p:nvSpPr>
        <p:spPr>
          <a:xfrm>
            <a:off x="457200" y="1600200"/>
            <a:ext cx="4015080" cy="2157840"/>
          </a:xfrm>
          <a:prstGeom prst="rect">
            <a:avLst/>
          </a:prstGeom>
        </p:spPr>
        <p:txBody>
          <a:bodyPr lIns="0" rIns="0" tIns="0" bIns="0">
            <a:normAutofit/>
          </a:bodyPr>
          <a:p>
            <a:endParaRPr b="0" lang="en-GB" sz="3200" spc="-1" strike="noStrike">
              <a:solidFill>
                <a:srgbClr val="000000"/>
              </a:solidFill>
              <a:latin typeface="Calibri"/>
            </a:endParaRPr>
          </a:p>
        </p:txBody>
      </p:sp>
      <p:sp>
        <p:nvSpPr>
          <p:cNvPr id="156" name="PlaceHolder 3"/>
          <p:cNvSpPr>
            <a:spLocks noGrp="1"/>
          </p:cNvSpPr>
          <p:nvPr>
            <p:ph type="body"/>
          </p:nvPr>
        </p:nvSpPr>
        <p:spPr>
          <a:xfrm>
            <a:off x="4673520" y="1600200"/>
            <a:ext cx="4015080" cy="2157840"/>
          </a:xfrm>
          <a:prstGeom prst="rect">
            <a:avLst/>
          </a:prstGeom>
        </p:spPr>
        <p:txBody>
          <a:bodyPr lIns="0" rIns="0" tIns="0" bIns="0">
            <a:normAutofit/>
          </a:bodyPr>
          <a:p>
            <a:endParaRPr b="0" lang="en-GB" sz="3200" spc="-1" strike="noStrike">
              <a:solidFill>
                <a:srgbClr val="000000"/>
              </a:solidFill>
              <a:latin typeface="Calibri"/>
            </a:endParaRPr>
          </a:p>
        </p:txBody>
      </p:sp>
      <p:sp>
        <p:nvSpPr>
          <p:cNvPr id="157" name="PlaceHolder 4"/>
          <p:cNvSpPr>
            <a:spLocks noGrp="1"/>
          </p:cNvSpPr>
          <p:nvPr>
            <p:ph type="body"/>
          </p:nvPr>
        </p:nvSpPr>
        <p:spPr>
          <a:xfrm>
            <a:off x="457200" y="3963600"/>
            <a:ext cx="4015080" cy="2157840"/>
          </a:xfrm>
          <a:prstGeom prst="rect">
            <a:avLst/>
          </a:prstGeom>
        </p:spPr>
        <p:txBody>
          <a:bodyPr lIns="0" rIns="0" tIns="0" bIns="0">
            <a:normAutofit/>
          </a:bodyPr>
          <a:p>
            <a:endParaRPr b="0" lang="en-GB" sz="3200" spc="-1" strike="noStrike">
              <a:solidFill>
                <a:srgbClr val="000000"/>
              </a:solidFill>
              <a:latin typeface="Calibri"/>
            </a:endParaRPr>
          </a:p>
        </p:txBody>
      </p:sp>
      <p:sp>
        <p:nvSpPr>
          <p:cNvPr id="158" name="PlaceHolder 5"/>
          <p:cNvSpPr>
            <a:spLocks noGrp="1"/>
          </p:cNvSpPr>
          <p:nvPr>
            <p:ph type="body"/>
          </p:nvPr>
        </p:nvSpPr>
        <p:spPr>
          <a:xfrm>
            <a:off x="4673520" y="3963600"/>
            <a:ext cx="4015080" cy="2157840"/>
          </a:xfrm>
          <a:prstGeom prst="rect">
            <a:avLst/>
          </a:prstGeom>
        </p:spPr>
        <p:txBody>
          <a:bodyPr lIns="0" rIns="0" tIns="0" bIns="0">
            <a:normAutofit/>
          </a:bodyPr>
          <a:p>
            <a:endParaRPr b="0" lang="en-GB" sz="3200" spc="-1" strike="noStrike">
              <a:solidFill>
                <a:srgbClr val="000000"/>
              </a:solidFill>
              <a:latin typeface="Calibri"/>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59" name="PlaceHolder 1"/>
          <p:cNvSpPr>
            <a:spLocks noGrp="1"/>
          </p:cNvSpPr>
          <p:nvPr>
            <p:ph type="title"/>
          </p:nvPr>
        </p:nvSpPr>
        <p:spPr>
          <a:xfrm>
            <a:off x="457200" y="274680"/>
            <a:ext cx="8227800" cy="1141200"/>
          </a:xfrm>
          <a:prstGeom prst="rect">
            <a:avLst/>
          </a:prstGeom>
        </p:spPr>
        <p:txBody>
          <a:bodyPr lIns="0" rIns="0" tIns="0" bIns="0" anchor="ctr"/>
          <a:p>
            <a:endParaRPr b="0" lang="en-GB" sz="1800" spc="-1" strike="noStrike">
              <a:solidFill>
                <a:srgbClr val="000000"/>
              </a:solidFill>
              <a:latin typeface="Arial"/>
            </a:endParaRPr>
          </a:p>
        </p:txBody>
      </p:sp>
      <p:sp>
        <p:nvSpPr>
          <p:cNvPr id="160" name="PlaceHolder 2"/>
          <p:cNvSpPr>
            <a:spLocks noGrp="1"/>
          </p:cNvSpPr>
          <p:nvPr>
            <p:ph type="body"/>
          </p:nvPr>
        </p:nvSpPr>
        <p:spPr>
          <a:xfrm>
            <a:off x="457200" y="1600200"/>
            <a:ext cx="2649240" cy="2157840"/>
          </a:xfrm>
          <a:prstGeom prst="rect">
            <a:avLst/>
          </a:prstGeom>
        </p:spPr>
        <p:txBody>
          <a:bodyPr lIns="0" rIns="0" tIns="0" bIns="0">
            <a:normAutofit/>
          </a:bodyPr>
          <a:p>
            <a:endParaRPr b="0" lang="en-GB" sz="3200" spc="-1" strike="noStrike">
              <a:solidFill>
                <a:srgbClr val="000000"/>
              </a:solidFill>
              <a:latin typeface="Calibri"/>
            </a:endParaRPr>
          </a:p>
        </p:txBody>
      </p:sp>
      <p:sp>
        <p:nvSpPr>
          <p:cNvPr id="161" name="PlaceHolder 3"/>
          <p:cNvSpPr>
            <a:spLocks noGrp="1"/>
          </p:cNvSpPr>
          <p:nvPr>
            <p:ph type="body"/>
          </p:nvPr>
        </p:nvSpPr>
        <p:spPr>
          <a:xfrm>
            <a:off x="3239280" y="1600200"/>
            <a:ext cx="2649240" cy="2157840"/>
          </a:xfrm>
          <a:prstGeom prst="rect">
            <a:avLst/>
          </a:prstGeom>
        </p:spPr>
        <p:txBody>
          <a:bodyPr lIns="0" rIns="0" tIns="0" bIns="0">
            <a:normAutofit/>
          </a:bodyPr>
          <a:p>
            <a:endParaRPr b="0" lang="en-GB" sz="3200" spc="-1" strike="noStrike">
              <a:solidFill>
                <a:srgbClr val="000000"/>
              </a:solidFill>
              <a:latin typeface="Calibri"/>
            </a:endParaRPr>
          </a:p>
        </p:txBody>
      </p:sp>
      <p:sp>
        <p:nvSpPr>
          <p:cNvPr id="162" name="PlaceHolder 4"/>
          <p:cNvSpPr>
            <a:spLocks noGrp="1"/>
          </p:cNvSpPr>
          <p:nvPr>
            <p:ph type="body"/>
          </p:nvPr>
        </p:nvSpPr>
        <p:spPr>
          <a:xfrm>
            <a:off x="6021360" y="1600200"/>
            <a:ext cx="2649240" cy="2157840"/>
          </a:xfrm>
          <a:prstGeom prst="rect">
            <a:avLst/>
          </a:prstGeom>
        </p:spPr>
        <p:txBody>
          <a:bodyPr lIns="0" rIns="0" tIns="0" bIns="0">
            <a:normAutofit/>
          </a:bodyPr>
          <a:p>
            <a:endParaRPr b="0" lang="en-GB" sz="3200" spc="-1" strike="noStrike">
              <a:solidFill>
                <a:srgbClr val="000000"/>
              </a:solidFill>
              <a:latin typeface="Calibri"/>
            </a:endParaRPr>
          </a:p>
        </p:txBody>
      </p:sp>
      <p:sp>
        <p:nvSpPr>
          <p:cNvPr id="163" name="PlaceHolder 5"/>
          <p:cNvSpPr>
            <a:spLocks noGrp="1"/>
          </p:cNvSpPr>
          <p:nvPr>
            <p:ph type="body"/>
          </p:nvPr>
        </p:nvSpPr>
        <p:spPr>
          <a:xfrm>
            <a:off x="457200" y="3963600"/>
            <a:ext cx="2649240" cy="2157840"/>
          </a:xfrm>
          <a:prstGeom prst="rect">
            <a:avLst/>
          </a:prstGeom>
        </p:spPr>
        <p:txBody>
          <a:bodyPr lIns="0" rIns="0" tIns="0" bIns="0">
            <a:normAutofit/>
          </a:bodyPr>
          <a:p>
            <a:endParaRPr b="0" lang="en-GB" sz="3200" spc="-1" strike="noStrike">
              <a:solidFill>
                <a:srgbClr val="000000"/>
              </a:solidFill>
              <a:latin typeface="Calibri"/>
            </a:endParaRPr>
          </a:p>
        </p:txBody>
      </p:sp>
      <p:sp>
        <p:nvSpPr>
          <p:cNvPr id="164" name="PlaceHolder 6"/>
          <p:cNvSpPr>
            <a:spLocks noGrp="1"/>
          </p:cNvSpPr>
          <p:nvPr>
            <p:ph type="body"/>
          </p:nvPr>
        </p:nvSpPr>
        <p:spPr>
          <a:xfrm>
            <a:off x="3239280" y="3963600"/>
            <a:ext cx="2649240" cy="2157840"/>
          </a:xfrm>
          <a:prstGeom prst="rect">
            <a:avLst/>
          </a:prstGeom>
        </p:spPr>
        <p:txBody>
          <a:bodyPr lIns="0" rIns="0" tIns="0" bIns="0">
            <a:normAutofit/>
          </a:bodyPr>
          <a:p>
            <a:endParaRPr b="0" lang="en-GB" sz="3200" spc="-1" strike="noStrike">
              <a:solidFill>
                <a:srgbClr val="000000"/>
              </a:solidFill>
              <a:latin typeface="Calibri"/>
            </a:endParaRPr>
          </a:p>
        </p:txBody>
      </p:sp>
      <p:sp>
        <p:nvSpPr>
          <p:cNvPr id="165" name="PlaceHolder 7"/>
          <p:cNvSpPr>
            <a:spLocks noGrp="1"/>
          </p:cNvSpPr>
          <p:nvPr>
            <p:ph type="body"/>
          </p:nvPr>
        </p:nvSpPr>
        <p:spPr>
          <a:xfrm>
            <a:off x="6021360" y="3963600"/>
            <a:ext cx="2649240" cy="2157840"/>
          </a:xfrm>
          <a:prstGeom prst="rect">
            <a:avLst/>
          </a:prstGeom>
        </p:spPr>
        <p:txBody>
          <a:bodyPr lIns="0" rIns="0" tIns="0" bIns="0">
            <a:normAutofit/>
          </a:bodyPr>
          <a:p>
            <a:endParaRPr b="0" lang="en-GB" sz="3200" spc="-1" strike="noStrike">
              <a:solidFill>
                <a:srgbClr val="000000"/>
              </a:solidFill>
              <a:latin typeface="Calibri"/>
            </a:endParaRP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74680"/>
            <a:ext cx="8227800" cy="1141200"/>
          </a:xfrm>
          <a:prstGeom prst="rect">
            <a:avLst/>
          </a:prstGeom>
        </p:spPr>
        <p:txBody>
          <a:bodyPr lIns="0" rIns="0" tIns="0" bIns="0" anchor="ctr"/>
          <a:p>
            <a:endParaRPr b="0" lang="en-GB" sz="1800" spc="-1" strike="noStrike">
              <a:solidFill>
                <a:srgbClr val="000000"/>
              </a:solidFill>
              <a:latin typeface="Arial"/>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71" name="PlaceHolder 1"/>
          <p:cNvSpPr>
            <a:spLocks noGrp="1"/>
          </p:cNvSpPr>
          <p:nvPr>
            <p:ph type="title"/>
          </p:nvPr>
        </p:nvSpPr>
        <p:spPr>
          <a:xfrm>
            <a:off x="457200" y="274680"/>
            <a:ext cx="8227800" cy="1141200"/>
          </a:xfrm>
          <a:prstGeom prst="rect">
            <a:avLst/>
          </a:prstGeom>
        </p:spPr>
        <p:txBody>
          <a:bodyPr lIns="0" rIns="0" tIns="0" bIns="0" anchor="ctr"/>
          <a:p>
            <a:endParaRPr b="0" lang="en-GB" sz="1800" spc="-1" strike="noStrike">
              <a:solidFill>
                <a:srgbClr val="000000"/>
              </a:solidFill>
              <a:latin typeface="Arial"/>
            </a:endParaRPr>
          </a:p>
        </p:txBody>
      </p:sp>
      <p:sp>
        <p:nvSpPr>
          <p:cNvPr id="172" name="PlaceHolder 2"/>
          <p:cNvSpPr>
            <a:spLocks noGrp="1"/>
          </p:cNvSpPr>
          <p:nvPr>
            <p:ph type="subTitle"/>
          </p:nvPr>
        </p:nvSpPr>
        <p:spPr>
          <a:xfrm>
            <a:off x="457200" y="1600200"/>
            <a:ext cx="8227800" cy="452412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73" name="PlaceHolder 1"/>
          <p:cNvSpPr>
            <a:spLocks noGrp="1"/>
          </p:cNvSpPr>
          <p:nvPr>
            <p:ph type="title"/>
          </p:nvPr>
        </p:nvSpPr>
        <p:spPr>
          <a:xfrm>
            <a:off x="457200" y="274680"/>
            <a:ext cx="8227800" cy="1141200"/>
          </a:xfrm>
          <a:prstGeom prst="rect">
            <a:avLst/>
          </a:prstGeom>
        </p:spPr>
        <p:txBody>
          <a:bodyPr lIns="0" rIns="0" tIns="0" bIns="0" anchor="ctr"/>
          <a:p>
            <a:endParaRPr b="0" lang="en-GB" sz="1800" spc="-1" strike="noStrike">
              <a:solidFill>
                <a:srgbClr val="000000"/>
              </a:solidFill>
              <a:latin typeface="Arial"/>
            </a:endParaRPr>
          </a:p>
        </p:txBody>
      </p:sp>
      <p:sp>
        <p:nvSpPr>
          <p:cNvPr id="174" name="PlaceHolder 2"/>
          <p:cNvSpPr>
            <a:spLocks noGrp="1"/>
          </p:cNvSpPr>
          <p:nvPr>
            <p:ph type="body"/>
          </p:nvPr>
        </p:nvSpPr>
        <p:spPr>
          <a:xfrm>
            <a:off x="457200" y="1600200"/>
            <a:ext cx="8227800" cy="4524120"/>
          </a:xfrm>
          <a:prstGeom prst="rect">
            <a:avLst/>
          </a:prstGeom>
        </p:spPr>
        <p:txBody>
          <a:bodyPr lIns="0" rIns="0" tIns="0" bIns="0">
            <a:normAutofit/>
          </a:bodyPr>
          <a:p>
            <a:endParaRPr b="0" lang="en-GB" sz="3200" spc="-1" strike="noStrike">
              <a:solidFill>
                <a:srgbClr val="000000"/>
              </a:solidFill>
              <a:latin typeface="Calibri"/>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75" name="PlaceHolder 1"/>
          <p:cNvSpPr>
            <a:spLocks noGrp="1"/>
          </p:cNvSpPr>
          <p:nvPr>
            <p:ph type="title"/>
          </p:nvPr>
        </p:nvSpPr>
        <p:spPr>
          <a:xfrm>
            <a:off x="457200" y="274680"/>
            <a:ext cx="8227800" cy="1141200"/>
          </a:xfrm>
          <a:prstGeom prst="rect">
            <a:avLst/>
          </a:prstGeom>
        </p:spPr>
        <p:txBody>
          <a:bodyPr lIns="0" rIns="0" tIns="0" bIns="0" anchor="ctr"/>
          <a:p>
            <a:endParaRPr b="0" lang="en-GB" sz="1800" spc="-1" strike="noStrike">
              <a:solidFill>
                <a:srgbClr val="000000"/>
              </a:solidFill>
              <a:latin typeface="Arial"/>
            </a:endParaRPr>
          </a:p>
        </p:txBody>
      </p:sp>
      <p:sp>
        <p:nvSpPr>
          <p:cNvPr id="176" name="PlaceHolder 2"/>
          <p:cNvSpPr>
            <a:spLocks noGrp="1"/>
          </p:cNvSpPr>
          <p:nvPr>
            <p:ph type="body"/>
          </p:nvPr>
        </p:nvSpPr>
        <p:spPr>
          <a:xfrm>
            <a:off x="457200" y="1600200"/>
            <a:ext cx="4015080" cy="4524120"/>
          </a:xfrm>
          <a:prstGeom prst="rect">
            <a:avLst/>
          </a:prstGeom>
        </p:spPr>
        <p:txBody>
          <a:bodyPr lIns="0" rIns="0" tIns="0" bIns="0">
            <a:normAutofit/>
          </a:bodyPr>
          <a:p>
            <a:endParaRPr b="0" lang="en-GB" sz="3200" spc="-1" strike="noStrike">
              <a:solidFill>
                <a:srgbClr val="000000"/>
              </a:solidFill>
              <a:latin typeface="Calibri"/>
            </a:endParaRPr>
          </a:p>
        </p:txBody>
      </p:sp>
      <p:sp>
        <p:nvSpPr>
          <p:cNvPr id="177" name="PlaceHolder 3"/>
          <p:cNvSpPr>
            <a:spLocks noGrp="1"/>
          </p:cNvSpPr>
          <p:nvPr>
            <p:ph type="body"/>
          </p:nvPr>
        </p:nvSpPr>
        <p:spPr>
          <a:xfrm>
            <a:off x="4673520" y="1600200"/>
            <a:ext cx="4015080" cy="4524120"/>
          </a:xfrm>
          <a:prstGeom prst="rect">
            <a:avLst/>
          </a:prstGeom>
        </p:spPr>
        <p:txBody>
          <a:bodyPr lIns="0" rIns="0" tIns="0" bIns="0">
            <a:normAutofit/>
          </a:bodyPr>
          <a:p>
            <a:endParaRPr b="0" lang="en-GB" sz="3200" spc="-1" strike="noStrike">
              <a:solidFill>
                <a:srgbClr val="000000"/>
              </a:solidFill>
              <a:latin typeface="Calibri"/>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78" name="PlaceHolder 1"/>
          <p:cNvSpPr>
            <a:spLocks noGrp="1"/>
          </p:cNvSpPr>
          <p:nvPr>
            <p:ph type="title"/>
          </p:nvPr>
        </p:nvSpPr>
        <p:spPr>
          <a:xfrm>
            <a:off x="457200" y="274680"/>
            <a:ext cx="8227800" cy="1141200"/>
          </a:xfrm>
          <a:prstGeom prst="rect">
            <a:avLst/>
          </a:prstGeom>
        </p:spPr>
        <p:txBody>
          <a:bodyPr lIns="0" rIns="0" tIns="0" bIns="0" anchor="ctr"/>
          <a:p>
            <a:endParaRPr b="0" lang="en-GB" sz="1800" spc="-1" strike="noStrike">
              <a:solidFill>
                <a:srgbClr val="000000"/>
              </a:solidFill>
              <a:latin typeface="Arial"/>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79" name="PlaceHolder 1"/>
          <p:cNvSpPr>
            <a:spLocks noGrp="1"/>
          </p:cNvSpPr>
          <p:nvPr>
            <p:ph type="subTitle"/>
          </p:nvPr>
        </p:nvSpPr>
        <p:spPr>
          <a:xfrm>
            <a:off x="457200" y="274680"/>
            <a:ext cx="8227800" cy="5291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80" name="PlaceHolder 1"/>
          <p:cNvSpPr>
            <a:spLocks noGrp="1"/>
          </p:cNvSpPr>
          <p:nvPr>
            <p:ph type="title"/>
          </p:nvPr>
        </p:nvSpPr>
        <p:spPr>
          <a:xfrm>
            <a:off x="457200" y="274680"/>
            <a:ext cx="8227800" cy="1141200"/>
          </a:xfrm>
          <a:prstGeom prst="rect">
            <a:avLst/>
          </a:prstGeom>
        </p:spPr>
        <p:txBody>
          <a:bodyPr lIns="0" rIns="0" tIns="0" bIns="0" anchor="ctr"/>
          <a:p>
            <a:endParaRPr b="0" lang="en-GB" sz="1800" spc="-1" strike="noStrike">
              <a:solidFill>
                <a:srgbClr val="000000"/>
              </a:solidFill>
              <a:latin typeface="Arial"/>
            </a:endParaRPr>
          </a:p>
        </p:txBody>
      </p:sp>
      <p:sp>
        <p:nvSpPr>
          <p:cNvPr id="181" name="PlaceHolder 2"/>
          <p:cNvSpPr>
            <a:spLocks noGrp="1"/>
          </p:cNvSpPr>
          <p:nvPr>
            <p:ph type="body"/>
          </p:nvPr>
        </p:nvSpPr>
        <p:spPr>
          <a:xfrm>
            <a:off x="457200" y="1600200"/>
            <a:ext cx="4015080" cy="2157840"/>
          </a:xfrm>
          <a:prstGeom prst="rect">
            <a:avLst/>
          </a:prstGeom>
        </p:spPr>
        <p:txBody>
          <a:bodyPr lIns="0" rIns="0" tIns="0" bIns="0">
            <a:normAutofit/>
          </a:bodyPr>
          <a:p>
            <a:endParaRPr b="0" lang="en-GB" sz="3200" spc="-1" strike="noStrike">
              <a:solidFill>
                <a:srgbClr val="000000"/>
              </a:solidFill>
              <a:latin typeface="Calibri"/>
            </a:endParaRPr>
          </a:p>
        </p:txBody>
      </p:sp>
      <p:sp>
        <p:nvSpPr>
          <p:cNvPr id="182" name="PlaceHolder 3"/>
          <p:cNvSpPr>
            <a:spLocks noGrp="1"/>
          </p:cNvSpPr>
          <p:nvPr>
            <p:ph type="body"/>
          </p:nvPr>
        </p:nvSpPr>
        <p:spPr>
          <a:xfrm>
            <a:off x="4673520" y="1600200"/>
            <a:ext cx="4015080" cy="4524120"/>
          </a:xfrm>
          <a:prstGeom prst="rect">
            <a:avLst/>
          </a:prstGeom>
        </p:spPr>
        <p:txBody>
          <a:bodyPr lIns="0" rIns="0" tIns="0" bIns="0">
            <a:normAutofit/>
          </a:bodyPr>
          <a:p>
            <a:endParaRPr b="0" lang="en-GB" sz="3200" spc="-1" strike="noStrike">
              <a:solidFill>
                <a:srgbClr val="000000"/>
              </a:solidFill>
              <a:latin typeface="Calibri"/>
            </a:endParaRPr>
          </a:p>
        </p:txBody>
      </p:sp>
      <p:sp>
        <p:nvSpPr>
          <p:cNvPr id="183" name="PlaceHolder 4"/>
          <p:cNvSpPr>
            <a:spLocks noGrp="1"/>
          </p:cNvSpPr>
          <p:nvPr>
            <p:ph type="body"/>
          </p:nvPr>
        </p:nvSpPr>
        <p:spPr>
          <a:xfrm>
            <a:off x="457200" y="3963600"/>
            <a:ext cx="4015080" cy="2157840"/>
          </a:xfrm>
          <a:prstGeom prst="rect">
            <a:avLst/>
          </a:prstGeom>
        </p:spPr>
        <p:txBody>
          <a:bodyPr lIns="0" rIns="0" tIns="0" bIns="0">
            <a:normAutofit/>
          </a:bodyPr>
          <a:p>
            <a:endParaRPr b="0" lang="en-GB" sz="3200" spc="-1" strike="noStrike">
              <a:solidFill>
                <a:srgbClr val="000000"/>
              </a:solidFill>
              <a:latin typeface="Calibri"/>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4" name="PlaceHolder 1"/>
          <p:cNvSpPr>
            <a:spLocks noGrp="1"/>
          </p:cNvSpPr>
          <p:nvPr>
            <p:ph type="title"/>
          </p:nvPr>
        </p:nvSpPr>
        <p:spPr>
          <a:xfrm>
            <a:off x="457200" y="274680"/>
            <a:ext cx="8227800" cy="1141200"/>
          </a:xfrm>
          <a:prstGeom prst="rect">
            <a:avLst/>
          </a:prstGeom>
        </p:spPr>
        <p:txBody>
          <a:bodyPr lIns="0" rIns="0" tIns="0" bIns="0" anchor="ctr"/>
          <a:p>
            <a:endParaRPr b="0" lang="en-GB" sz="1800" spc="-1" strike="noStrike">
              <a:solidFill>
                <a:srgbClr val="000000"/>
              </a:solidFill>
              <a:latin typeface="Arial"/>
            </a:endParaRPr>
          </a:p>
        </p:txBody>
      </p:sp>
      <p:sp>
        <p:nvSpPr>
          <p:cNvPr id="185" name="PlaceHolder 2"/>
          <p:cNvSpPr>
            <a:spLocks noGrp="1"/>
          </p:cNvSpPr>
          <p:nvPr>
            <p:ph type="body"/>
          </p:nvPr>
        </p:nvSpPr>
        <p:spPr>
          <a:xfrm>
            <a:off x="457200" y="1600200"/>
            <a:ext cx="4015080" cy="4524120"/>
          </a:xfrm>
          <a:prstGeom prst="rect">
            <a:avLst/>
          </a:prstGeom>
        </p:spPr>
        <p:txBody>
          <a:bodyPr lIns="0" rIns="0" tIns="0" bIns="0">
            <a:normAutofit/>
          </a:bodyPr>
          <a:p>
            <a:endParaRPr b="0" lang="en-GB" sz="3200" spc="-1" strike="noStrike">
              <a:solidFill>
                <a:srgbClr val="000000"/>
              </a:solidFill>
              <a:latin typeface="Calibri"/>
            </a:endParaRPr>
          </a:p>
        </p:txBody>
      </p:sp>
      <p:sp>
        <p:nvSpPr>
          <p:cNvPr id="186" name="PlaceHolder 3"/>
          <p:cNvSpPr>
            <a:spLocks noGrp="1"/>
          </p:cNvSpPr>
          <p:nvPr>
            <p:ph type="body"/>
          </p:nvPr>
        </p:nvSpPr>
        <p:spPr>
          <a:xfrm>
            <a:off x="4673520" y="1600200"/>
            <a:ext cx="4015080" cy="2157840"/>
          </a:xfrm>
          <a:prstGeom prst="rect">
            <a:avLst/>
          </a:prstGeom>
        </p:spPr>
        <p:txBody>
          <a:bodyPr lIns="0" rIns="0" tIns="0" bIns="0">
            <a:normAutofit/>
          </a:bodyPr>
          <a:p>
            <a:endParaRPr b="0" lang="en-GB" sz="3200" spc="-1" strike="noStrike">
              <a:solidFill>
                <a:srgbClr val="000000"/>
              </a:solidFill>
              <a:latin typeface="Calibri"/>
            </a:endParaRPr>
          </a:p>
        </p:txBody>
      </p:sp>
      <p:sp>
        <p:nvSpPr>
          <p:cNvPr id="187" name="PlaceHolder 4"/>
          <p:cNvSpPr>
            <a:spLocks noGrp="1"/>
          </p:cNvSpPr>
          <p:nvPr>
            <p:ph type="body"/>
          </p:nvPr>
        </p:nvSpPr>
        <p:spPr>
          <a:xfrm>
            <a:off x="4673520" y="3963600"/>
            <a:ext cx="4015080" cy="2157840"/>
          </a:xfrm>
          <a:prstGeom prst="rect">
            <a:avLst/>
          </a:prstGeom>
        </p:spPr>
        <p:txBody>
          <a:bodyPr lIns="0" rIns="0" tIns="0" bIns="0">
            <a:normAutofit/>
          </a:bodyPr>
          <a:p>
            <a:endParaRPr b="0" lang="en-GB" sz="3200" spc="-1" strike="noStrike">
              <a:solidFill>
                <a:srgbClr val="000000"/>
              </a:solidFill>
              <a:latin typeface="Calibri"/>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88" name="PlaceHolder 1"/>
          <p:cNvSpPr>
            <a:spLocks noGrp="1"/>
          </p:cNvSpPr>
          <p:nvPr>
            <p:ph type="title"/>
          </p:nvPr>
        </p:nvSpPr>
        <p:spPr>
          <a:xfrm>
            <a:off x="457200" y="274680"/>
            <a:ext cx="8227800" cy="1141200"/>
          </a:xfrm>
          <a:prstGeom prst="rect">
            <a:avLst/>
          </a:prstGeom>
        </p:spPr>
        <p:txBody>
          <a:bodyPr lIns="0" rIns="0" tIns="0" bIns="0" anchor="ctr"/>
          <a:p>
            <a:endParaRPr b="0" lang="en-GB" sz="1800" spc="-1" strike="noStrike">
              <a:solidFill>
                <a:srgbClr val="000000"/>
              </a:solidFill>
              <a:latin typeface="Arial"/>
            </a:endParaRPr>
          </a:p>
        </p:txBody>
      </p:sp>
      <p:sp>
        <p:nvSpPr>
          <p:cNvPr id="189" name="PlaceHolder 2"/>
          <p:cNvSpPr>
            <a:spLocks noGrp="1"/>
          </p:cNvSpPr>
          <p:nvPr>
            <p:ph type="body"/>
          </p:nvPr>
        </p:nvSpPr>
        <p:spPr>
          <a:xfrm>
            <a:off x="457200" y="1600200"/>
            <a:ext cx="4015080" cy="2157840"/>
          </a:xfrm>
          <a:prstGeom prst="rect">
            <a:avLst/>
          </a:prstGeom>
        </p:spPr>
        <p:txBody>
          <a:bodyPr lIns="0" rIns="0" tIns="0" bIns="0">
            <a:normAutofit/>
          </a:bodyPr>
          <a:p>
            <a:endParaRPr b="0" lang="en-GB" sz="3200" spc="-1" strike="noStrike">
              <a:solidFill>
                <a:srgbClr val="000000"/>
              </a:solidFill>
              <a:latin typeface="Calibri"/>
            </a:endParaRPr>
          </a:p>
        </p:txBody>
      </p:sp>
      <p:sp>
        <p:nvSpPr>
          <p:cNvPr id="190" name="PlaceHolder 3"/>
          <p:cNvSpPr>
            <a:spLocks noGrp="1"/>
          </p:cNvSpPr>
          <p:nvPr>
            <p:ph type="body"/>
          </p:nvPr>
        </p:nvSpPr>
        <p:spPr>
          <a:xfrm>
            <a:off x="4673520" y="1600200"/>
            <a:ext cx="4015080" cy="2157840"/>
          </a:xfrm>
          <a:prstGeom prst="rect">
            <a:avLst/>
          </a:prstGeom>
        </p:spPr>
        <p:txBody>
          <a:bodyPr lIns="0" rIns="0" tIns="0" bIns="0">
            <a:normAutofit/>
          </a:bodyPr>
          <a:p>
            <a:endParaRPr b="0" lang="en-GB" sz="3200" spc="-1" strike="noStrike">
              <a:solidFill>
                <a:srgbClr val="000000"/>
              </a:solidFill>
              <a:latin typeface="Calibri"/>
            </a:endParaRPr>
          </a:p>
        </p:txBody>
      </p:sp>
      <p:sp>
        <p:nvSpPr>
          <p:cNvPr id="191" name="PlaceHolder 4"/>
          <p:cNvSpPr>
            <a:spLocks noGrp="1"/>
          </p:cNvSpPr>
          <p:nvPr>
            <p:ph type="body"/>
          </p:nvPr>
        </p:nvSpPr>
        <p:spPr>
          <a:xfrm>
            <a:off x="457200" y="3963600"/>
            <a:ext cx="8227800" cy="2157840"/>
          </a:xfrm>
          <a:prstGeom prst="rect">
            <a:avLst/>
          </a:prstGeom>
        </p:spPr>
        <p:txBody>
          <a:bodyPr lIns="0" rIns="0" tIns="0" bIns="0">
            <a:normAutofit/>
          </a:bodyPr>
          <a:p>
            <a:endParaRPr b="0" lang="en-GB" sz="3200" spc="-1" strike="noStrike">
              <a:solidFill>
                <a:srgbClr val="000000"/>
              </a:solidFill>
              <a:latin typeface="Calibri"/>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92" name="PlaceHolder 1"/>
          <p:cNvSpPr>
            <a:spLocks noGrp="1"/>
          </p:cNvSpPr>
          <p:nvPr>
            <p:ph type="title"/>
          </p:nvPr>
        </p:nvSpPr>
        <p:spPr>
          <a:xfrm>
            <a:off x="457200" y="274680"/>
            <a:ext cx="8227800" cy="1141200"/>
          </a:xfrm>
          <a:prstGeom prst="rect">
            <a:avLst/>
          </a:prstGeom>
        </p:spPr>
        <p:txBody>
          <a:bodyPr lIns="0" rIns="0" tIns="0" bIns="0" anchor="ctr"/>
          <a:p>
            <a:endParaRPr b="0" lang="en-GB" sz="1800" spc="-1" strike="noStrike">
              <a:solidFill>
                <a:srgbClr val="000000"/>
              </a:solidFill>
              <a:latin typeface="Arial"/>
            </a:endParaRPr>
          </a:p>
        </p:txBody>
      </p:sp>
      <p:sp>
        <p:nvSpPr>
          <p:cNvPr id="193" name="PlaceHolder 2"/>
          <p:cNvSpPr>
            <a:spLocks noGrp="1"/>
          </p:cNvSpPr>
          <p:nvPr>
            <p:ph type="body"/>
          </p:nvPr>
        </p:nvSpPr>
        <p:spPr>
          <a:xfrm>
            <a:off x="457200" y="1600200"/>
            <a:ext cx="8227800" cy="2157840"/>
          </a:xfrm>
          <a:prstGeom prst="rect">
            <a:avLst/>
          </a:prstGeom>
        </p:spPr>
        <p:txBody>
          <a:bodyPr lIns="0" rIns="0" tIns="0" bIns="0">
            <a:normAutofit/>
          </a:bodyPr>
          <a:p>
            <a:endParaRPr b="0" lang="en-GB" sz="3200" spc="-1" strike="noStrike">
              <a:solidFill>
                <a:srgbClr val="000000"/>
              </a:solidFill>
              <a:latin typeface="Calibri"/>
            </a:endParaRPr>
          </a:p>
        </p:txBody>
      </p:sp>
      <p:sp>
        <p:nvSpPr>
          <p:cNvPr id="194" name="PlaceHolder 3"/>
          <p:cNvSpPr>
            <a:spLocks noGrp="1"/>
          </p:cNvSpPr>
          <p:nvPr>
            <p:ph type="body"/>
          </p:nvPr>
        </p:nvSpPr>
        <p:spPr>
          <a:xfrm>
            <a:off x="457200" y="3963600"/>
            <a:ext cx="8227800" cy="2157840"/>
          </a:xfrm>
          <a:prstGeom prst="rect">
            <a:avLst/>
          </a:prstGeom>
        </p:spPr>
        <p:txBody>
          <a:bodyPr lIns="0" rIns="0" tIns="0" bIns="0">
            <a:normAutofit/>
          </a:bodyPr>
          <a:p>
            <a:endParaRPr b="0" lang="en-GB" sz="3200" spc="-1" strike="noStrike">
              <a:solidFill>
                <a:srgbClr val="000000"/>
              </a:solidFill>
              <a:latin typeface="Calibri"/>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95" name="PlaceHolder 1"/>
          <p:cNvSpPr>
            <a:spLocks noGrp="1"/>
          </p:cNvSpPr>
          <p:nvPr>
            <p:ph type="title"/>
          </p:nvPr>
        </p:nvSpPr>
        <p:spPr>
          <a:xfrm>
            <a:off x="457200" y="274680"/>
            <a:ext cx="8227800" cy="1141200"/>
          </a:xfrm>
          <a:prstGeom prst="rect">
            <a:avLst/>
          </a:prstGeom>
        </p:spPr>
        <p:txBody>
          <a:bodyPr lIns="0" rIns="0" tIns="0" bIns="0" anchor="ctr"/>
          <a:p>
            <a:endParaRPr b="0" lang="en-GB" sz="1800" spc="-1" strike="noStrike">
              <a:solidFill>
                <a:srgbClr val="000000"/>
              </a:solidFill>
              <a:latin typeface="Arial"/>
            </a:endParaRPr>
          </a:p>
        </p:txBody>
      </p:sp>
      <p:sp>
        <p:nvSpPr>
          <p:cNvPr id="196" name="PlaceHolder 2"/>
          <p:cNvSpPr>
            <a:spLocks noGrp="1"/>
          </p:cNvSpPr>
          <p:nvPr>
            <p:ph type="body"/>
          </p:nvPr>
        </p:nvSpPr>
        <p:spPr>
          <a:xfrm>
            <a:off x="457200" y="1600200"/>
            <a:ext cx="4015080" cy="2157840"/>
          </a:xfrm>
          <a:prstGeom prst="rect">
            <a:avLst/>
          </a:prstGeom>
        </p:spPr>
        <p:txBody>
          <a:bodyPr lIns="0" rIns="0" tIns="0" bIns="0">
            <a:normAutofit/>
          </a:bodyPr>
          <a:p>
            <a:endParaRPr b="0" lang="en-GB" sz="3200" spc="-1" strike="noStrike">
              <a:solidFill>
                <a:srgbClr val="000000"/>
              </a:solidFill>
              <a:latin typeface="Calibri"/>
            </a:endParaRPr>
          </a:p>
        </p:txBody>
      </p:sp>
      <p:sp>
        <p:nvSpPr>
          <p:cNvPr id="197" name="PlaceHolder 3"/>
          <p:cNvSpPr>
            <a:spLocks noGrp="1"/>
          </p:cNvSpPr>
          <p:nvPr>
            <p:ph type="body"/>
          </p:nvPr>
        </p:nvSpPr>
        <p:spPr>
          <a:xfrm>
            <a:off x="4673520" y="1600200"/>
            <a:ext cx="4015080" cy="2157840"/>
          </a:xfrm>
          <a:prstGeom prst="rect">
            <a:avLst/>
          </a:prstGeom>
        </p:spPr>
        <p:txBody>
          <a:bodyPr lIns="0" rIns="0" tIns="0" bIns="0">
            <a:normAutofit/>
          </a:bodyPr>
          <a:p>
            <a:endParaRPr b="0" lang="en-GB" sz="3200" spc="-1" strike="noStrike">
              <a:solidFill>
                <a:srgbClr val="000000"/>
              </a:solidFill>
              <a:latin typeface="Calibri"/>
            </a:endParaRPr>
          </a:p>
        </p:txBody>
      </p:sp>
      <p:sp>
        <p:nvSpPr>
          <p:cNvPr id="198" name="PlaceHolder 4"/>
          <p:cNvSpPr>
            <a:spLocks noGrp="1"/>
          </p:cNvSpPr>
          <p:nvPr>
            <p:ph type="body"/>
          </p:nvPr>
        </p:nvSpPr>
        <p:spPr>
          <a:xfrm>
            <a:off x="457200" y="3963600"/>
            <a:ext cx="4015080" cy="2157840"/>
          </a:xfrm>
          <a:prstGeom prst="rect">
            <a:avLst/>
          </a:prstGeom>
        </p:spPr>
        <p:txBody>
          <a:bodyPr lIns="0" rIns="0" tIns="0" bIns="0">
            <a:normAutofit/>
          </a:bodyPr>
          <a:p>
            <a:endParaRPr b="0" lang="en-GB" sz="3200" spc="-1" strike="noStrike">
              <a:solidFill>
                <a:srgbClr val="000000"/>
              </a:solidFill>
              <a:latin typeface="Calibri"/>
            </a:endParaRPr>
          </a:p>
        </p:txBody>
      </p:sp>
      <p:sp>
        <p:nvSpPr>
          <p:cNvPr id="199" name="PlaceHolder 5"/>
          <p:cNvSpPr>
            <a:spLocks noGrp="1"/>
          </p:cNvSpPr>
          <p:nvPr>
            <p:ph type="body"/>
          </p:nvPr>
        </p:nvSpPr>
        <p:spPr>
          <a:xfrm>
            <a:off x="4673520" y="3963600"/>
            <a:ext cx="4015080" cy="2157840"/>
          </a:xfrm>
          <a:prstGeom prst="rect">
            <a:avLst/>
          </a:prstGeom>
        </p:spPr>
        <p:txBody>
          <a:bodyPr lIns="0" rIns="0" tIns="0" bIns="0">
            <a:normAutofit/>
          </a:bodyPr>
          <a:p>
            <a:endParaRPr b="0" lang="en-GB" sz="3200" spc="-1" strike="noStrike">
              <a:solidFill>
                <a:srgbClr val="000000"/>
              </a:solidFill>
              <a:latin typeface="Calibri"/>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457200" y="274680"/>
            <a:ext cx="8227800" cy="5291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00" name="PlaceHolder 1"/>
          <p:cNvSpPr>
            <a:spLocks noGrp="1"/>
          </p:cNvSpPr>
          <p:nvPr>
            <p:ph type="title"/>
          </p:nvPr>
        </p:nvSpPr>
        <p:spPr>
          <a:xfrm>
            <a:off x="457200" y="274680"/>
            <a:ext cx="8227800" cy="1141200"/>
          </a:xfrm>
          <a:prstGeom prst="rect">
            <a:avLst/>
          </a:prstGeom>
        </p:spPr>
        <p:txBody>
          <a:bodyPr lIns="0" rIns="0" tIns="0" bIns="0" anchor="ctr"/>
          <a:p>
            <a:endParaRPr b="0" lang="en-GB" sz="1800" spc="-1" strike="noStrike">
              <a:solidFill>
                <a:srgbClr val="000000"/>
              </a:solidFill>
              <a:latin typeface="Arial"/>
            </a:endParaRPr>
          </a:p>
        </p:txBody>
      </p:sp>
      <p:sp>
        <p:nvSpPr>
          <p:cNvPr id="201" name="PlaceHolder 2"/>
          <p:cNvSpPr>
            <a:spLocks noGrp="1"/>
          </p:cNvSpPr>
          <p:nvPr>
            <p:ph type="body"/>
          </p:nvPr>
        </p:nvSpPr>
        <p:spPr>
          <a:xfrm>
            <a:off x="457200" y="1600200"/>
            <a:ext cx="2649240" cy="2157840"/>
          </a:xfrm>
          <a:prstGeom prst="rect">
            <a:avLst/>
          </a:prstGeom>
        </p:spPr>
        <p:txBody>
          <a:bodyPr lIns="0" rIns="0" tIns="0" bIns="0">
            <a:normAutofit/>
          </a:bodyPr>
          <a:p>
            <a:endParaRPr b="0" lang="en-GB" sz="3200" spc="-1" strike="noStrike">
              <a:solidFill>
                <a:srgbClr val="000000"/>
              </a:solidFill>
              <a:latin typeface="Calibri"/>
            </a:endParaRPr>
          </a:p>
        </p:txBody>
      </p:sp>
      <p:sp>
        <p:nvSpPr>
          <p:cNvPr id="202" name="PlaceHolder 3"/>
          <p:cNvSpPr>
            <a:spLocks noGrp="1"/>
          </p:cNvSpPr>
          <p:nvPr>
            <p:ph type="body"/>
          </p:nvPr>
        </p:nvSpPr>
        <p:spPr>
          <a:xfrm>
            <a:off x="3239280" y="1600200"/>
            <a:ext cx="2649240" cy="2157840"/>
          </a:xfrm>
          <a:prstGeom prst="rect">
            <a:avLst/>
          </a:prstGeom>
        </p:spPr>
        <p:txBody>
          <a:bodyPr lIns="0" rIns="0" tIns="0" bIns="0">
            <a:normAutofit/>
          </a:bodyPr>
          <a:p>
            <a:endParaRPr b="0" lang="en-GB" sz="3200" spc="-1" strike="noStrike">
              <a:solidFill>
                <a:srgbClr val="000000"/>
              </a:solidFill>
              <a:latin typeface="Calibri"/>
            </a:endParaRPr>
          </a:p>
        </p:txBody>
      </p:sp>
      <p:sp>
        <p:nvSpPr>
          <p:cNvPr id="203" name="PlaceHolder 4"/>
          <p:cNvSpPr>
            <a:spLocks noGrp="1"/>
          </p:cNvSpPr>
          <p:nvPr>
            <p:ph type="body"/>
          </p:nvPr>
        </p:nvSpPr>
        <p:spPr>
          <a:xfrm>
            <a:off x="6021360" y="1600200"/>
            <a:ext cx="2649240" cy="2157840"/>
          </a:xfrm>
          <a:prstGeom prst="rect">
            <a:avLst/>
          </a:prstGeom>
        </p:spPr>
        <p:txBody>
          <a:bodyPr lIns="0" rIns="0" tIns="0" bIns="0">
            <a:normAutofit/>
          </a:bodyPr>
          <a:p>
            <a:endParaRPr b="0" lang="en-GB" sz="3200" spc="-1" strike="noStrike">
              <a:solidFill>
                <a:srgbClr val="000000"/>
              </a:solidFill>
              <a:latin typeface="Calibri"/>
            </a:endParaRPr>
          </a:p>
        </p:txBody>
      </p:sp>
      <p:sp>
        <p:nvSpPr>
          <p:cNvPr id="204" name="PlaceHolder 5"/>
          <p:cNvSpPr>
            <a:spLocks noGrp="1"/>
          </p:cNvSpPr>
          <p:nvPr>
            <p:ph type="body"/>
          </p:nvPr>
        </p:nvSpPr>
        <p:spPr>
          <a:xfrm>
            <a:off x="457200" y="3963600"/>
            <a:ext cx="2649240" cy="2157840"/>
          </a:xfrm>
          <a:prstGeom prst="rect">
            <a:avLst/>
          </a:prstGeom>
        </p:spPr>
        <p:txBody>
          <a:bodyPr lIns="0" rIns="0" tIns="0" bIns="0">
            <a:normAutofit/>
          </a:bodyPr>
          <a:p>
            <a:endParaRPr b="0" lang="en-GB" sz="3200" spc="-1" strike="noStrike">
              <a:solidFill>
                <a:srgbClr val="000000"/>
              </a:solidFill>
              <a:latin typeface="Calibri"/>
            </a:endParaRPr>
          </a:p>
        </p:txBody>
      </p:sp>
      <p:sp>
        <p:nvSpPr>
          <p:cNvPr id="205" name="PlaceHolder 6"/>
          <p:cNvSpPr>
            <a:spLocks noGrp="1"/>
          </p:cNvSpPr>
          <p:nvPr>
            <p:ph type="body"/>
          </p:nvPr>
        </p:nvSpPr>
        <p:spPr>
          <a:xfrm>
            <a:off x="3239280" y="3963600"/>
            <a:ext cx="2649240" cy="2157840"/>
          </a:xfrm>
          <a:prstGeom prst="rect">
            <a:avLst/>
          </a:prstGeom>
        </p:spPr>
        <p:txBody>
          <a:bodyPr lIns="0" rIns="0" tIns="0" bIns="0">
            <a:normAutofit/>
          </a:bodyPr>
          <a:p>
            <a:endParaRPr b="0" lang="en-GB" sz="3200" spc="-1" strike="noStrike">
              <a:solidFill>
                <a:srgbClr val="000000"/>
              </a:solidFill>
              <a:latin typeface="Calibri"/>
            </a:endParaRPr>
          </a:p>
        </p:txBody>
      </p:sp>
      <p:sp>
        <p:nvSpPr>
          <p:cNvPr id="206" name="PlaceHolder 7"/>
          <p:cNvSpPr>
            <a:spLocks noGrp="1"/>
          </p:cNvSpPr>
          <p:nvPr>
            <p:ph type="body"/>
          </p:nvPr>
        </p:nvSpPr>
        <p:spPr>
          <a:xfrm>
            <a:off x="6021360" y="3963600"/>
            <a:ext cx="2649240" cy="2157840"/>
          </a:xfrm>
          <a:prstGeom prst="rect">
            <a:avLst/>
          </a:prstGeom>
        </p:spPr>
        <p:txBody>
          <a:bodyPr lIns="0" rIns="0" tIns="0" bIns="0">
            <a:normAutofit/>
          </a:bodyPr>
          <a:p>
            <a:endParaRPr b="0" lang="en-GB" sz="3200" spc="-1" strike="noStrike">
              <a:solidFill>
                <a:srgbClr val="000000"/>
              </a:solidFill>
              <a:latin typeface="Calibri"/>
            </a:endParaRPr>
          </a:p>
        </p:txBody>
      </p:sp>
    </p:spTree>
  </p:cSld>
</p:sldLayout>
</file>

<file path=ppt/slideLayouts/slideLayout6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6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12" name="PlaceHolder 1"/>
          <p:cNvSpPr>
            <a:spLocks noGrp="1"/>
          </p:cNvSpPr>
          <p:nvPr>
            <p:ph type="title"/>
          </p:nvPr>
        </p:nvSpPr>
        <p:spPr>
          <a:xfrm>
            <a:off x="457200" y="274680"/>
            <a:ext cx="8227800" cy="1141200"/>
          </a:xfrm>
          <a:prstGeom prst="rect">
            <a:avLst/>
          </a:prstGeom>
        </p:spPr>
        <p:txBody>
          <a:bodyPr lIns="0" rIns="0" tIns="0" bIns="0" anchor="ctr"/>
          <a:p>
            <a:endParaRPr b="0" lang="en-GB" sz="1800" spc="-1" strike="noStrike">
              <a:solidFill>
                <a:srgbClr val="000000"/>
              </a:solidFill>
              <a:latin typeface="Arial"/>
            </a:endParaRPr>
          </a:p>
        </p:txBody>
      </p:sp>
      <p:sp>
        <p:nvSpPr>
          <p:cNvPr id="213" name="PlaceHolder 2"/>
          <p:cNvSpPr>
            <a:spLocks noGrp="1"/>
          </p:cNvSpPr>
          <p:nvPr>
            <p:ph type="subTitle"/>
          </p:nvPr>
        </p:nvSpPr>
        <p:spPr>
          <a:xfrm>
            <a:off x="457200" y="1600200"/>
            <a:ext cx="8227800" cy="452412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6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14" name="PlaceHolder 1"/>
          <p:cNvSpPr>
            <a:spLocks noGrp="1"/>
          </p:cNvSpPr>
          <p:nvPr>
            <p:ph type="title"/>
          </p:nvPr>
        </p:nvSpPr>
        <p:spPr>
          <a:xfrm>
            <a:off x="457200" y="274680"/>
            <a:ext cx="8227800" cy="1141200"/>
          </a:xfrm>
          <a:prstGeom prst="rect">
            <a:avLst/>
          </a:prstGeom>
        </p:spPr>
        <p:txBody>
          <a:bodyPr lIns="0" rIns="0" tIns="0" bIns="0" anchor="ctr"/>
          <a:p>
            <a:endParaRPr b="0" lang="en-GB" sz="1800" spc="-1" strike="noStrike">
              <a:solidFill>
                <a:srgbClr val="000000"/>
              </a:solidFill>
              <a:latin typeface="Arial"/>
            </a:endParaRPr>
          </a:p>
        </p:txBody>
      </p:sp>
      <p:sp>
        <p:nvSpPr>
          <p:cNvPr id="215" name="PlaceHolder 2"/>
          <p:cNvSpPr>
            <a:spLocks noGrp="1"/>
          </p:cNvSpPr>
          <p:nvPr>
            <p:ph type="body"/>
          </p:nvPr>
        </p:nvSpPr>
        <p:spPr>
          <a:xfrm>
            <a:off x="457200" y="1600200"/>
            <a:ext cx="8227800" cy="4524120"/>
          </a:xfrm>
          <a:prstGeom prst="rect">
            <a:avLst/>
          </a:prstGeom>
        </p:spPr>
        <p:txBody>
          <a:bodyPr lIns="0" rIns="0" tIns="0" bIns="0">
            <a:normAutofit/>
          </a:bodyPr>
          <a:p>
            <a:endParaRPr b="0" lang="en-GB" sz="3200" spc="-1" strike="noStrike">
              <a:solidFill>
                <a:srgbClr val="000000"/>
              </a:solidFill>
              <a:latin typeface="Calibri"/>
            </a:endParaRPr>
          </a:p>
        </p:txBody>
      </p:sp>
    </p:spTree>
  </p:cSld>
</p:sldLayout>
</file>

<file path=ppt/slideLayouts/slideLayout6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16" name="PlaceHolder 1"/>
          <p:cNvSpPr>
            <a:spLocks noGrp="1"/>
          </p:cNvSpPr>
          <p:nvPr>
            <p:ph type="title"/>
          </p:nvPr>
        </p:nvSpPr>
        <p:spPr>
          <a:xfrm>
            <a:off x="457200" y="274680"/>
            <a:ext cx="8227800" cy="1141200"/>
          </a:xfrm>
          <a:prstGeom prst="rect">
            <a:avLst/>
          </a:prstGeom>
        </p:spPr>
        <p:txBody>
          <a:bodyPr lIns="0" rIns="0" tIns="0" bIns="0" anchor="ctr"/>
          <a:p>
            <a:endParaRPr b="0" lang="en-GB" sz="1800" spc="-1" strike="noStrike">
              <a:solidFill>
                <a:srgbClr val="000000"/>
              </a:solidFill>
              <a:latin typeface="Arial"/>
            </a:endParaRPr>
          </a:p>
        </p:txBody>
      </p:sp>
      <p:sp>
        <p:nvSpPr>
          <p:cNvPr id="217" name="PlaceHolder 2"/>
          <p:cNvSpPr>
            <a:spLocks noGrp="1"/>
          </p:cNvSpPr>
          <p:nvPr>
            <p:ph type="body"/>
          </p:nvPr>
        </p:nvSpPr>
        <p:spPr>
          <a:xfrm>
            <a:off x="457200" y="1600200"/>
            <a:ext cx="4015080" cy="4524120"/>
          </a:xfrm>
          <a:prstGeom prst="rect">
            <a:avLst/>
          </a:prstGeom>
        </p:spPr>
        <p:txBody>
          <a:bodyPr lIns="0" rIns="0" tIns="0" bIns="0">
            <a:normAutofit/>
          </a:bodyPr>
          <a:p>
            <a:endParaRPr b="0" lang="en-GB" sz="3200" spc="-1" strike="noStrike">
              <a:solidFill>
                <a:srgbClr val="000000"/>
              </a:solidFill>
              <a:latin typeface="Calibri"/>
            </a:endParaRPr>
          </a:p>
        </p:txBody>
      </p:sp>
      <p:sp>
        <p:nvSpPr>
          <p:cNvPr id="218" name="PlaceHolder 3"/>
          <p:cNvSpPr>
            <a:spLocks noGrp="1"/>
          </p:cNvSpPr>
          <p:nvPr>
            <p:ph type="body"/>
          </p:nvPr>
        </p:nvSpPr>
        <p:spPr>
          <a:xfrm>
            <a:off x="4673520" y="1600200"/>
            <a:ext cx="4015080" cy="4524120"/>
          </a:xfrm>
          <a:prstGeom prst="rect">
            <a:avLst/>
          </a:prstGeom>
        </p:spPr>
        <p:txBody>
          <a:bodyPr lIns="0" rIns="0" tIns="0" bIns="0">
            <a:normAutofit/>
          </a:bodyPr>
          <a:p>
            <a:endParaRPr b="0" lang="en-GB" sz="3200" spc="-1" strike="noStrike">
              <a:solidFill>
                <a:srgbClr val="000000"/>
              </a:solidFill>
              <a:latin typeface="Calibri"/>
            </a:endParaRPr>
          </a:p>
        </p:txBody>
      </p:sp>
    </p:spTree>
  </p:cSld>
</p:sldLayout>
</file>

<file path=ppt/slideLayouts/slideLayout6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19" name="PlaceHolder 1"/>
          <p:cNvSpPr>
            <a:spLocks noGrp="1"/>
          </p:cNvSpPr>
          <p:nvPr>
            <p:ph type="title"/>
          </p:nvPr>
        </p:nvSpPr>
        <p:spPr>
          <a:xfrm>
            <a:off x="457200" y="274680"/>
            <a:ext cx="8227800" cy="1141200"/>
          </a:xfrm>
          <a:prstGeom prst="rect">
            <a:avLst/>
          </a:prstGeom>
        </p:spPr>
        <p:txBody>
          <a:bodyPr lIns="0" rIns="0" tIns="0" bIns="0" anchor="ctr"/>
          <a:p>
            <a:endParaRPr b="0" lang="en-GB" sz="1800" spc="-1" strike="noStrike">
              <a:solidFill>
                <a:srgbClr val="000000"/>
              </a:solidFill>
              <a:latin typeface="Arial"/>
            </a:endParaRPr>
          </a:p>
        </p:txBody>
      </p:sp>
    </p:spTree>
  </p:cSld>
</p:sldLayout>
</file>

<file path=ppt/slideLayouts/slideLayout6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20" name="PlaceHolder 1"/>
          <p:cNvSpPr>
            <a:spLocks noGrp="1"/>
          </p:cNvSpPr>
          <p:nvPr>
            <p:ph type="subTitle"/>
          </p:nvPr>
        </p:nvSpPr>
        <p:spPr>
          <a:xfrm>
            <a:off x="457200" y="274680"/>
            <a:ext cx="8227800" cy="5291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6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21" name="PlaceHolder 1"/>
          <p:cNvSpPr>
            <a:spLocks noGrp="1"/>
          </p:cNvSpPr>
          <p:nvPr>
            <p:ph type="title"/>
          </p:nvPr>
        </p:nvSpPr>
        <p:spPr>
          <a:xfrm>
            <a:off x="457200" y="274680"/>
            <a:ext cx="8227800" cy="1141200"/>
          </a:xfrm>
          <a:prstGeom prst="rect">
            <a:avLst/>
          </a:prstGeom>
        </p:spPr>
        <p:txBody>
          <a:bodyPr lIns="0" rIns="0" tIns="0" bIns="0" anchor="ctr"/>
          <a:p>
            <a:endParaRPr b="0" lang="en-GB" sz="1800" spc="-1" strike="noStrike">
              <a:solidFill>
                <a:srgbClr val="000000"/>
              </a:solidFill>
              <a:latin typeface="Arial"/>
            </a:endParaRPr>
          </a:p>
        </p:txBody>
      </p:sp>
      <p:sp>
        <p:nvSpPr>
          <p:cNvPr id="222" name="PlaceHolder 2"/>
          <p:cNvSpPr>
            <a:spLocks noGrp="1"/>
          </p:cNvSpPr>
          <p:nvPr>
            <p:ph type="body"/>
          </p:nvPr>
        </p:nvSpPr>
        <p:spPr>
          <a:xfrm>
            <a:off x="457200" y="1600200"/>
            <a:ext cx="4015080" cy="2157840"/>
          </a:xfrm>
          <a:prstGeom prst="rect">
            <a:avLst/>
          </a:prstGeom>
        </p:spPr>
        <p:txBody>
          <a:bodyPr lIns="0" rIns="0" tIns="0" bIns="0">
            <a:normAutofit/>
          </a:bodyPr>
          <a:p>
            <a:endParaRPr b="0" lang="en-GB" sz="3200" spc="-1" strike="noStrike">
              <a:solidFill>
                <a:srgbClr val="000000"/>
              </a:solidFill>
              <a:latin typeface="Calibri"/>
            </a:endParaRPr>
          </a:p>
        </p:txBody>
      </p:sp>
      <p:sp>
        <p:nvSpPr>
          <p:cNvPr id="223" name="PlaceHolder 3"/>
          <p:cNvSpPr>
            <a:spLocks noGrp="1"/>
          </p:cNvSpPr>
          <p:nvPr>
            <p:ph type="body"/>
          </p:nvPr>
        </p:nvSpPr>
        <p:spPr>
          <a:xfrm>
            <a:off x="4673520" y="1600200"/>
            <a:ext cx="4015080" cy="4524120"/>
          </a:xfrm>
          <a:prstGeom prst="rect">
            <a:avLst/>
          </a:prstGeom>
        </p:spPr>
        <p:txBody>
          <a:bodyPr lIns="0" rIns="0" tIns="0" bIns="0">
            <a:normAutofit/>
          </a:bodyPr>
          <a:p>
            <a:endParaRPr b="0" lang="en-GB" sz="3200" spc="-1" strike="noStrike">
              <a:solidFill>
                <a:srgbClr val="000000"/>
              </a:solidFill>
              <a:latin typeface="Calibri"/>
            </a:endParaRPr>
          </a:p>
        </p:txBody>
      </p:sp>
      <p:sp>
        <p:nvSpPr>
          <p:cNvPr id="224" name="PlaceHolder 4"/>
          <p:cNvSpPr>
            <a:spLocks noGrp="1"/>
          </p:cNvSpPr>
          <p:nvPr>
            <p:ph type="body"/>
          </p:nvPr>
        </p:nvSpPr>
        <p:spPr>
          <a:xfrm>
            <a:off x="457200" y="3963600"/>
            <a:ext cx="4015080" cy="2157840"/>
          </a:xfrm>
          <a:prstGeom prst="rect">
            <a:avLst/>
          </a:prstGeom>
        </p:spPr>
        <p:txBody>
          <a:bodyPr lIns="0" rIns="0" tIns="0" bIns="0">
            <a:normAutofit/>
          </a:bodyPr>
          <a:p>
            <a:endParaRPr b="0" lang="en-GB" sz="3200" spc="-1" strike="noStrike">
              <a:solidFill>
                <a:srgbClr val="000000"/>
              </a:solidFill>
              <a:latin typeface="Calibri"/>
            </a:endParaRPr>
          </a:p>
        </p:txBody>
      </p:sp>
    </p:spTree>
  </p:cSld>
</p:sldLayout>
</file>

<file path=ppt/slideLayouts/slideLayout6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25" name="PlaceHolder 1"/>
          <p:cNvSpPr>
            <a:spLocks noGrp="1"/>
          </p:cNvSpPr>
          <p:nvPr>
            <p:ph type="title"/>
          </p:nvPr>
        </p:nvSpPr>
        <p:spPr>
          <a:xfrm>
            <a:off x="457200" y="274680"/>
            <a:ext cx="8227800" cy="1141200"/>
          </a:xfrm>
          <a:prstGeom prst="rect">
            <a:avLst/>
          </a:prstGeom>
        </p:spPr>
        <p:txBody>
          <a:bodyPr lIns="0" rIns="0" tIns="0" bIns="0" anchor="ctr"/>
          <a:p>
            <a:endParaRPr b="0" lang="en-GB" sz="1800" spc="-1" strike="noStrike">
              <a:solidFill>
                <a:srgbClr val="000000"/>
              </a:solidFill>
              <a:latin typeface="Arial"/>
            </a:endParaRPr>
          </a:p>
        </p:txBody>
      </p:sp>
      <p:sp>
        <p:nvSpPr>
          <p:cNvPr id="226" name="PlaceHolder 2"/>
          <p:cNvSpPr>
            <a:spLocks noGrp="1"/>
          </p:cNvSpPr>
          <p:nvPr>
            <p:ph type="body"/>
          </p:nvPr>
        </p:nvSpPr>
        <p:spPr>
          <a:xfrm>
            <a:off x="457200" y="1600200"/>
            <a:ext cx="4015080" cy="4524120"/>
          </a:xfrm>
          <a:prstGeom prst="rect">
            <a:avLst/>
          </a:prstGeom>
        </p:spPr>
        <p:txBody>
          <a:bodyPr lIns="0" rIns="0" tIns="0" bIns="0">
            <a:normAutofit/>
          </a:bodyPr>
          <a:p>
            <a:endParaRPr b="0" lang="en-GB" sz="3200" spc="-1" strike="noStrike">
              <a:solidFill>
                <a:srgbClr val="000000"/>
              </a:solidFill>
              <a:latin typeface="Calibri"/>
            </a:endParaRPr>
          </a:p>
        </p:txBody>
      </p:sp>
      <p:sp>
        <p:nvSpPr>
          <p:cNvPr id="227" name="PlaceHolder 3"/>
          <p:cNvSpPr>
            <a:spLocks noGrp="1"/>
          </p:cNvSpPr>
          <p:nvPr>
            <p:ph type="body"/>
          </p:nvPr>
        </p:nvSpPr>
        <p:spPr>
          <a:xfrm>
            <a:off x="4673520" y="1600200"/>
            <a:ext cx="4015080" cy="2157840"/>
          </a:xfrm>
          <a:prstGeom prst="rect">
            <a:avLst/>
          </a:prstGeom>
        </p:spPr>
        <p:txBody>
          <a:bodyPr lIns="0" rIns="0" tIns="0" bIns="0">
            <a:normAutofit/>
          </a:bodyPr>
          <a:p>
            <a:endParaRPr b="0" lang="en-GB" sz="3200" spc="-1" strike="noStrike">
              <a:solidFill>
                <a:srgbClr val="000000"/>
              </a:solidFill>
              <a:latin typeface="Calibri"/>
            </a:endParaRPr>
          </a:p>
        </p:txBody>
      </p:sp>
      <p:sp>
        <p:nvSpPr>
          <p:cNvPr id="228" name="PlaceHolder 4"/>
          <p:cNvSpPr>
            <a:spLocks noGrp="1"/>
          </p:cNvSpPr>
          <p:nvPr>
            <p:ph type="body"/>
          </p:nvPr>
        </p:nvSpPr>
        <p:spPr>
          <a:xfrm>
            <a:off x="4673520" y="3963600"/>
            <a:ext cx="4015080" cy="2157840"/>
          </a:xfrm>
          <a:prstGeom prst="rect">
            <a:avLst/>
          </a:prstGeom>
        </p:spPr>
        <p:txBody>
          <a:bodyPr lIns="0" rIns="0" tIns="0" bIns="0">
            <a:normAutofit/>
          </a:bodyPr>
          <a:p>
            <a:endParaRPr b="0" lang="en-GB" sz="3200" spc="-1" strike="noStrike">
              <a:solidFill>
                <a:srgbClr val="000000"/>
              </a:solidFill>
              <a:latin typeface="Calibri"/>
            </a:endParaRPr>
          </a:p>
        </p:txBody>
      </p:sp>
    </p:spTree>
  </p:cSld>
</p:sldLayout>
</file>

<file path=ppt/slideLayouts/slideLayout6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9" name="PlaceHolder 1"/>
          <p:cNvSpPr>
            <a:spLocks noGrp="1"/>
          </p:cNvSpPr>
          <p:nvPr>
            <p:ph type="title"/>
          </p:nvPr>
        </p:nvSpPr>
        <p:spPr>
          <a:xfrm>
            <a:off x="457200" y="274680"/>
            <a:ext cx="8227800" cy="1141200"/>
          </a:xfrm>
          <a:prstGeom prst="rect">
            <a:avLst/>
          </a:prstGeom>
        </p:spPr>
        <p:txBody>
          <a:bodyPr lIns="0" rIns="0" tIns="0" bIns="0" anchor="ctr"/>
          <a:p>
            <a:endParaRPr b="0" lang="en-GB" sz="1800" spc="-1" strike="noStrike">
              <a:solidFill>
                <a:srgbClr val="000000"/>
              </a:solidFill>
              <a:latin typeface="Arial"/>
            </a:endParaRPr>
          </a:p>
        </p:txBody>
      </p:sp>
      <p:sp>
        <p:nvSpPr>
          <p:cNvPr id="230" name="PlaceHolder 2"/>
          <p:cNvSpPr>
            <a:spLocks noGrp="1"/>
          </p:cNvSpPr>
          <p:nvPr>
            <p:ph type="body"/>
          </p:nvPr>
        </p:nvSpPr>
        <p:spPr>
          <a:xfrm>
            <a:off x="457200" y="1600200"/>
            <a:ext cx="4015080" cy="2157840"/>
          </a:xfrm>
          <a:prstGeom prst="rect">
            <a:avLst/>
          </a:prstGeom>
        </p:spPr>
        <p:txBody>
          <a:bodyPr lIns="0" rIns="0" tIns="0" bIns="0">
            <a:normAutofit/>
          </a:bodyPr>
          <a:p>
            <a:endParaRPr b="0" lang="en-GB" sz="3200" spc="-1" strike="noStrike">
              <a:solidFill>
                <a:srgbClr val="000000"/>
              </a:solidFill>
              <a:latin typeface="Calibri"/>
            </a:endParaRPr>
          </a:p>
        </p:txBody>
      </p:sp>
      <p:sp>
        <p:nvSpPr>
          <p:cNvPr id="231" name="PlaceHolder 3"/>
          <p:cNvSpPr>
            <a:spLocks noGrp="1"/>
          </p:cNvSpPr>
          <p:nvPr>
            <p:ph type="body"/>
          </p:nvPr>
        </p:nvSpPr>
        <p:spPr>
          <a:xfrm>
            <a:off x="4673520" y="1600200"/>
            <a:ext cx="4015080" cy="2157840"/>
          </a:xfrm>
          <a:prstGeom prst="rect">
            <a:avLst/>
          </a:prstGeom>
        </p:spPr>
        <p:txBody>
          <a:bodyPr lIns="0" rIns="0" tIns="0" bIns="0">
            <a:normAutofit/>
          </a:bodyPr>
          <a:p>
            <a:endParaRPr b="0" lang="en-GB" sz="3200" spc="-1" strike="noStrike">
              <a:solidFill>
                <a:srgbClr val="000000"/>
              </a:solidFill>
              <a:latin typeface="Calibri"/>
            </a:endParaRPr>
          </a:p>
        </p:txBody>
      </p:sp>
      <p:sp>
        <p:nvSpPr>
          <p:cNvPr id="232" name="PlaceHolder 4"/>
          <p:cNvSpPr>
            <a:spLocks noGrp="1"/>
          </p:cNvSpPr>
          <p:nvPr>
            <p:ph type="body"/>
          </p:nvPr>
        </p:nvSpPr>
        <p:spPr>
          <a:xfrm>
            <a:off x="457200" y="3963600"/>
            <a:ext cx="8227800" cy="2157840"/>
          </a:xfrm>
          <a:prstGeom prst="rect">
            <a:avLst/>
          </a:prstGeom>
        </p:spPr>
        <p:txBody>
          <a:bodyPr lIns="0" rIns="0" tIns="0" bIns="0">
            <a:normAutofit/>
          </a:bodyPr>
          <a:p>
            <a:endParaRPr b="0" lang="en-GB" sz="3200" spc="-1" strike="noStrike">
              <a:solidFill>
                <a:srgbClr val="000000"/>
              </a:solidFill>
              <a:latin typeface="Calibri"/>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457200" y="274680"/>
            <a:ext cx="8227800" cy="1141200"/>
          </a:xfrm>
          <a:prstGeom prst="rect">
            <a:avLst/>
          </a:prstGeom>
        </p:spPr>
        <p:txBody>
          <a:bodyPr lIns="0" rIns="0" tIns="0" bIns="0" anchor="ctr"/>
          <a:p>
            <a:endParaRPr b="0" lang="en-GB" sz="1800" spc="-1" strike="noStrike">
              <a:solidFill>
                <a:srgbClr val="000000"/>
              </a:solidFill>
              <a:latin typeface="Arial"/>
            </a:endParaRPr>
          </a:p>
        </p:txBody>
      </p:sp>
      <p:sp>
        <p:nvSpPr>
          <p:cNvPr id="15" name="PlaceHolder 2"/>
          <p:cNvSpPr>
            <a:spLocks noGrp="1"/>
          </p:cNvSpPr>
          <p:nvPr>
            <p:ph type="body"/>
          </p:nvPr>
        </p:nvSpPr>
        <p:spPr>
          <a:xfrm>
            <a:off x="457200" y="1600200"/>
            <a:ext cx="4015080" cy="2157840"/>
          </a:xfrm>
          <a:prstGeom prst="rect">
            <a:avLst/>
          </a:prstGeom>
        </p:spPr>
        <p:txBody>
          <a:bodyPr lIns="0" rIns="0" tIns="0" bIns="0">
            <a:normAutofit/>
          </a:bodyPr>
          <a:p>
            <a:endParaRPr b="0" lang="en-GB" sz="3200" spc="-1" strike="noStrike">
              <a:solidFill>
                <a:srgbClr val="000000"/>
              </a:solidFill>
              <a:latin typeface="Calibri"/>
            </a:endParaRPr>
          </a:p>
        </p:txBody>
      </p:sp>
      <p:sp>
        <p:nvSpPr>
          <p:cNvPr id="16" name="PlaceHolder 3"/>
          <p:cNvSpPr>
            <a:spLocks noGrp="1"/>
          </p:cNvSpPr>
          <p:nvPr>
            <p:ph type="body"/>
          </p:nvPr>
        </p:nvSpPr>
        <p:spPr>
          <a:xfrm>
            <a:off x="4673520" y="1600200"/>
            <a:ext cx="4015080" cy="4524120"/>
          </a:xfrm>
          <a:prstGeom prst="rect">
            <a:avLst/>
          </a:prstGeom>
        </p:spPr>
        <p:txBody>
          <a:bodyPr lIns="0" rIns="0" tIns="0" bIns="0">
            <a:normAutofit/>
          </a:bodyPr>
          <a:p>
            <a:endParaRPr b="0" lang="en-GB" sz="3200" spc="-1" strike="noStrike">
              <a:solidFill>
                <a:srgbClr val="000000"/>
              </a:solidFill>
              <a:latin typeface="Calibri"/>
            </a:endParaRPr>
          </a:p>
        </p:txBody>
      </p:sp>
      <p:sp>
        <p:nvSpPr>
          <p:cNvPr id="17" name="PlaceHolder 4"/>
          <p:cNvSpPr>
            <a:spLocks noGrp="1"/>
          </p:cNvSpPr>
          <p:nvPr>
            <p:ph type="body"/>
          </p:nvPr>
        </p:nvSpPr>
        <p:spPr>
          <a:xfrm>
            <a:off x="457200" y="3963600"/>
            <a:ext cx="4015080" cy="2157840"/>
          </a:xfrm>
          <a:prstGeom prst="rect">
            <a:avLst/>
          </a:prstGeom>
        </p:spPr>
        <p:txBody>
          <a:bodyPr lIns="0" rIns="0" tIns="0" bIns="0">
            <a:normAutofit/>
          </a:bodyPr>
          <a:p>
            <a:endParaRPr b="0" lang="en-GB" sz="3200" spc="-1" strike="noStrike">
              <a:solidFill>
                <a:srgbClr val="000000"/>
              </a:solidFill>
              <a:latin typeface="Calibri"/>
            </a:endParaRPr>
          </a:p>
        </p:txBody>
      </p:sp>
    </p:spTree>
  </p:cSld>
</p:sldLayout>
</file>

<file path=ppt/slideLayouts/slideLayout7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3" name="PlaceHolder 1"/>
          <p:cNvSpPr>
            <a:spLocks noGrp="1"/>
          </p:cNvSpPr>
          <p:nvPr>
            <p:ph type="title"/>
          </p:nvPr>
        </p:nvSpPr>
        <p:spPr>
          <a:xfrm>
            <a:off x="457200" y="274680"/>
            <a:ext cx="8227800" cy="1141200"/>
          </a:xfrm>
          <a:prstGeom prst="rect">
            <a:avLst/>
          </a:prstGeom>
        </p:spPr>
        <p:txBody>
          <a:bodyPr lIns="0" rIns="0" tIns="0" bIns="0" anchor="ctr"/>
          <a:p>
            <a:endParaRPr b="0" lang="en-GB" sz="1800" spc="-1" strike="noStrike">
              <a:solidFill>
                <a:srgbClr val="000000"/>
              </a:solidFill>
              <a:latin typeface="Arial"/>
            </a:endParaRPr>
          </a:p>
        </p:txBody>
      </p:sp>
      <p:sp>
        <p:nvSpPr>
          <p:cNvPr id="234" name="PlaceHolder 2"/>
          <p:cNvSpPr>
            <a:spLocks noGrp="1"/>
          </p:cNvSpPr>
          <p:nvPr>
            <p:ph type="body"/>
          </p:nvPr>
        </p:nvSpPr>
        <p:spPr>
          <a:xfrm>
            <a:off x="457200" y="1600200"/>
            <a:ext cx="8227800" cy="2157840"/>
          </a:xfrm>
          <a:prstGeom prst="rect">
            <a:avLst/>
          </a:prstGeom>
        </p:spPr>
        <p:txBody>
          <a:bodyPr lIns="0" rIns="0" tIns="0" bIns="0">
            <a:normAutofit/>
          </a:bodyPr>
          <a:p>
            <a:endParaRPr b="0" lang="en-GB" sz="3200" spc="-1" strike="noStrike">
              <a:solidFill>
                <a:srgbClr val="000000"/>
              </a:solidFill>
              <a:latin typeface="Calibri"/>
            </a:endParaRPr>
          </a:p>
        </p:txBody>
      </p:sp>
      <p:sp>
        <p:nvSpPr>
          <p:cNvPr id="235" name="PlaceHolder 3"/>
          <p:cNvSpPr>
            <a:spLocks noGrp="1"/>
          </p:cNvSpPr>
          <p:nvPr>
            <p:ph type="body"/>
          </p:nvPr>
        </p:nvSpPr>
        <p:spPr>
          <a:xfrm>
            <a:off x="457200" y="3963600"/>
            <a:ext cx="8227800" cy="2157840"/>
          </a:xfrm>
          <a:prstGeom prst="rect">
            <a:avLst/>
          </a:prstGeom>
        </p:spPr>
        <p:txBody>
          <a:bodyPr lIns="0" rIns="0" tIns="0" bIns="0">
            <a:normAutofit/>
          </a:bodyPr>
          <a:p>
            <a:endParaRPr b="0" lang="en-GB" sz="3200" spc="-1" strike="noStrike">
              <a:solidFill>
                <a:srgbClr val="000000"/>
              </a:solidFill>
              <a:latin typeface="Calibri"/>
            </a:endParaRPr>
          </a:p>
        </p:txBody>
      </p:sp>
    </p:spTree>
  </p:cSld>
</p:sldLayout>
</file>

<file path=ppt/slideLayouts/slideLayout7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36" name="PlaceHolder 1"/>
          <p:cNvSpPr>
            <a:spLocks noGrp="1"/>
          </p:cNvSpPr>
          <p:nvPr>
            <p:ph type="title"/>
          </p:nvPr>
        </p:nvSpPr>
        <p:spPr>
          <a:xfrm>
            <a:off x="457200" y="274680"/>
            <a:ext cx="8227800" cy="1141200"/>
          </a:xfrm>
          <a:prstGeom prst="rect">
            <a:avLst/>
          </a:prstGeom>
        </p:spPr>
        <p:txBody>
          <a:bodyPr lIns="0" rIns="0" tIns="0" bIns="0" anchor="ctr"/>
          <a:p>
            <a:endParaRPr b="0" lang="en-GB" sz="1800" spc="-1" strike="noStrike">
              <a:solidFill>
                <a:srgbClr val="000000"/>
              </a:solidFill>
              <a:latin typeface="Arial"/>
            </a:endParaRPr>
          </a:p>
        </p:txBody>
      </p:sp>
      <p:sp>
        <p:nvSpPr>
          <p:cNvPr id="237" name="PlaceHolder 2"/>
          <p:cNvSpPr>
            <a:spLocks noGrp="1"/>
          </p:cNvSpPr>
          <p:nvPr>
            <p:ph type="body"/>
          </p:nvPr>
        </p:nvSpPr>
        <p:spPr>
          <a:xfrm>
            <a:off x="457200" y="1600200"/>
            <a:ext cx="4015080" cy="2157840"/>
          </a:xfrm>
          <a:prstGeom prst="rect">
            <a:avLst/>
          </a:prstGeom>
        </p:spPr>
        <p:txBody>
          <a:bodyPr lIns="0" rIns="0" tIns="0" bIns="0">
            <a:normAutofit/>
          </a:bodyPr>
          <a:p>
            <a:endParaRPr b="0" lang="en-GB" sz="3200" spc="-1" strike="noStrike">
              <a:solidFill>
                <a:srgbClr val="000000"/>
              </a:solidFill>
              <a:latin typeface="Calibri"/>
            </a:endParaRPr>
          </a:p>
        </p:txBody>
      </p:sp>
      <p:sp>
        <p:nvSpPr>
          <p:cNvPr id="238" name="PlaceHolder 3"/>
          <p:cNvSpPr>
            <a:spLocks noGrp="1"/>
          </p:cNvSpPr>
          <p:nvPr>
            <p:ph type="body"/>
          </p:nvPr>
        </p:nvSpPr>
        <p:spPr>
          <a:xfrm>
            <a:off x="4673520" y="1600200"/>
            <a:ext cx="4015080" cy="2157840"/>
          </a:xfrm>
          <a:prstGeom prst="rect">
            <a:avLst/>
          </a:prstGeom>
        </p:spPr>
        <p:txBody>
          <a:bodyPr lIns="0" rIns="0" tIns="0" bIns="0">
            <a:normAutofit/>
          </a:bodyPr>
          <a:p>
            <a:endParaRPr b="0" lang="en-GB" sz="3200" spc="-1" strike="noStrike">
              <a:solidFill>
                <a:srgbClr val="000000"/>
              </a:solidFill>
              <a:latin typeface="Calibri"/>
            </a:endParaRPr>
          </a:p>
        </p:txBody>
      </p:sp>
      <p:sp>
        <p:nvSpPr>
          <p:cNvPr id="239" name="PlaceHolder 4"/>
          <p:cNvSpPr>
            <a:spLocks noGrp="1"/>
          </p:cNvSpPr>
          <p:nvPr>
            <p:ph type="body"/>
          </p:nvPr>
        </p:nvSpPr>
        <p:spPr>
          <a:xfrm>
            <a:off x="457200" y="3963600"/>
            <a:ext cx="4015080" cy="2157840"/>
          </a:xfrm>
          <a:prstGeom prst="rect">
            <a:avLst/>
          </a:prstGeom>
        </p:spPr>
        <p:txBody>
          <a:bodyPr lIns="0" rIns="0" tIns="0" bIns="0">
            <a:normAutofit/>
          </a:bodyPr>
          <a:p>
            <a:endParaRPr b="0" lang="en-GB" sz="3200" spc="-1" strike="noStrike">
              <a:solidFill>
                <a:srgbClr val="000000"/>
              </a:solidFill>
              <a:latin typeface="Calibri"/>
            </a:endParaRPr>
          </a:p>
        </p:txBody>
      </p:sp>
      <p:sp>
        <p:nvSpPr>
          <p:cNvPr id="240" name="PlaceHolder 5"/>
          <p:cNvSpPr>
            <a:spLocks noGrp="1"/>
          </p:cNvSpPr>
          <p:nvPr>
            <p:ph type="body"/>
          </p:nvPr>
        </p:nvSpPr>
        <p:spPr>
          <a:xfrm>
            <a:off x="4673520" y="3963600"/>
            <a:ext cx="4015080" cy="2157840"/>
          </a:xfrm>
          <a:prstGeom prst="rect">
            <a:avLst/>
          </a:prstGeom>
        </p:spPr>
        <p:txBody>
          <a:bodyPr lIns="0" rIns="0" tIns="0" bIns="0">
            <a:normAutofit/>
          </a:bodyPr>
          <a:p>
            <a:endParaRPr b="0" lang="en-GB" sz="3200" spc="-1" strike="noStrike">
              <a:solidFill>
                <a:srgbClr val="000000"/>
              </a:solidFill>
              <a:latin typeface="Calibri"/>
            </a:endParaRPr>
          </a:p>
        </p:txBody>
      </p:sp>
    </p:spTree>
  </p:cSld>
</p:sldLayout>
</file>

<file path=ppt/slideLayouts/slideLayout7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41" name="PlaceHolder 1"/>
          <p:cNvSpPr>
            <a:spLocks noGrp="1"/>
          </p:cNvSpPr>
          <p:nvPr>
            <p:ph type="title"/>
          </p:nvPr>
        </p:nvSpPr>
        <p:spPr>
          <a:xfrm>
            <a:off x="457200" y="274680"/>
            <a:ext cx="8227800" cy="1141200"/>
          </a:xfrm>
          <a:prstGeom prst="rect">
            <a:avLst/>
          </a:prstGeom>
        </p:spPr>
        <p:txBody>
          <a:bodyPr lIns="0" rIns="0" tIns="0" bIns="0" anchor="ctr"/>
          <a:p>
            <a:endParaRPr b="0" lang="en-GB" sz="1800" spc="-1" strike="noStrike">
              <a:solidFill>
                <a:srgbClr val="000000"/>
              </a:solidFill>
              <a:latin typeface="Arial"/>
            </a:endParaRPr>
          </a:p>
        </p:txBody>
      </p:sp>
      <p:sp>
        <p:nvSpPr>
          <p:cNvPr id="242" name="PlaceHolder 2"/>
          <p:cNvSpPr>
            <a:spLocks noGrp="1"/>
          </p:cNvSpPr>
          <p:nvPr>
            <p:ph type="body"/>
          </p:nvPr>
        </p:nvSpPr>
        <p:spPr>
          <a:xfrm>
            <a:off x="457200" y="1600200"/>
            <a:ext cx="2649240" cy="2157840"/>
          </a:xfrm>
          <a:prstGeom prst="rect">
            <a:avLst/>
          </a:prstGeom>
        </p:spPr>
        <p:txBody>
          <a:bodyPr lIns="0" rIns="0" tIns="0" bIns="0">
            <a:normAutofit/>
          </a:bodyPr>
          <a:p>
            <a:endParaRPr b="0" lang="en-GB" sz="3200" spc="-1" strike="noStrike">
              <a:solidFill>
                <a:srgbClr val="000000"/>
              </a:solidFill>
              <a:latin typeface="Calibri"/>
            </a:endParaRPr>
          </a:p>
        </p:txBody>
      </p:sp>
      <p:sp>
        <p:nvSpPr>
          <p:cNvPr id="243" name="PlaceHolder 3"/>
          <p:cNvSpPr>
            <a:spLocks noGrp="1"/>
          </p:cNvSpPr>
          <p:nvPr>
            <p:ph type="body"/>
          </p:nvPr>
        </p:nvSpPr>
        <p:spPr>
          <a:xfrm>
            <a:off x="3239280" y="1600200"/>
            <a:ext cx="2649240" cy="2157840"/>
          </a:xfrm>
          <a:prstGeom prst="rect">
            <a:avLst/>
          </a:prstGeom>
        </p:spPr>
        <p:txBody>
          <a:bodyPr lIns="0" rIns="0" tIns="0" bIns="0">
            <a:normAutofit/>
          </a:bodyPr>
          <a:p>
            <a:endParaRPr b="0" lang="en-GB" sz="3200" spc="-1" strike="noStrike">
              <a:solidFill>
                <a:srgbClr val="000000"/>
              </a:solidFill>
              <a:latin typeface="Calibri"/>
            </a:endParaRPr>
          </a:p>
        </p:txBody>
      </p:sp>
      <p:sp>
        <p:nvSpPr>
          <p:cNvPr id="244" name="PlaceHolder 4"/>
          <p:cNvSpPr>
            <a:spLocks noGrp="1"/>
          </p:cNvSpPr>
          <p:nvPr>
            <p:ph type="body"/>
          </p:nvPr>
        </p:nvSpPr>
        <p:spPr>
          <a:xfrm>
            <a:off x="6021360" y="1600200"/>
            <a:ext cx="2649240" cy="2157840"/>
          </a:xfrm>
          <a:prstGeom prst="rect">
            <a:avLst/>
          </a:prstGeom>
        </p:spPr>
        <p:txBody>
          <a:bodyPr lIns="0" rIns="0" tIns="0" bIns="0">
            <a:normAutofit/>
          </a:bodyPr>
          <a:p>
            <a:endParaRPr b="0" lang="en-GB" sz="3200" spc="-1" strike="noStrike">
              <a:solidFill>
                <a:srgbClr val="000000"/>
              </a:solidFill>
              <a:latin typeface="Calibri"/>
            </a:endParaRPr>
          </a:p>
        </p:txBody>
      </p:sp>
      <p:sp>
        <p:nvSpPr>
          <p:cNvPr id="245" name="PlaceHolder 5"/>
          <p:cNvSpPr>
            <a:spLocks noGrp="1"/>
          </p:cNvSpPr>
          <p:nvPr>
            <p:ph type="body"/>
          </p:nvPr>
        </p:nvSpPr>
        <p:spPr>
          <a:xfrm>
            <a:off x="457200" y="3963600"/>
            <a:ext cx="2649240" cy="2157840"/>
          </a:xfrm>
          <a:prstGeom prst="rect">
            <a:avLst/>
          </a:prstGeom>
        </p:spPr>
        <p:txBody>
          <a:bodyPr lIns="0" rIns="0" tIns="0" bIns="0">
            <a:normAutofit/>
          </a:bodyPr>
          <a:p>
            <a:endParaRPr b="0" lang="en-GB" sz="3200" spc="-1" strike="noStrike">
              <a:solidFill>
                <a:srgbClr val="000000"/>
              </a:solidFill>
              <a:latin typeface="Calibri"/>
            </a:endParaRPr>
          </a:p>
        </p:txBody>
      </p:sp>
      <p:sp>
        <p:nvSpPr>
          <p:cNvPr id="246" name="PlaceHolder 6"/>
          <p:cNvSpPr>
            <a:spLocks noGrp="1"/>
          </p:cNvSpPr>
          <p:nvPr>
            <p:ph type="body"/>
          </p:nvPr>
        </p:nvSpPr>
        <p:spPr>
          <a:xfrm>
            <a:off x="3239280" y="3963600"/>
            <a:ext cx="2649240" cy="2157840"/>
          </a:xfrm>
          <a:prstGeom prst="rect">
            <a:avLst/>
          </a:prstGeom>
        </p:spPr>
        <p:txBody>
          <a:bodyPr lIns="0" rIns="0" tIns="0" bIns="0">
            <a:normAutofit/>
          </a:bodyPr>
          <a:p>
            <a:endParaRPr b="0" lang="en-GB" sz="3200" spc="-1" strike="noStrike">
              <a:solidFill>
                <a:srgbClr val="000000"/>
              </a:solidFill>
              <a:latin typeface="Calibri"/>
            </a:endParaRPr>
          </a:p>
        </p:txBody>
      </p:sp>
      <p:sp>
        <p:nvSpPr>
          <p:cNvPr id="247" name="PlaceHolder 7"/>
          <p:cNvSpPr>
            <a:spLocks noGrp="1"/>
          </p:cNvSpPr>
          <p:nvPr>
            <p:ph type="body"/>
          </p:nvPr>
        </p:nvSpPr>
        <p:spPr>
          <a:xfrm>
            <a:off x="6021360" y="3963600"/>
            <a:ext cx="2649240" cy="2157840"/>
          </a:xfrm>
          <a:prstGeom prst="rect">
            <a:avLst/>
          </a:prstGeom>
        </p:spPr>
        <p:txBody>
          <a:bodyPr lIns="0" rIns="0" tIns="0" bIns="0">
            <a:normAutofit/>
          </a:bodyPr>
          <a:p>
            <a:endParaRPr b="0" lang="en-GB" sz="3200" spc="-1" strike="noStrike">
              <a:solidFill>
                <a:srgbClr val="000000"/>
              </a:solidFill>
              <a:latin typeface="Calibri"/>
            </a:endParaRPr>
          </a:p>
        </p:txBody>
      </p:sp>
    </p:spTree>
  </p:cSld>
</p:sldLayout>
</file>

<file path=ppt/slideLayouts/slideLayout7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7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48" name="PlaceHolder 1"/>
          <p:cNvSpPr>
            <a:spLocks noGrp="1"/>
          </p:cNvSpPr>
          <p:nvPr>
            <p:ph type="title"/>
          </p:nvPr>
        </p:nvSpPr>
        <p:spPr>
          <a:xfrm>
            <a:off x="457200" y="274680"/>
            <a:ext cx="8227800" cy="1141200"/>
          </a:xfrm>
          <a:prstGeom prst="rect">
            <a:avLst/>
          </a:prstGeom>
        </p:spPr>
        <p:txBody>
          <a:bodyPr lIns="0" rIns="0" tIns="0" bIns="0" anchor="ctr"/>
          <a:p>
            <a:endParaRPr b="0" lang="en-GB" sz="1800" spc="-1" strike="noStrike">
              <a:solidFill>
                <a:srgbClr val="000000"/>
              </a:solidFill>
              <a:latin typeface="Arial"/>
            </a:endParaRPr>
          </a:p>
        </p:txBody>
      </p:sp>
      <p:sp>
        <p:nvSpPr>
          <p:cNvPr id="249" name="PlaceHolder 2"/>
          <p:cNvSpPr>
            <a:spLocks noGrp="1"/>
          </p:cNvSpPr>
          <p:nvPr>
            <p:ph type="subTitle"/>
          </p:nvPr>
        </p:nvSpPr>
        <p:spPr>
          <a:xfrm>
            <a:off x="457200" y="1600200"/>
            <a:ext cx="8227800" cy="452412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7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50" name="PlaceHolder 1"/>
          <p:cNvSpPr>
            <a:spLocks noGrp="1"/>
          </p:cNvSpPr>
          <p:nvPr>
            <p:ph type="title"/>
          </p:nvPr>
        </p:nvSpPr>
        <p:spPr>
          <a:xfrm>
            <a:off x="457200" y="274680"/>
            <a:ext cx="8227800" cy="1141200"/>
          </a:xfrm>
          <a:prstGeom prst="rect">
            <a:avLst/>
          </a:prstGeom>
        </p:spPr>
        <p:txBody>
          <a:bodyPr lIns="0" rIns="0" tIns="0" bIns="0" anchor="ctr"/>
          <a:p>
            <a:endParaRPr b="0" lang="en-GB" sz="1800" spc="-1" strike="noStrike">
              <a:solidFill>
                <a:srgbClr val="000000"/>
              </a:solidFill>
              <a:latin typeface="Arial"/>
            </a:endParaRPr>
          </a:p>
        </p:txBody>
      </p:sp>
      <p:sp>
        <p:nvSpPr>
          <p:cNvPr id="251" name="PlaceHolder 2"/>
          <p:cNvSpPr>
            <a:spLocks noGrp="1"/>
          </p:cNvSpPr>
          <p:nvPr>
            <p:ph type="body"/>
          </p:nvPr>
        </p:nvSpPr>
        <p:spPr>
          <a:xfrm>
            <a:off x="457200" y="1600200"/>
            <a:ext cx="8227800" cy="4524120"/>
          </a:xfrm>
          <a:prstGeom prst="rect">
            <a:avLst/>
          </a:prstGeom>
        </p:spPr>
        <p:txBody>
          <a:bodyPr lIns="0" rIns="0" tIns="0" bIns="0">
            <a:normAutofit/>
          </a:bodyPr>
          <a:p>
            <a:endParaRPr b="0" lang="en-GB" sz="3200" spc="-1" strike="noStrike">
              <a:solidFill>
                <a:srgbClr val="000000"/>
              </a:solidFill>
              <a:latin typeface="Calibri"/>
            </a:endParaRPr>
          </a:p>
        </p:txBody>
      </p:sp>
    </p:spTree>
  </p:cSld>
</p:sldLayout>
</file>

<file path=ppt/slideLayouts/slideLayout7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52" name="PlaceHolder 1"/>
          <p:cNvSpPr>
            <a:spLocks noGrp="1"/>
          </p:cNvSpPr>
          <p:nvPr>
            <p:ph type="title"/>
          </p:nvPr>
        </p:nvSpPr>
        <p:spPr>
          <a:xfrm>
            <a:off x="457200" y="274680"/>
            <a:ext cx="8227800" cy="1141200"/>
          </a:xfrm>
          <a:prstGeom prst="rect">
            <a:avLst/>
          </a:prstGeom>
        </p:spPr>
        <p:txBody>
          <a:bodyPr lIns="0" rIns="0" tIns="0" bIns="0" anchor="ctr"/>
          <a:p>
            <a:endParaRPr b="0" lang="en-GB" sz="1800" spc="-1" strike="noStrike">
              <a:solidFill>
                <a:srgbClr val="000000"/>
              </a:solidFill>
              <a:latin typeface="Arial"/>
            </a:endParaRPr>
          </a:p>
        </p:txBody>
      </p:sp>
      <p:sp>
        <p:nvSpPr>
          <p:cNvPr id="253" name="PlaceHolder 2"/>
          <p:cNvSpPr>
            <a:spLocks noGrp="1"/>
          </p:cNvSpPr>
          <p:nvPr>
            <p:ph type="body"/>
          </p:nvPr>
        </p:nvSpPr>
        <p:spPr>
          <a:xfrm>
            <a:off x="457200" y="1600200"/>
            <a:ext cx="4015080" cy="4524120"/>
          </a:xfrm>
          <a:prstGeom prst="rect">
            <a:avLst/>
          </a:prstGeom>
        </p:spPr>
        <p:txBody>
          <a:bodyPr lIns="0" rIns="0" tIns="0" bIns="0">
            <a:normAutofit/>
          </a:bodyPr>
          <a:p>
            <a:endParaRPr b="0" lang="en-GB" sz="3200" spc="-1" strike="noStrike">
              <a:solidFill>
                <a:srgbClr val="000000"/>
              </a:solidFill>
              <a:latin typeface="Calibri"/>
            </a:endParaRPr>
          </a:p>
        </p:txBody>
      </p:sp>
      <p:sp>
        <p:nvSpPr>
          <p:cNvPr id="254" name="PlaceHolder 3"/>
          <p:cNvSpPr>
            <a:spLocks noGrp="1"/>
          </p:cNvSpPr>
          <p:nvPr>
            <p:ph type="body"/>
          </p:nvPr>
        </p:nvSpPr>
        <p:spPr>
          <a:xfrm>
            <a:off x="4673520" y="1600200"/>
            <a:ext cx="4015080" cy="4524120"/>
          </a:xfrm>
          <a:prstGeom prst="rect">
            <a:avLst/>
          </a:prstGeom>
        </p:spPr>
        <p:txBody>
          <a:bodyPr lIns="0" rIns="0" tIns="0" bIns="0">
            <a:normAutofit/>
          </a:bodyPr>
          <a:p>
            <a:endParaRPr b="0" lang="en-GB" sz="3200" spc="-1" strike="noStrike">
              <a:solidFill>
                <a:srgbClr val="000000"/>
              </a:solidFill>
              <a:latin typeface="Calibri"/>
            </a:endParaRPr>
          </a:p>
        </p:txBody>
      </p:sp>
    </p:spTree>
  </p:cSld>
</p:sldLayout>
</file>

<file path=ppt/slideLayouts/slideLayout7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55" name="PlaceHolder 1"/>
          <p:cNvSpPr>
            <a:spLocks noGrp="1"/>
          </p:cNvSpPr>
          <p:nvPr>
            <p:ph type="title"/>
          </p:nvPr>
        </p:nvSpPr>
        <p:spPr>
          <a:xfrm>
            <a:off x="457200" y="274680"/>
            <a:ext cx="8227800" cy="1141200"/>
          </a:xfrm>
          <a:prstGeom prst="rect">
            <a:avLst/>
          </a:prstGeom>
        </p:spPr>
        <p:txBody>
          <a:bodyPr lIns="0" rIns="0" tIns="0" bIns="0" anchor="ctr"/>
          <a:p>
            <a:endParaRPr b="0" lang="en-GB" sz="1800" spc="-1" strike="noStrike">
              <a:solidFill>
                <a:srgbClr val="000000"/>
              </a:solidFill>
              <a:latin typeface="Arial"/>
            </a:endParaRPr>
          </a:p>
        </p:txBody>
      </p:sp>
    </p:spTree>
  </p:cSld>
</p:sldLayout>
</file>

<file path=ppt/slideLayouts/slideLayout7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56" name="PlaceHolder 1"/>
          <p:cNvSpPr>
            <a:spLocks noGrp="1"/>
          </p:cNvSpPr>
          <p:nvPr>
            <p:ph type="subTitle"/>
          </p:nvPr>
        </p:nvSpPr>
        <p:spPr>
          <a:xfrm>
            <a:off x="457200" y="274680"/>
            <a:ext cx="8227800" cy="5291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7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57" name="PlaceHolder 1"/>
          <p:cNvSpPr>
            <a:spLocks noGrp="1"/>
          </p:cNvSpPr>
          <p:nvPr>
            <p:ph type="title"/>
          </p:nvPr>
        </p:nvSpPr>
        <p:spPr>
          <a:xfrm>
            <a:off x="457200" y="274680"/>
            <a:ext cx="8227800" cy="1141200"/>
          </a:xfrm>
          <a:prstGeom prst="rect">
            <a:avLst/>
          </a:prstGeom>
        </p:spPr>
        <p:txBody>
          <a:bodyPr lIns="0" rIns="0" tIns="0" bIns="0" anchor="ctr"/>
          <a:p>
            <a:endParaRPr b="0" lang="en-GB" sz="1800" spc="-1" strike="noStrike">
              <a:solidFill>
                <a:srgbClr val="000000"/>
              </a:solidFill>
              <a:latin typeface="Arial"/>
            </a:endParaRPr>
          </a:p>
        </p:txBody>
      </p:sp>
      <p:sp>
        <p:nvSpPr>
          <p:cNvPr id="258" name="PlaceHolder 2"/>
          <p:cNvSpPr>
            <a:spLocks noGrp="1"/>
          </p:cNvSpPr>
          <p:nvPr>
            <p:ph type="body"/>
          </p:nvPr>
        </p:nvSpPr>
        <p:spPr>
          <a:xfrm>
            <a:off x="457200" y="1600200"/>
            <a:ext cx="4015080" cy="2157840"/>
          </a:xfrm>
          <a:prstGeom prst="rect">
            <a:avLst/>
          </a:prstGeom>
        </p:spPr>
        <p:txBody>
          <a:bodyPr lIns="0" rIns="0" tIns="0" bIns="0">
            <a:normAutofit/>
          </a:bodyPr>
          <a:p>
            <a:endParaRPr b="0" lang="en-GB" sz="3200" spc="-1" strike="noStrike">
              <a:solidFill>
                <a:srgbClr val="000000"/>
              </a:solidFill>
              <a:latin typeface="Calibri"/>
            </a:endParaRPr>
          </a:p>
        </p:txBody>
      </p:sp>
      <p:sp>
        <p:nvSpPr>
          <p:cNvPr id="259" name="PlaceHolder 3"/>
          <p:cNvSpPr>
            <a:spLocks noGrp="1"/>
          </p:cNvSpPr>
          <p:nvPr>
            <p:ph type="body"/>
          </p:nvPr>
        </p:nvSpPr>
        <p:spPr>
          <a:xfrm>
            <a:off x="4673520" y="1600200"/>
            <a:ext cx="4015080" cy="4524120"/>
          </a:xfrm>
          <a:prstGeom prst="rect">
            <a:avLst/>
          </a:prstGeom>
        </p:spPr>
        <p:txBody>
          <a:bodyPr lIns="0" rIns="0" tIns="0" bIns="0">
            <a:normAutofit/>
          </a:bodyPr>
          <a:p>
            <a:endParaRPr b="0" lang="en-GB" sz="3200" spc="-1" strike="noStrike">
              <a:solidFill>
                <a:srgbClr val="000000"/>
              </a:solidFill>
              <a:latin typeface="Calibri"/>
            </a:endParaRPr>
          </a:p>
        </p:txBody>
      </p:sp>
      <p:sp>
        <p:nvSpPr>
          <p:cNvPr id="260" name="PlaceHolder 4"/>
          <p:cNvSpPr>
            <a:spLocks noGrp="1"/>
          </p:cNvSpPr>
          <p:nvPr>
            <p:ph type="body"/>
          </p:nvPr>
        </p:nvSpPr>
        <p:spPr>
          <a:xfrm>
            <a:off x="457200" y="3963600"/>
            <a:ext cx="4015080" cy="2157840"/>
          </a:xfrm>
          <a:prstGeom prst="rect">
            <a:avLst/>
          </a:prstGeom>
        </p:spPr>
        <p:txBody>
          <a:bodyPr lIns="0" rIns="0" tIns="0" bIns="0">
            <a:normAutofit/>
          </a:bodyPr>
          <a:p>
            <a:endParaRPr b="0" lang="en-GB" sz="3200" spc="-1" strike="noStrike">
              <a:solidFill>
                <a:srgbClr val="000000"/>
              </a:solidFill>
              <a:latin typeface="Calibri"/>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274680"/>
            <a:ext cx="8227800" cy="1141200"/>
          </a:xfrm>
          <a:prstGeom prst="rect">
            <a:avLst/>
          </a:prstGeom>
        </p:spPr>
        <p:txBody>
          <a:bodyPr lIns="0" rIns="0" tIns="0" bIns="0" anchor="ctr"/>
          <a:p>
            <a:endParaRPr b="0" lang="en-GB" sz="1800" spc="-1" strike="noStrike">
              <a:solidFill>
                <a:srgbClr val="000000"/>
              </a:solidFill>
              <a:latin typeface="Arial"/>
            </a:endParaRPr>
          </a:p>
        </p:txBody>
      </p:sp>
      <p:sp>
        <p:nvSpPr>
          <p:cNvPr id="19" name="PlaceHolder 2"/>
          <p:cNvSpPr>
            <a:spLocks noGrp="1"/>
          </p:cNvSpPr>
          <p:nvPr>
            <p:ph type="body"/>
          </p:nvPr>
        </p:nvSpPr>
        <p:spPr>
          <a:xfrm>
            <a:off x="457200" y="1600200"/>
            <a:ext cx="4015080" cy="4524120"/>
          </a:xfrm>
          <a:prstGeom prst="rect">
            <a:avLst/>
          </a:prstGeom>
        </p:spPr>
        <p:txBody>
          <a:bodyPr lIns="0" rIns="0" tIns="0" bIns="0">
            <a:normAutofit/>
          </a:bodyPr>
          <a:p>
            <a:endParaRPr b="0" lang="en-GB" sz="3200" spc="-1" strike="noStrike">
              <a:solidFill>
                <a:srgbClr val="000000"/>
              </a:solidFill>
              <a:latin typeface="Calibri"/>
            </a:endParaRPr>
          </a:p>
        </p:txBody>
      </p:sp>
      <p:sp>
        <p:nvSpPr>
          <p:cNvPr id="20" name="PlaceHolder 3"/>
          <p:cNvSpPr>
            <a:spLocks noGrp="1"/>
          </p:cNvSpPr>
          <p:nvPr>
            <p:ph type="body"/>
          </p:nvPr>
        </p:nvSpPr>
        <p:spPr>
          <a:xfrm>
            <a:off x="4673520" y="1600200"/>
            <a:ext cx="4015080" cy="2157840"/>
          </a:xfrm>
          <a:prstGeom prst="rect">
            <a:avLst/>
          </a:prstGeom>
        </p:spPr>
        <p:txBody>
          <a:bodyPr lIns="0" rIns="0" tIns="0" bIns="0">
            <a:normAutofit/>
          </a:bodyPr>
          <a:p>
            <a:endParaRPr b="0" lang="en-GB" sz="3200" spc="-1" strike="noStrike">
              <a:solidFill>
                <a:srgbClr val="000000"/>
              </a:solidFill>
              <a:latin typeface="Calibri"/>
            </a:endParaRPr>
          </a:p>
        </p:txBody>
      </p:sp>
      <p:sp>
        <p:nvSpPr>
          <p:cNvPr id="21" name="PlaceHolder 4"/>
          <p:cNvSpPr>
            <a:spLocks noGrp="1"/>
          </p:cNvSpPr>
          <p:nvPr>
            <p:ph type="body"/>
          </p:nvPr>
        </p:nvSpPr>
        <p:spPr>
          <a:xfrm>
            <a:off x="4673520" y="3963600"/>
            <a:ext cx="4015080" cy="2157840"/>
          </a:xfrm>
          <a:prstGeom prst="rect">
            <a:avLst/>
          </a:prstGeom>
        </p:spPr>
        <p:txBody>
          <a:bodyPr lIns="0" rIns="0" tIns="0" bIns="0">
            <a:normAutofit/>
          </a:bodyPr>
          <a:p>
            <a:endParaRPr b="0" lang="en-GB" sz="3200" spc="-1" strike="noStrike">
              <a:solidFill>
                <a:srgbClr val="000000"/>
              </a:solidFill>
              <a:latin typeface="Calibri"/>
            </a:endParaRPr>
          </a:p>
        </p:txBody>
      </p:sp>
    </p:spTree>
  </p:cSld>
</p:sldLayout>
</file>

<file path=ppt/slideLayouts/slideLayout8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61" name="PlaceHolder 1"/>
          <p:cNvSpPr>
            <a:spLocks noGrp="1"/>
          </p:cNvSpPr>
          <p:nvPr>
            <p:ph type="title"/>
          </p:nvPr>
        </p:nvSpPr>
        <p:spPr>
          <a:xfrm>
            <a:off x="457200" y="274680"/>
            <a:ext cx="8227800" cy="1141200"/>
          </a:xfrm>
          <a:prstGeom prst="rect">
            <a:avLst/>
          </a:prstGeom>
        </p:spPr>
        <p:txBody>
          <a:bodyPr lIns="0" rIns="0" tIns="0" bIns="0" anchor="ctr"/>
          <a:p>
            <a:endParaRPr b="0" lang="en-GB" sz="1800" spc="-1" strike="noStrike">
              <a:solidFill>
                <a:srgbClr val="000000"/>
              </a:solidFill>
              <a:latin typeface="Arial"/>
            </a:endParaRPr>
          </a:p>
        </p:txBody>
      </p:sp>
      <p:sp>
        <p:nvSpPr>
          <p:cNvPr id="262" name="PlaceHolder 2"/>
          <p:cNvSpPr>
            <a:spLocks noGrp="1"/>
          </p:cNvSpPr>
          <p:nvPr>
            <p:ph type="body"/>
          </p:nvPr>
        </p:nvSpPr>
        <p:spPr>
          <a:xfrm>
            <a:off x="457200" y="1600200"/>
            <a:ext cx="4015080" cy="4524120"/>
          </a:xfrm>
          <a:prstGeom prst="rect">
            <a:avLst/>
          </a:prstGeom>
        </p:spPr>
        <p:txBody>
          <a:bodyPr lIns="0" rIns="0" tIns="0" bIns="0">
            <a:normAutofit/>
          </a:bodyPr>
          <a:p>
            <a:endParaRPr b="0" lang="en-GB" sz="3200" spc="-1" strike="noStrike">
              <a:solidFill>
                <a:srgbClr val="000000"/>
              </a:solidFill>
              <a:latin typeface="Calibri"/>
            </a:endParaRPr>
          </a:p>
        </p:txBody>
      </p:sp>
      <p:sp>
        <p:nvSpPr>
          <p:cNvPr id="263" name="PlaceHolder 3"/>
          <p:cNvSpPr>
            <a:spLocks noGrp="1"/>
          </p:cNvSpPr>
          <p:nvPr>
            <p:ph type="body"/>
          </p:nvPr>
        </p:nvSpPr>
        <p:spPr>
          <a:xfrm>
            <a:off x="4673520" y="1600200"/>
            <a:ext cx="4015080" cy="2157840"/>
          </a:xfrm>
          <a:prstGeom prst="rect">
            <a:avLst/>
          </a:prstGeom>
        </p:spPr>
        <p:txBody>
          <a:bodyPr lIns="0" rIns="0" tIns="0" bIns="0">
            <a:normAutofit/>
          </a:bodyPr>
          <a:p>
            <a:endParaRPr b="0" lang="en-GB" sz="3200" spc="-1" strike="noStrike">
              <a:solidFill>
                <a:srgbClr val="000000"/>
              </a:solidFill>
              <a:latin typeface="Calibri"/>
            </a:endParaRPr>
          </a:p>
        </p:txBody>
      </p:sp>
      <p:sp>
        <p:nvSpPr>
          <p:cNvPr id="264" name="PlaceHolder 4"/>
          <p:cNvSpPr>
            <a:spLocks noGrp="1"/>
          </p:cNvSpPr>
          <p:nvPr>
            <p:ph type="body"/>
          </p:nvPr>
        </p:nvSpPr>
        <p:spPr>
          <a:xfrm>
            <a:off x="4673520" y="3963600"/>
            <a:ext cx="4015080" cy="2157840"/>
          </a:xfrm>
          <a:prstGeom prst="rect">
            <a:avLst/>
          </a:prstGeom>
        </p:spPr>
        <p:txBody>
          <a:bodyPr lIns="0" rIns="0" tIns="0" bIns="0">
            <a:normAutofit/>
          </a:bodyPr>
          <a:p>
            <a:endParaRPr b="0" lang="en-GB" sz="3200" spc="-1" strike="noStrike">
              <a:solidFill>
                <a:srgbClr val="000000"/>
              </a:solidFill>
              <a:latin typeface="Calibri"/>
            </a:endParaRPr>
          </a:p>
        </p:txBody>
      </p:sp>
    </p:spTree>
  </p:cSld>
</p:sldLayout>
</file>

<file path=ppt/slideLayouts/slideLayout8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65" name="PlaceHolder 1"/>
          <p:cNvSpPr>
            <a:spLocks noGrp="1"/>
          </p:cNvSpPr>
          <p:nvPr>
            <p:ph type="title"/>
          </p:nvPr>
        </p:nvSpPr>
        <p:spPr>
          <a:xfrm>
            <a:off x="457200" y="274680"/>
            <a:ext cx="8227800" cy="1141200"/>
          </a:xfrm>
          <a:prstGeom prst="rect">
            <a:avLst/>
          </a:prstGeom>
        </p:spPr>
        <p:txBody>
          <a:bodyPr lIns="0" rIns="0" tIns="0" bIns="0" anchor="ctr"/>
          <a:p>
            <a:endParaRPr b="0" lang="en-GB" sz="1800" spc="-1" strike="noStrike">
              <a:solidFill>
                <a:srgbClr val="000000"/>
              </a:solidFill>
              <a:latin typeface="Arial"/>
            </a:endParaRPr>
          </a:p>
        </p:txBody>
      </p:sp>
      <p:sp>
        <p:nvSpPr>
          <p:cNvPr id="266" name="PlaceHolder 2"/>
          <p:cNvSpPr>
            <a:spLocks noGrp="1"/>
          </p:cNvSpPr>
          <p:nvPr>
            <p:ph type="body"/>
          </p:nvPr>
        </p:nvSpPr>
        <p:spPr>
          <a:xfrm>
            <a:off x="457200" y="1600200"/>
            <a:ext cx="4015080" cy="2157840"/>
          </a:xfrm>
          <a:prstGeom prst="rect">
            <a:avLst/>
          </a:prstGeom>
        </p:spPr>
        <p:txBody>
          <a:bodyPr lIns="0" rIns="0" tIns="0" bIns="0">
            <a:normAutofit/>
          </a:bodyPr>
          <a:p>
            <a:endParaRPr b="0" lang="en-GB" sz="3200" spc="-1" strike="noStrike">
              <a:solidFill>
                <a:srgbClr val="000000"/>
              </a:solidFill>
              <a:latin typeface="Calibri"/>
            </a:endParaRPr>
          </a:p>
        </p:txBody>
      </p:sp>
      <p:sp>
        <p:nvSpPr>
          <p:cNvPr id="267" name="PlaceHolder 3"/>
          <p:cNvSpPr>
            <a:spLocks noGrp="1"/>
          </p:cNvSpPr>
          <p:nvPr>
            <p:ph type="body"/>
          </p:nvPr>
        </p:nvSpPr>
        <p:spPr>
          <a:xfrm>
            <a:off x="4673520" y="1600200"/>
            <a:ext cx="4015080" cy="2157840"/>
          </a:xfrm>
          <a:prstGeom prst="rect">
            <a:avLst/>
          </a:prstGeom>
        </p:spPr>
        <p:txBody>
          <a:bodyPr lIns="0" rIns="0" tIns="0" bIns="0">
            <a:normAutofit/>
          </a:bodyPr>
          <a:p>
            <a:endParaRPr b="0" lang="en-GB" sz="3200" spc="-1" strike="noStrike">
              <a:solidFill>
                <a:srgbClr val="000000"/>
              </a:solidFill>
              <a:latin typeface="Calibri"/>
            </a:endParaRPr>
          </a:p>
        </p:txBody>
      </p:sp>
      <p:sp>
        <p:nvSpPr>
          <p:cNvPr id="268" name="PlaceHolder 4"/>
          <p:cNvSpPr>
            <a:spLocks noGrp="1"/>
          </p:cNvSpPr>
          <p:nvPr>
            <p:ph type="body"/>
          </p:nvPr>
        </p:nvSpPr>
        <p:spPr>
          <a:xfrm>
            <a:off x="457200" y="3963600"/>
            <a:ext cx="8227800" cy="2157840"/>
          </a:xfrm>
          <a:prstGeom prst="rect">
            <a:avLst/>
          </a:prstGeom>
        </p:spPr>
        <p:txBody>
          <a:bodyPr lIns="0" rIns="0" tIns="0" bIns="0">
            <a:normAutofit/>
          </a:bodyPr>
          <a:p>
            <a:endParaRPr b="0" lang="en-GB" sz="3200" spc="-1" strike="noStrike">
              <a:solidFill>
                <a:srgbClr val="000000"/>
              </a:solidFill>
              <a:latin typeface="Calibri"/>
            </a:endParaRPr>
          </a:p>
        </p:txBody>
      </p:sp>
    </p:spTree>
  </p:cSld>
</p:sldLayout>
</file>

<file path=ppt/slideLayouts/slideLayout8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9" name="PlaceHolder 1"/>
          <p:cNvSpPr>
            <a:spLocks noGrp="1"/>
          </p:cNvSpPr>
          <p:nvPr>
            <p:ph type="title"/>
          </p:nvPr>
        </p:nvSpPr>
        <p:spPr>
          <a:xfrm>
            <a:off x="457200" y="274680"/>
            <a:ext cx="8227800" cy="1141200"/>
          </a:xfrm>
          <a:prstGeom prst="rect">
            <a:avLst/>
          </a:prstGeom>
        </p:spPr>
        <p:txBody>
          <a:bodyPr lIns="0" rIns="0" tIns="0" bIns="0" anchor="ctr"/>
          <a:p>
            <a:endParaRPr b="0" lang="en-GB" sz="1800" spc="-1" strike="noStrike">
              <a:solidFill>
                <a:srgbClr val="000000"/>
              </a:solidFill>
              <a:latin typeface="Arial"/>
            </a:endParaRPr>
          </a:p>
        </p:txBody>
      </p:sp>
      <p:sp>
        <p:nvSpPr>
          <p:cNvPr id="270" name="PlaceHolder 2"/>
          <p:cNvSpPr>
            <a:spLocks noGrp="1"/>
          </p:cNvSpPr>
          <p:nvPr>
            <p:ph type="body"/>
          </p:nvPr>
        </p:nvSpPr>
        <p:spPr>
          <a:xfrm>
            <a:off x="457200" y="1600200"/>
            <a:ext cx="8227800" cy="2157840"/>
          </a:xfrm>
          <a:prstGeom prst="rect">
            <a:avLst/>
          </a:prstGeom>
        </p:spPr>
        <p:txBody>
          <a:bodyPr lIns="0" rIns="0" tIns="0" bIns="0">
            <a:normAutofit/>
          </a:bodyPr>
          <a:p>
            <a:endParaRPr b="0" lang="en-GB" sz="3200" spc="-1" strike="noStrike">
              <a:solidFill>
                <a:srgbClr val="000000"/>
              </a:solidFill>
              <a:latin typeface="Calibri"/>
            </a:endParaRPr>
          </a:p>
        </p:txBody>
      </p:sp>
      <p:sp>
        <p:nvSpPr>
          <p:cNvPr id="271" name="PlaceHolder 3"/>
          <p:cNvSpPr>
            <a:spLocks noGrp="1"/>
          </p:cNvSpPr>
          <p:nvPr>
            <p:ph type="body"/>
          </p:nvPr>
        </p:nvSpPr>
        <p:spPr>
          <a:xfrm>
            <a:off x="457200" y="3963600"/>
            <a:ext cx="8227800" cy="2157840"/>
          </a:xfrm>
          <a:prstGeom prst="rect">
            <a:avLst/>
          </a:prstGeom>
        </p:spPr>
        <p:txBody>
          <a:bodyPr lIns="0" rIns="0" tIns="0" bIns="0">
            <a:normAutofit/>
          </a:bodyPr>
          <a:p>
            <a:endParaRPr b="0" lang="en-GB" sz="3200" spc="-1" strike="noStrike">
              <a:solidFill>
                <a:srgbClr val="000000"/>
              </a:solidFill>
              <a:latin typeface="Calibri"/>
            </a:endParaRPr>
          </a:p>
        </p:txBody>
      </p:sp>
    </p:spTree>
  </p:cSld>
</p:sldLayout>
</file>

<file path=ppt/slideLayouts/slideLayout8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72" name="PlaceHolder 1"/>
          <p:cNvSpPr>
            <a:spLocks noGrp="1"/>
          </p:cNvSpPr>
          <p:nvPr>
            <p:ph type="title"/>
          </p:nvPr>
        </p:nvSpPr>
        <p:spPr>
          <a:xfrm>
            <a:off x="457200" y="274680"/>
            <a:ext cx="8227800" cy="1141200"/>
          </a:xfrm>
          <a:prstGeom prst="rect">
            <a:avLst/>
          </a:prstGeom>
        </p:spPr>
        <p:txBody>
          <a:bodyPr lIns="0" rIns="0" tIns="0" bIns="0" anchor="ctr"/>
          <a:p>
            <a:endParaRPr b="0" lang="en-GB" sz="1800" spc="-1" strike="noStrike">
              <a:solidFill>
                <a:srgbClr val="000000"/>
              </a:solidFill>
              <a:latin typeface="Arial"/>
            </a:endParaRPr>
          </a:p>
        </p:txBody>
      </p:sp>
      <p:sp>
        <p:nvSpPr>
          <p:cNvPr id="273" name="PlaceHolder 2"/>
          <p:cNvSpPr>
            <a:spLocks noGrp="1"/>
          </p:cNvSpPr>
          <p:nvPr>
            <p:ph type="body"/>
          </p:nvPr>
        </p:nvSpPr>
        <p:spPr>
          <a:xfrm>
            <a:off x="457200" y="1600200"/>
            <a:ext cx="4015080" cy="2157840"/>
          </a:xfrm>
          <a:prstGeom prst="rect">
            <a:avLst/>
          </a:prstGeom>
        </p:spPr>
        <p:txBody>
          <a:bodyPr lIns="0" rIns="0" tIns="0" bIns="0">
            <a:normAutofit/>
          </a:bodyPr>
          <a:p>
            <a:endParaRPr b="0" lang="en-GB" sz="3200" spc="-1" strike="noStrike">
              <a:solidFill>
                <a:srgbClr val="000000"/>
              </a:solidFill>
              <a:latin typeface="Calibri"/>
            </a:endParaRPr>
          </a:p>
        </p:txBody>
      </p:sp>
      <p:sp>
        <p:nvSpPr>
          <p:cNvPr id="274" name="PlaceHolder 3"/>
          <p:cNvSpPr>
            <a:spLocks noGrp="1"/>
          </p:cNvSpPr>
          <p:nvPr>
            <p:ph type="body"/>
          </p:nvPr>
        </p:nvSpPr>
        <p:spPr>
          <a:xfrm>
            <a:off x="4673520" y="1600200"/>
            <a:ext cx="4015080" cy="2157840"/>
          </a:xfrm>
          <a:prstGeom prst="rect">
            <a:avLst/>
          </a:prstGeom>
        </p:spPr>
        <p:txBody>
          <a:bodyPr lIns="0" rIns="0" tIns="0" bIns="0">
            <a:normAutofit/>
          </a:bodyPr>
          <a:p>
            <a:endParaRPr b="0" lang="en-GB" sz="3200" spc="-1" strike="noStrike">
              <a:solidFill>
                <a:srgbClr val="000000"/>
              </a:solidFill>
              <a:latin typeface="Calibri"/>
            </a:endParaRPr>
          </a:p>
        </p:txBody>
      </p:sp>
      <p:sp>
        <p:nvSpPr>
          <p:cNvPr id="275" name="PlaceHolder 4"/>
          <p:cNvSpPr>
            <a:spLocks noGrp="1"/>
          </p:cNvSpPr>
          <p:nvPr>
            <p:ph type="body"/>
          </p:nvPr>
        </p:nvSpPr>
        <p:spPr>
          <a:xfrm>
            <a:off x="457200" y="3963600"/>
            <a:ext cx="4015080" cy="2157840"/>
          </a:xfrm>
          <a:prstGeom prst="rect">
            <a:avLst/>
          </a:prstGeom>
        </p:spPr>
        <p:txBody>
          <a:bodyPr lIns="0" rIns="0" tIns="0" bIns="0">
            <a:normAutofit/>
          </a:bodyPr>
          <a:p>
            <a:endParaRPr b="0" lang="en-GB" sz="3200" spc="-1" strike="noStrike">
              <a:solidFill>
                <a:srgbClr val="000000"/>
              </a:solidFill>
              <a:latin typeface="Calibri"/>
            </a:endParaRPr>
          </a:p>
        </p:txBody>
      </p:sp>
      <p:sp>
        <p:nvSpPr>
          <p:cNvPr id="276" name="PlaceHolder 5"/>
          <p:cNvSpPr>
            <a:spLocks noGrp="1"/>
          </p:cNvSpPr>
          <p:nvPr>
            <p:ph type="body"/>
          </p:nvPr>
        </p:nvSpPr>
        <p:spPr>
          <a:xfrm>
            <a:off x="4673520" y="3963600"/>
            <a:ext cx="4015080" cy="2157840"/>
          </a:xfrm>
          <a:prstGeom prst="rect">
            <a:avLst/>
          </a:prstGeom>
        </p:spPr>
        <p:txBody>
          <a:bodyPr lIns="0" rIns="0" tIns="0" bIns="0">
            <a:normAutofit/>
          </a:bodyPr>
          <a:p>
            <a:endParaRPr b="0" lang="en-GB" sz="3200" spc="-1" strike="noStrike">
              <a:solidFill>
                <a:srgbClr val="000000"/>
              </a:solidFill>
              <a:latin typeface="Calibri"/>
            </a:endParaRPr>
          </a:p>
        </p:txBody>
      </p:sp>
    </p:spTree>
  </p:cSld>
</p:sldLayout>
</file>

<file path=ppt/slideLayouts/slideLayout8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77" name="PlaceHolder 1"/>
          <p:cNvSpPr>
            <a:spLocks noGrp="1"/>
          </p:cNvSpPr>
          <p:nvPr>
            <p:ph type="title"/>
          </p:nvPr>
        </p:nvSpPr>
        <p:spPr>
          <a:xfrm>
            <a:off x="457200" y="274680"/>
            <a:ext cx="8227800" cy="1141200"/>
          </a:xfrm>
          <a:prstGeom prst="rect">
            <a:avLst/>
          </a:prstGeom>
        </p:spPr>
        <p:txBody>
          <a:bodyPr lIns="0" rIns="0" tIns="0" bIns="0" anchor="ctr"/>
          <a:p>
            <a:endParaRPr b="0" lang="en-GB" sz="1800" spc="-1" strike="noStrike">
              <a:solidFill>
                <a:srgbClr val="000000"/>
              </a:solidFill>
              <a:latin typeface="Arial"/>
            </a:endParaRPr>
          </a:p>
        </p:txBody>
      </p:sp>
      <p:sp>
        <p:nvSpPr>
          <p:cNvPr id="278" name="PlaceHolder 2"/>
          <p:cNvSpPr>
            <a:spLocks noGrp="1"/>
          </p:cNvSpPr>
          <p:nvPr>
            <p:ph type="body"/>
          </p:nvPr>
        </p:nvSpPr>
        <p:spPr>
          <a:xfrm>
            <a:off x="457200" y="1600200"/>
            <a:ext cx="2649240" cy="2157840"/>
          </a:xfrm>
          <a:prstGeom prst="rect">
            <a:avLst/>
          </a:prstGeom>
        </p:spPr>
        <p:txBody>
          <a:bodyPr lIns="0" rIns="0" tIns="0" bIns="0">
            <a:normAutofit/>
          </a:bodyPr>
          <a:p>
            <a:endParaRPr b="0" lang="en-GB" sz="3200" spc="-1" strike="noStrike">
              <a:solidFill>
                <a:srgbClr val="000000"/>
              </a:solidFill>
              <a:latin typeface="Calibri"/>
            </a:endParaRPr>
          </a:p>
        </p:txBody>
      </p:sp>
      <p:sp>
        <p:nvSpPr>
          <p:cNvPr id="279" name="PlaceHolder 3"/>
          <p:cNvSpPr>
            <a:spLocks noGrp="1"/>
          </p:cNvSpPr>
          <p:nvPr>
            <p:ph type="body"/>
          </p:nvPr>
        </p:nvSpPr>
        <p:spPr>
          <a:xfrm>
            <a:off x="3239280" y="1600200"/>
            <a:ext cx="2649240" cy="2157840"/>
          </a:xfrm>
          <a:prstGeom prst="rect">
            <a:avLst/>
          </a:prstGeom>
        </p:spPr>
        <p:txBody>
          <a:bodyPr lIns="0" rIns="0" tIns="0" bIns="0">
            <a:normAutofit/>
          </a:bodyPr>
          <a:p>
            <a:endParaRPr b="0" lang="en-GB" sz="3200" spc="-1" strike="noStrike">
              <a:solidFill>
                <a:srgbClr val="000000"/>
              </a:solidFill>
              <a:latin typeface="Calibri"/>
            </a:endParaRPr>
          </a:p>
        </p:txBody>
      </p:sp>
      <p:sp>
        <p:nvSpPr>
          <p:cNvPr id="280" name="PlaceHolder 4"/>
          <p:cNvSpPr>
            <a:spLocks noGrp="1"/>
          </p:cNvSpPr>
          <p:nvPr>
            <p:ph type="body"/>
          </p:nvPr>
        </p:nvSpPr>
        <p:spPr>
          <a:xfrm>
            <a:off x="6021360" y="1600200"/>
            <a:ext cx="2649240" cy="2157840"/>
          </a:xfrm>
          <a:prstGeom prst="rect">
            <a:avLst/>
          </a:prstGeom>
        </p:spPr>
        <p:txBody>
          <a:bodyPr lIns="0" rIns="0" tIns="0" bIns="0">
            <a:normAutofit/>
          </a:bodyPr>
          <a:p>
            <a:endParaRPr b="0" lang="en-GB" sz="3200" spc="-1" strike="noStrike">
              <a:solidFill>
                <a:srgbClr val="000000"/>
              </a:solidFill>
              <a:latin typeface="Calibri"/>
            </a:endParaRPr>
          </a:p>
        </p:txBody>
      </p:sp>
      <p:sp>
        <p:nvSpPr>
          <p:cNvPr id="281" name="PlaceHolder 5"/>
          <p:cNvSpPr>
            <a:spLocks noGrp="1"/>
          </p:cNvSpPr>
          <p:nvPr>
            <p:ph type="body"/>
          </p:nvPr>
        </p:nvSpPr>
        <p:spPr>
          <a:xfrm>
            <a:off x="457200" y="3963600"/>
            <a:ext cx="2649240" cy="2157840"/>
          </a:xfrm>
          <a:prstGeom prst="rect">
            <a:avLst/>
          </a:prstGeom>
        </p:spPr>
        <p:txBody>
          <a:bodyPr lIns="0" rIns="0" tIns="0" bIns="0">
            <a:normAutofit/>
          </a:bodyPr>
          <a:p>
            <a:endParaRPr b="0" lang="en-GB" sz="3200" spc="-1" strike="noStrike">
              <a:solidFill>
                <a:srgbClr val="000000"/>
              </a:solidFill>
              <a:latin typeface="Calibri"/>
            </a:endParaRPr>
          </a:p>
        </p:txBody>
      </p:sp>
      <p:sp>
        <p:nvSpPr>
          <p:cNvPr id="282" name="PlaceHolder 6"/>
          <p:cNvSpPr>
            <a:spLocks noGrp="1"/>
          </p:cNvSpPr>
          <p:nvPr>
            <p:ph type="body"/>
          </p:nvPr>
        </p:nvSpPr>
        <p:spPr>
          <a:xfrm>
            <a:off x="3239280" y="3963600"/>
            <a:ext cx="2649240" cy="2157840"/>
          </a:xfrm>
          <a:prstGeom prst="rect">
            <a:avLst/>
          </a:prstGeom>
        </p:spPr>
        <p:txBody>
          <a:bodyPr lIns="0" rIns="0" tIns="0" bIns="0">
            <a:normAutofit/>
          </a:bodyPr>
          <a:p>
            <a:endParaRPr b="0" lang="en-GB" sz="3200" spc="-1" strike="noStrike">
              <a:solidFill>
                <a:srgbClr val="000000"/>
              </a:solidFill>
              <a:latin typeface="Calibri"/>
            </a:endParaRPr>
          </a:p>
        </p:txBody>
      </p:sp>
      <p:sp>
        <p:nvSpPr>
          <p:cNvPr id="283" name="PlaceHolder 7"/>
          <p:cNvSpPr>
            <a:spLocks noGrp="1"/>
          </p:cNvSpPr>
          <p:nvPr>
            <p:ph type="body"/>
          </p:nvPr>
        </p:nvSpPr>
        <p:spPr>
          <a:xfrm>
            <a:off x="6021360" y="3963600"/>
            <a:ext cx="2649240" cy="2157840"/>
          </a:xfrm>
          <a:prstGeom prst="rect">
            <a:avLst/>
          </a:prstGeom>
        </p:spPr>
        <p:txBody>
          <a:bodyPr lIns="0" rIns="0" tIns="0" bIns="0">
            <a:normAutofit/>
          </a:bodyPr>
          <a:p>
            <a:endParaRPr b="0" lang="en-GB" sz="3200" spc="-1" strike="noStrike">
              <a:solidFill>
                <a:srgbClr val="000000"/>
              </a:solidFill>
              <a:latin typeface="Calibri"/>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57200" y="274680"/>
            <a:ext cx="8227800" cy="1141200"/>
          </a:xfrm>
          <a:prstGeom prst="rect">
            <a:avLst/>
          </a:prstGeom>
        </p:spPr>
        <p:txBody>
          <a:bodyPr lIns="0" rIns="0" tIns="0" bIns="0" anchor="ctr"/>
          <a:p>
            <a:endParaRPr b="0" lang="en-GB" sz="1800" spc="-1" strike="noStrike">
              <a:solidFill>
                <a:srgbClr val="000000"/>
              </a:solidFill>
              <a:latin typeface="Arial"/>
            </a:endParaRPr>
          </a:p>
        </p:txBody>
      </p:sp>
      <p:sp>
        <p:nvSpPr>
          <p:cNvPr id="23" name="PlaceHolder 2"/>
          <p:cNvSpPr>
            <a:spLocks noGrp="1"/>
          </p:cNvSpPr>
          <p:nvPr>
            <p:ph type="body"/>
          </p:nvPr>
        </p:nvSpPr>
        <p:spPr>
          <a:xfrm>
            <a:off x="457200" y="1600200"/>
            <a:ext cx="4015080" cy="2157840"/>
          </a:xfrm>
          <a:prstGeom prst="rect">
            <a:avLst/>
          </a:prstGeom>
        </p:spPr>
        <p:txBody>
          <a:bodyPr lIns="0" rIns="0" tIns="0" bIns="0">
            <a:normAutofit/>
          </a:bodyPr>
          <a:p>
            <a:endParaRPr b="0" lang="en-GB" sz="3200" spc="-1" strike="noStrike">
              <a:solidFill>
                <a:srgbClr val="000000"/>
              </a:solidFill>
              <a:latin typeface="Calibri"/>
            </a:endParaRPr>
          </a:p>
        </p:txBody>
      </p:sp>
      <p:sp>
        <p:nvSpPr>
          <p:cNvPr id="24" name="PlaceHolder 3"/>
          <p:cNvSpPr>
            <a:spLocks noGrp="1"/>
          </p:cNvSpPr>
          <p:nvPr>
            <p:ph type="body"/>
          </p:nvPr>
        </p:nvSpPr>
        <p:spPr>
          <a:xfrm>
            <a:off x="4673520" y="1600200"/>
            <a:ext cx="4015080" cy="2157840"/>
          </a:xfrm>
          <a:prstGeom prst="rect">
            <a:avLst/>
          </a:prstGeom>
        </p:spPr>
        <p:txBody>
          <a:bodyPr lIns="0" rIns="0" tIns="0" bIns="0">
            <a:normAutofit/>
          </a:bodyPr>
          <a:p>
            <a:endParaRPr b="0" lang="en-GB" sz="3200" spc="-1" strike="noStrike">
              <a:solidFill>
                <a:srgbClr val="000000"/>
              </a:solidFill>
              <a:latin typeface="Calibri"/>
            </a:endParaRPr>
          </a:p>
        </p:txBody>
      </p:sp>
      <p:sp>
        <p:nvSpPr>
          <p:cNvPr id="25" name="PlaceHolder 4"/>
          <p:cNvSpPr>
            <a:spLocks noGrp="1"/>
          </p:cNvSpPr>
          <p:nvPr>
            <p:ph type="body"/>
          </p:nvPr>
        </p:nvSpPr>
        <p:spPr>
          <a:xfrm>
            <a:off x="457200" y="3963600"/>
            <a:ext cx="8227800" cy="2157840"/>
          </a:xfrm>
          <a:prstGeom prst="rect">
            <a:avLst/>
          </a:prstGeom>
        </p:spPr>
        <p:txBody>
          <a:bodyPr lIns="0" rIns="0" tIns="0" bIns="0">
            <a:normAutofit/>
          </a:bodyPr>
          <a:p>
            <a:endParaRPr b="0" lang="en-GB" sz="3200" spc="-1" strike="noStrike">
              <a:solidFill>
                <a:srgbClr val="000000"/>
              </a:solidFill>
              <a:latin typeface="Calibri"/>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49.xml"/><Relationship Id="rId3" Type="http://schemas.openxmlformats.org/officeDocument/2006/relationships/slideLayout" Target="../slideLayouts/slideLayout50.xml"/><Relationship Id="rId4" Type="http://schemas.openxmlformats.org/officeDocument/2006/relationships/slideLayout" Target="../slideLayouts/slideLayout51.xml"/><Relationship Id="rId5" Type="http://schemas.openxmlformats.org/officeDocument/2006/relationships/slideLayout" Target="../slideLayouts/slideLayout52.xml"/><Relationship Id="rId6" Type="http://schemas.openxmlformats.org/officeDocument/2006/relationships/slideLayout" Target="../slideLayouts/slideLayout53.xml"/><Relationship Id="rId7" Type="http://schemas.openxmlformats.org/officeDocument/2006/relationships/slideLayout" Target="../slideLayouts/slideLayout54.xml"/><Relationship Id="rId8" Type="http://schemas.openxmlformats.org/officeDocument/2006/relationships/slideLayout" Target="../slideLayouts/slideLayout55.xml"/><Relationship Id="rId9" Type="http://schemas.openxmlformats.org/officeDocument/2006/relationships/slideLayout" Target="../slideLayouts/slideLayout56.xml"/><Relationship Id="rId10" Type="http://schemas.openxmlformats.org/officeDocument/2006/relationships/slideLayout" Target="../slideLayouts/slideLayout57.xml"/><Relationship Id="rId11" Type="http://schemas.openxmlformats.org/officeDocument/2006/relationships/slideLayout" Target="../slideLayouts/slideLayout58.xml"/><Relationship Id="rId12" Type="http://schemas.openxmlformats.org/officeDocument/2006/relationships/slideLayout" Target="../slideLayouts/slideLayout59.xml"/><Relationship Id="rId13" Type="http://schemas.openxmlformats.org/officeDocument/2006/relationships/slideLayout" Target="../slideLayouts/slideLayout60.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slideLayout" Target="../slideLayouts/slideLayout61.xml"/><Relationship Id="rId3" Type="http://schemas.openxmlformats.org/officeDocument/2006/relationships/slideLayout" Target="../slideLayouts/slideLayout62.xml"/><Relationship Id="rId4" Type="http://schemas.openxmlformats.org/officeDocument/2006/relationships/slideLayout" Target="../slideLayouts/slideLayout63.xml"/><Relationship Id="rId5" Type="http://schemas.openxmlformats.org/officeDocument/2006/relationships/slideLayout" Target="../slideLayouts/slideLayout64.xml"/><Relationship Id="rId6" Type="http://schemas.openxmlformats.org/officeDocument/2006/relationships/slideLayout" Target="../slideLayouts/slideLayout65.xml"/><Relationship Id="rId7" Type="http://schemas.openxmlformats.org/officeDocument/2006/relationships/slideLayout" Target="../slideLayouts/slideLayout66.xml"/><Relationship Id="rId8" Type="http://schemas.openxmlformats.org/officeDocument/2006/relationships/slideLayout" Target="../slideLayouts/slideLayout67.xml"/><Relationship Id="rId9" Type="http://schemas.openxmlformats.org/officeDocument/2006/relationships/slideLayout" Target="../slideLayouts/slideLayout68.xml"/><Relationship Id="rId10" Type="http://schemas.openxmlformats.org/officeDocument/2006/relationships/slideLayout" Target="../slideLayouts/slideLayout69.xml"/><Relationship Id="rId11" Type="http://schemas.openxmlformats.org/officeDocument/2006/relationships/slideLayout" Target="../slideLayouts/slideLayout70.xml"/><Relationship Id="rId12" Type="http://schemas.openxmlformats.org/officeDocument/2006/relationships/slideLayout" Target="../slideLayouts/slideLayout71.xml"/><Relationship Id="rId13" Type="http://schemas.openxmlformats.org/officeDocument/2006/relationships/slideLayout" Target="../slideLayouts/slideLayout72.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image" Target="../media/image1.jpeg"/><Relationship Id="rId3" Type="http://schemas.openxmlformats.org/officeDocument/2006/relationships/slideLayout" Target="../slideLayouts/slideLayout73.xml"/><Relationship Id="rId4" Type="http://schemas.openxmlformats.org/officeDocument/2006/relationships/slideLayout" Target="../slideLayouts/slideLayout74.xml"/><Relationship Id="rId5" Type="http://schemas.openxmlformats.org/officeDocument/2006/relationships/slideLayout" Target="../slideLayouts/slideLayout75.xml"/><Relationship Id="rId6" Type="http://schemas.openxmlformats.org/officeDocument/2006/relationships/slideLayout" Target="../slideLayouts/slideLayout76.xml"/><Relationship Id="rId7" Type="http://schemas.openxmlformats.org/officeDocument/2006/relationships/slideLayout" Target="../slideLayouts/slideLayout77.xml"/><Relationship Id="rId8" Type="http://schemas.openxmlformats.org/officeDocument/2006/relationships/slideLayout" Target="../slideLayouts/slideLayout78.xml"/><Relationship Id="rId9" Type="http://schemas.openxmlformats.org/officeDocument/2006/relationships/slideLayout" Target="../slideLayouts/slideLayout79.xml"/><Relationship Id="rId10" Type="http://schemas.openxmlformats.org/officeDocument/2006/relationships/slideLayout" Target="../slideLayouts/slideLayout80.xml"/><Relationship Id="rId11" Type="http://schemas.openxmlformats.org/officeDocument/2006/relationships/slideLayout" Target="../slideLayouts/slideLayout81.xml"/><Relationship Id="rId12" Type="http://schemas.openxmlformats.org/officeDocument/2006/relationships/slideLayout" Target="../slideLayouts/slideLayout82.xml"/><Relationship Id="rId13" Type="http://schemas.openxmlformats.org/officeDocument/2006/relationships/slideLayout" Target="../slideLayouts/slideLayout83.xml"/><Relationship Id="rId14" Type="http://schemas.openxmlformats.org/officeDocument/2006/relationships/slideLayout" Target="../slideLayouts/slideLayout8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CustomShape 1"/>
          <p:cNvSpPr/>
          <p:nvPr/>
        </p:nvSpPr>
        <p:spPr>
          <a:xfrm>
            <a:off x="3124080" y="6356520"/>
            <a:ext cx="2895120" cy="364680"/>
          </a:xfrm>
          <a:prstGeom prst="rect">
            <a:avLst/>
          </a:prstGeom>
          <a:noFill/>
          <a:ln w="9360">
            <a:noFill/>
          </a:ln>
        </p:spPr>
        <p:style>
          <a:lnRef idx="0"/>
          <a:fillRef idx="0"/>
          <a:effectRef idx="0"/>
          <a:fontRef idx="minor"/>
        </p:style>
      </p:sp>
      <p:sp>
        <p:nvSpPr>
          <p:cNvPr id="1" name="PlaceHolder 2"/>
          <p:cNvSpPr>
            <a:spLocks noGrp="1"/>
          </p:cNvSpPr>
          <p:nvPr>
            <p:ph type="title"/>
          </p:nvPr>
        </p:nvSpPr>
        <p:spPr>
          <a:xfrm>
            <a:off x="1143000" y="1122480"/>
            <a:ext cx="6857640" cy="2387160"/>
          </a:xfrm>
          <a:prstGeom prst="rect">
            <a:avLst/>
          </a:prstGeom>
        </p:spPr>
        <p:txBody>
          <a:bodyPr anchor="b"/>
          <a:p>
            <a:pPr algn="ctr">
              <a:lnSpc>
                <a:spcPct val="98000"/>
              </a:lnSpc>
            </a:pPr>
            <a:r>
              <a:rPr b="0" lang="en-GB" sz="4500" spc="-1" strike="noStrike">
                <a:solidFill>
                  <a:srgbClr val="000000"/>
                </a:solidFill>
                <a:latin typeface="Calibri"/>
                <a:ea typeface="Noto Sans CJK SC"/>
              </a:rPr>
              <a:t>Click to edit Master title style</a:t>
            </a:r>
            <a:endParaRPr b="0" lang="en-GB" sz="4500" spc="-1" strike="noStrike">
              <a:solidFill>
                <a:srgbClr val="000000"/>
              </a:solidFill>
              <a:latin typeface="Arial"/>
            </a:endParaRPr>
          </a:p>
        </p:txBody>
      </p:sp>
      <p:sp>
        <p:nvSpPr>
          <p:cNvPr id="2" name="PlaceHolder 3"/>
          <p:cNvSpPr>
            <a:spLocks noGrp="1"/>
          </p:cNvSpPr>
          <p:nvPr>
            <p:ph type="dt"/>
          </p:nvPr>
        </p:nvSpPr>
        <p:spPr>
          <a:xfrm>
            <a:off x="457200" y="6356520"/>
            <a:ext cx="2131560" cy="363240"/>
          </a:xfrm>
          <a:prstGeom prst="rect">
            <a:avLst/>
          </a:prstGeom>
        </p:spPr>
        <p:txBody>
          <a:bodyPr anchor="ctr"/>
          <a:p>
            <a:pPr>
              <a:lnSpc>
                <a:spcPct val="100000"/>
              </a:lnSpc>
            </a:pPr>
            <a:r>
              <a:rPr b="0" lang="en-US" sz="1200" spc="-1" strike="noStrike">
                <a:solidFill>
                  <a:srgbClr val="8b8b8b"/>
                </a:solidFill>
                <a:latin typeface="Calibri"/>
                <a:ea typeface="Noto Sans CJK SC"/>
              </a:rPr>
              <a:t>6/12/17</a:t>
            </a:r>
            <a:endParaRPr b="0" lang="en-US" sz="1200" spc="-1" strike="noStrike">
              <a:latin typeface="Times New Roman"/>
            </a:endParaRPr>
          </a:p>
        </p:txBody>
      </p:sp>
      <p:sp>
        <p:nvSpPr>
          <p:cNvPr id="3" name="PlaceHolder 4"/>
          <p:cNvSpPr>
            <a:spLocks noGrp="1"/>
          </p:cNvSpPr>
          <p:nvPr>
            <p:ph type="sldNum"/>
          </p:nvPr>
        </p:nvSpPr>
        <p:spPr>
          <a:xfrm>
            <a:off x="6553080" y="6356520"/>
            <a:ext cx="2131560" cy="363240"/>
          </a:xfrm>
          <a:prstGeom prst="rect">
            <a:avLst/>
          </a:prstGeom>
        </p:spPr>
        <p:txBody>
          <a:bodyPr anchor="ctr"/>
          <a:p>
            <a:endParaRPr b="0" lang="en-US" sz="2400" spc="-1" strike="noStrike">
              <a:latin typeface="Times New Roman"/>
            </a:endParaRPr>
          </a:p>
        </p:txBody>
      </p:sp>
      <p:sp>
        <p:nvSpPr>
          <p:cNvPr id="4" name="PlaceHolder 5"/>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GB" sz="3200" spc="-1" strike="noStrike">
                <a:solidFill>
                  <a:srgbClr val="000000"/>
                </a:solidFill>
                <a:latin typeface="Calibri"/>
              </a:rPr>
              <a:t>Click to edit the outline text format</a:t>
            </a:r>
            <a:endParaRPr b="0" lang="en-GB" sz="3200" spc="-1" strike="noStrike">
              <a:solidFill>
                <a:srgbClr val="000000"/>
              </a:solidFill>
              <a:latin typeface="Calibri"/>
            </a:endParaRPr>
          </a:p>
          <a:p>
            <a:pPr lvl="1" marL="864000" indent="-324000">
              <a:spcBef>
                <a:spcPts val="1134"/>
              </a:spcBef>
              <a:buClr>
                <a:srgbClr val="000000"/>
              </a:buClr>
              <a:buSzPct val="75000"/>
              <a:buFont typeface="Symbol" charset="2"/>
              <a:buChar char=""/>
            </a:pPr>
            <a:r>
              <a:rPr b="0" lang="en-GB" sz="2000" spc="-1" strike="noStrike">
                <a:solidFill>
                  <a:srgbClr val="000000"/>
                </a:solidFill>
                <a:latin typeface="Calibri"/>
              </a:rPr>
              <a:t>Second Outline Level</a:t>
            </a:r>
            <a:endParaRPr b="0" lang="en-GB" sz="2000" spc="-1" strike="noStrike">
              <a:solidFill>
                <a:srgbClr val="000000"/>
              </a:solidFill>
              <a:latin typeface="Calibri"/>
            </a:endParaRPr>
          </a:p>
          <a:p>
            <a:pPr lvl="2" marL="1296000" indent="-288000">
              <a:spcBef>
                <a:spcPts val="850"/>
              </a:spcBef>
              <a:buClr>
                <a:srgbClr val="000000"/>
              </a:buClr>
              <a:buSzPct val="45000"/>
              <a:buFont typeface="Wingdings" charset="2"/>
              <a:buChar char=""/>
            </a:pPr>
            <a:r>
              <a:rPr b="0" lang="en-GB" sz="2000" spc="-1" strike="noStrike">
                <a:solidFill>
                  <a:srgbClr val="000000"/>
                </a:solidFill>
                <a:latin typeface="Calibri"/>
              </a:rPr>
              <a:t>Third Outline Level</a:t>
            </a:r>
            <a:endParaRPr b="0" lang="en-GB" sz="2000" spc="-1" strike="noStrike">
              <a:solidFill>
                <a:srgbClr val="000000"/>
              </a:solidFill>
              <a:latin typeface="Calibri"/>
            </a:endParaRPr>
          </a:p>
          <a:p>
            <a:pPr lvl="3" marL="1728000" indent="-216000">
              <a:spcBef>
                <a:spcPts val="567"/>
              </a:spcBef>
              <a:buClr>
                <a:srgbClr val="000000"/>
              </a:buClr>
              <a:buSzPct val="75000"/>
              <a:buFont typeface="Symbol" charset="2"/>
              <a:buChar char=""/>
            </a:pPr>
            <a:r>
              <a:rPr b="0" lang="en-GB" sz="2000" spc="-1" strike="noStrike">
                <a:solidFill>
                  <a:srgbClr val="000000"/>
                </a:solidFill>
                <a:latin typeface="Calibri"/>
              </a:rPr>
              <a:t>Fourth Outline Level</a:t>
            </a:r>
            <a:endParaRPr b="0" lang="en-GB" sz="2000" spc="-1" strike="noStrike">
              <a:solidFill>
                <a:srgbClr val="000000"/>
              </a:solidFill>
              <a:latin typeface="Calibri"/>
            </a:endParaRPr>
          </a:p>
          <a:p>
            <a:pPr lvl="4" marL="2160000" indent="-216000">
              <a:spcBef>
                <a:spcPts val="283"/>
              </a:spcBef>
              <a:buClr>
                <a:srgbClr val="000000"/>
              </a:buClr>
              <a:buSzPct val="45000"/>
              <a:buFont typeface="Wingdings" charset="2"/>
              <a:buChar char=""/>
            </a:pPr>
            <a:r>
              <a:rPr b="0" lang="en-GB" sz="2000" spc="-1" strike="noStrike">
                <a:solidFill>
                  <a:srgbClr val="000000"/>
                </a:solidFill>
                <a:latin typeface="Calibri"/>
              </a:rPr>
              <a:t>Fifth Outline Level</a:t>
            </a:r>
            <a:endParaRPr b="0" lang="en-GB" sz="2000" spc="-1" strike="noStrike">
              <a:solidFill>
                <a:srgbClr val="000000"/>
              </a:solidFill>
              <a:latin typeface="Calibri"/>
            </a:endParaRPr>
          </a:p>
          <a:p>
            <a:pPr lvl="5" marL="2592000" indent="-216000">
              <a:spcBef>
                <a:spcPts val="283"/>
              </a:spcBef>
              <a:buClr>
                <a:srgbClr val="000000"/>
              </a:buClr>
              <a:buSzPct val="45000"/>
              <a:buFont typeface="Wingdings" charset="2"/>
              <a:buChar char=""/>
            </a:pPr>
            <a:r>
              <a:rPr b="0" lang="en-GB" sz="2000" spc="-1" strike="noStrike">
                <a:solidFill>
                  <a:srgbClr val="000000"/>
                </a:solidFill>
                <a:latin typeface="Calibri"/>
              </a:rPr>
              <a:t>Sixth Outline Level</a:t>
            </a:r>
            <a:endParaRPr b="0" lang="en-GB" sz="2000" spc="-1" strike="noStrike">
              <a:solidFill>
                <a:srgbClr val="000000"/>
              </a:solidFill>
              <a:latin typeface="Calibri"/>
            </a:endParaRPr>
          </a:p>
          <a:p>
            <a:pPr lvl="6" marL="3024000" indent="-216000">
              <a:spcBef>
                <a:spcPts val="283"/>
              </a:spcBef>
              <a:buClr>
                <a:srgbClr val="000000"/>
              </a:buClr>
              <a:buSzPct val="45000"/>
              <a:buFont typeface="Wingdings" charset="2"/>
              <a:buChar char=""/>
            </a:pPr>
            <a:r>
              <a:rPr b="0" lang="en-GB" sz="2000" spc="-1" strike="noStrike">
                <a:solidFill>
                  <a:srgbClr val="000000"/>
                </a:solidFill>
                <a:latin typeface="Calibri"/>
              </a:rPr>
              <a:t>Seventh Outline Level</a:t>
            </a:r>
            <a:endParaRPr b="0" lang="en-GB" sz="20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1" name="CustomShape 1"/>
          <p:cNvSpPr/>
          <p:nvPr/>
        </p:nvSpPr>
        <p:spPr>
          <a:xfrm>
            <a:off x="3124080" y="6356520"/>
            <a:ext cx="2895120" cy="364680"/>
          </a:xfrm>
          <a:prstGeom prst="rect">
            <a:avLst/>
          </a:prstGeom>
          <a:noFill/>
          <a:ln w="9360">
            <a:noFill/>
          </a:ln>
        </p:spPr>
        <p:style>
          <a:lnRef idx="0"/>
          <a:fillRef idx="0"/>
          <a:effectRef idx="0"/>
          <a:fontRef idx="minor"/>
        </p:style>
      </p:sp>
      <p:sp>
        <p:nvSpPr>
          <p:cNvPr id="42" name="PlaceHolder 2"/>
          <p:cNvSpPr>
            <a:spLocks noGrp="1"/>
          </p:cNvSpPr>
          <p:nvPr>
            <p:ph type="title"/>
          </p:nvPr>
        </p:nvSpPr>
        <p:spPr>
          <a:xfrm>
            <a:off x="457200" y="274680"/>
            <a:ext cx="8227800" cy="1141200"/>
          </a:xfrm>
          <a:prstGeom prst="rect">
            <a:avLst/>
          </a:prstGeom>
        </p:spPr>
        <p:txBody>
          <a:bodyPr anchor="ctr"/>
          <a:p>
            <a:pPr>
              <a:lnSpc>
                <a:spcPct val="98000"/>
              </a:lnSpc>
            </a:pPr>
            <a:r>
              <a:rPr b="0" lang="en-GB" sz="1800" spc="-1" strike="noStrike">
                <a:solidFill>
                  <a:srgbClr val="000000"/>
                </a:solidFill>
                <a:latin typeface="Calibri"/>
                <a:ea typeface="Noto Sans CJK SC"/>
              </a:rPr>
              <a:t>Click to edit Master title style</a:t>
            </a:r>
            <a:endParaRPr b="0" lang="en-GB" sz="1800" spc="-1" strike="noStrike">
              <a:solidFill>
                <a:srgbClr val="000000"/>
              </a:solidFill>
              <a:latin typeface="Arial"/>
            </a:endParaRPr>
          </a:p>
        </p:txBody>
      </p:sp>
      <p:sp>
        <p:nvSpPr>
          <p:cNvPr id="43" name="PlaceHolder 3"/>
          <p:cNvSpPr>
            <a:spLocks noGrp="1"/>
          </p:cNvSpPr>
          <p:nvPr>
            <p:ph type="body"/>
          </p:nvPr>
        </p:nvSpPr>
        <p:spPr>
          <a:xfrm>
            <a:off x="457200" y="1600200"/>
            <a:ext cx="8227800" cy="4524120"/>
          </a:xfrm>
          <a:prstGeom prst="rect">
            <a:avLst/>
          </a:prstGeom>
        </p:spPr>
        <p:txBody>
          <a:bodyPr/>
          <a:p>
            <a:pPr marL="343080" indent="-342720">
              <a:lnSpc>
                <a:spcPct val="98000"/>
              </a:lnSpc>
              <a:spcBef>
                <a:spcPts val="1426"/>
              </a:spcBef>
            </a:pPr>
            <a:r>
              <a:rPr b="0" lang="en-GB" sz="3200" spc="-1" strike="noStrike">
                <a:solidFill>
                  <a:srgbClr val="000000"/>
                </a:solidFill>
                <a:latin typeface="Calibri"/>
                <a:ea typeface="Noto Sans CJK SC"/>
              </a:rPr>
              <a:t>Click to edit Master text styles</a:t>
            </a:r>
            <a:endParaRPr b="0" lang="en-GB" sz="3200" spc="-1" strike="noStrike">
              <a:solidFill>
                <a:srgbClr val="000000"/>
              </a:solidFill>
              <a:latin typeface="Calibri"/>
            </a:endParaRPr>
          </a:p>
          <a:p>
            <a:pPr marL="743040" indent="-285480">
              <a:lnSpc>
                <a:spcPct val="98000"/>
              </a:lnSpc>
              <a:spcBef>
                <a:spcPts val="1140"/>
              </a:spcBef>
            </a:pPr>
            <a:r>
              <a:rPr b="0" lang="en-GB" sz="2400" spc="-1" strike="noStrike">
                <a:solidFill>
                  <a:srgbClr val="000000"/>
                </a:solidFill>
                <a:latin typeface="Calibri"/>
                <a:ea typeface="Noto Sans CJK SC"/>
              </a:rPr>
              <a:t>Second level</a:t>
            </a:r>
            <a:endParaRPr b="0" lang="en-GB" sz="2400" spc="-1" strike="noStrike">
              <a:solidFill>
                <a:srgbClr val="000000"/>
              </a:solidFill>
              <a:latin typeface="Calibri"/>
            </a:endParaRPr>
          </a:p>
          <a:p>
            <a:pPr marL="1143000" indent="-228240">
              <a:lnSpc>
                <a:spcPct val="98000"/>
              </a:lnSpc>
              <a:spcBef>
                <a:spcPts val="850"/>
              </a:spcBef>
            </a:pPr>
            <a:r>
              <a:rPr b="0" lang="en-GB" sz="2000" spc="-1" strike="noStrike">
                <a:solidFill>
                  <a:srgbClr val="000000"/>
                </a:solidFill>
                <a:latin typeface="Calibri"/>
                <a:ea typeface="Noto Sans CJK SC"/>
              </a:rPr>
              <a:t>Third level</a:t>
            </a:r>
            <a:endParaRPr b="0" lang="en-GB" sz="2000" spc="-1" strike="noStrike">
              <a:solidFill>
                <a:srgbClr val="000000"/>
              </a:solidFill>
              <a:latin typeface="Calibri"/>
            </a:endParaRPr>
          </a:p>
          <a:p>
            <a:pPr marL="1600200" indent="-228240">
              <a:lnSpc>
                <a:spcPct val="98000"/>
              </a:lnSpc>
              <a:spcBef>
                <a:spcPts val="575"/>
              </a:spcBef>
            </a:pPr>
            <a:r>
              <a:rPr b="0" lang="en-GB" sz="2000" spc="-1" strike="noStrike">
                <a:solidFill>
                  <a:srgbClr val="000000"/>
                </a:solidFill>
                <a:latin typeface="Calibri"/>
                <a:ea typeface="Noto Sans CJK SC"/>
              </a:rPr>
              <a:t>Fourth level</a:t>
            </a:r>
            <a:endParaRPr b="0" lang="en-GB" sz="2000" spc="-1" strike="noStrike">
              <a:solidFill>
                <a:srgbClr val="000000"/>
              </a:solidFill>
              <a:latin typeface="Calibri"/>
            </a:endParaRPr>
          </a:p>
          <a:p>
            <a:pPr marL="2057400" indent="-228240">
              <a:lnSpc>
                <a:spcPct val="98000"/>
              </a:lnSpc>
              <a:spcBef>
                <a:spcPts val="289"/>
              </a:spcBef>
            </a:pPr>
            <a:r>
              <a:rPr b="0" lang="en-GB" sz="2000" spc="-1" strike="noStrike">
                <a:solidFill>
                  <a:srgbClr val="000000"/>
                </a:solidFill>
                <a:latin typeface="Calibri"/>
                <a:ea typeface="Noto Sans CJK SC"/>
              </a:rPr>
              <a:t>Fifth level</a:t>
            </a:r>
            <a:endParaRPr b="0" lang="en-GB" sz="2000" spc="-1" strike="noStrike">
              <a:solidFill>
                <a:srgbClr val="000000"/>
              </a:solidFill>
              <a:latin typeface="Calibri"/>
            </a:endParaRPr>
          </a:p>
        </p:txBody>
      </p:sp>
      <p:sp>
        <p:nvSpPr>
          <p:cNvPr id="44" name="PlaceHolder 4"/>
          <p:cNvSpPr>
            <a:spLocks noGrp="1"/>
          </p:cNvSpPr>
          <p:nvPr>
            <p:ph type="dt"/>
          </p:nvPr>
        </p:nvSpPr>
        <p:spPr>
          <a:xfrm>
            <a:off x="457200" y="6356520"/>
            <a:ext cx="2131560" cy="363240"/>
          </a:xfrm>
          <a:prstGeom prst="rect">
            <a:avLst/>
          </a:prstGeom>
        </p:spPr>
        <p:txBody>
          <a:bodyPr anchor="ctr"/>
          <a:p>
            <a:pPr>
              <a:lnSpc>
                <a:spcPct val="100000"/>
              </a:lnSpc>
            </a:pPr>
            <a:r>
              <a:rPr b="0" lang="en-US" sz="1200" spc="-1" strike="noStrike">
                <a:solidFill>
                  <a:srgbClr val="8b8b8b"/>
                </a:solidFill>
                <a:latin typeface="Calibri"/>
                <a:ea typeface="Noto Sans CJK SC"/>
              </a:rPr>
              <a:t>6/12/17</a:t>
            </a:r>
            <a:endParaRPr b="0" lang="en-US" sz="1200" spc="-1" strike="noStrike">
              <a:latin typeface="Times New Roman"/>
            </a:endParaRPr>
          </a:p>
        </p:txBody>
      </p:sp>
      <p:sp>
        <p:nvSpPr>
          <p:cNvPr id="45" name="PlaceHolder 5"/>
          <p:cNvSpPr>
            <a:spLocks noGrp="1"/>
          </p:cNvSpPr>
          <p:nvPr>
            <p:ph type="sldNum"/>
          </p:nvPr>
        </p:nvSpPr>
        <p:spPr>
          <a:xfrm>
            <a:off x="6553080" y="6356520"/>
            <a:ext cx="2131560" cy="363240"/>
          </a:xfrm>
          <a:prstGeom prst="rect">
            <a:avLst/>
          </a:prstGeom>
        </p:spPr>
        <p:txBody>
          <a:bodyPr anchor="ctr"/>
          <a:p>
            <a:endParaRPr b="0" lang="en-US" sz="24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2" name="CustomShape 1"/>
          <p:cNvSpPr/>
          <p:nvPr/>
        </p:nvSpPr>
        <p:spPr>
          <a:xfrm>
            <a:off x="3124080" y="6356520"/>
            <a:ext cx="2895120" cy="364680"/>
          </a:xfrm>
          <a:prstGeom prst="rect">
            <a:avLst/>
          </a:prstGeom>
          <a:noFill/>
          <a:ln w="9360">
            <a:noFill/>
          </a:ln>
        </p:spPr>
        <p:style>
          <a:lnRef idx="0"/>
          <a:fillRef idx="0"/>
          <a:effectRef idx="0"/>
          <a:fontRef idx="minor"/>
        </p:style>
      </p:sp>
      <p:sp>
        <p:nvSpPr>
          <p:cNvPr id="83" name="PlaceHolder 2"/>
          <p:cNvSpPr>
            <a:spLocks noGrp="1"/>
          </p:cNvSpPr>
          <p:nvPr>
            <p:ph type="title"/>
          </p:nvPr>
        </p:nvSpPr>
        <p:spPr>
          <a:xfrm>
            <a:off x="457200" y="274680"/>
            <a:ext cx="8227800" cy="1141200"/>
          </a:xfrm>
          <a:prstGeom prst="rect">
            <a:avLst/>
          </a:prstGeom>
        </p:spPr>
        <p:txBody>
          <a:bodyPr anchor="ctr"/>
          <a:p>
            <a:pPr>
              <a:lnSpc>
                <a:spcPct val="98000"/>
              </a:lnSpc>
            </a:pPr>
            <a:r>
              <a:rPr b="0" lang="en-GB" sz="1800" spc="-1" strike="noStrike">
                <a:solidFill>
                  <a:srgbClr val="000000"/>
                </a:solidFill>
                <a:latin typeface="Calibri"/>
                <a:ea typeface="Noto Sans CJK SC"/>
              </a:rPr>
              <a:t>Click to edit Master title style</a:t>
            </a:r>
            <a:endParaRPr b="0" lang="en-GB" sz="1800" spc="-1" strike="noStrike">
              <a:solidFill>
                <a:srgbClr val="000000"/>
              </a:solidFill>
              <a:latin typeface="Arial"/>
            </a:endParaRPr>
          </a:p>
        </p:txBody>
      </p:sp>
      <p:sp>
        <p:nvSpPr>
          <p:cNvPr id="84" name="PlaceHolder 3"/>
          <p:cNvSpPr>
            <a:spLocks noGrp="1"/>
          </p:cNvSpPr>
          <p:nvPr>
            <p:ph type="body"/>
          </p:nvPr>
        </p:nvSpPr>
        <p:spPr>
          <a:xfrm>
            <a:off x="457200" y="1600200"/>
            <a:ext cx="1977840" cy="4524120"/>
          </a:xfrm>
          <a:prstGeom prst="rect">
            <a:avLst/>
          </a:prstGeom>
        </p:spPr>
        <p:txBody>
          <a:bodyPr/>
          <a:p>
            <a:pPr marL="343080" indent="-342720">
              <a:lnSpc>
                <a:spcPct val="98000"/>
              </a:lnSpc>
              <a:spcBef>
                <a:spcPts val="1426"/>
              </a:spcBef>
            </a:pPr>
            <a:r>
              <a:rPr b="0" lang="en-GB" sz="3200" spc="-1" strike="noStrike">
                <a:solidFill>
                  <a:srgbClr val="000000"/>
                </a:solidFill>
                <a:latin typeface="Calibri"/>
                <a:ea typeface="Noto Sans CJK SC"/>
              </a:rPr>
              <a:t>Click to edit Master text styles</a:t>
            </a:r>
            <a:endParaRPr b="0" lang="en-GB" sz="3200" spc="-1" strike="noStrike">
              <a:solidFill>
                <a:srgbClr val="000000"/>
              </a:solidFill>
              <a:latin typeface="Calibri"/>
            </a:endParaRPr>
          </a:p>
          <a:p>
            <a:pPr marL="743040" indent="-285480">
              <a:lnSpc>
                <a:spcPct val="98000"/>
              </a:lnSpc>
              <a:spcBef>
                <a:spcPts val="1140"/>
              </a:spcBef>
            </a:pPr>
            <a:r>
              <a:rPr b="0" lang="en-GB" sz="2400" spc="-1" strike="noStrike">
                <a:solidFill>
                  <a:srgbClr val="000000"/>
                </a:solidFill>
                <a:latin typeface="Calibri"/>
                <a:ea typeface="Noto Sans CJK SC"/>
              </a:rPr>
              <a:t>Second level</a:t>
            </a:r>
            <a:endParaRPr b="0" lang="en-GB" sz="2400" spc="-1" strike="noStrike">
              <a:solidFill>
                <a:srgbClr val="000000"/>
              </a:solidFill>
              <a:latin typeface="Calibri"/>
            </a:endParaRPr>
          </a:p>
          <a:p>
            <a:pPr marL="1143000" indent="-228240">
              <a:lnSpc>
                <a:spcPct val="98000"/>
              </a:lnSpc>
              <a:spcBef>
                <a:spcPts val="850"/>
              </a:spcBef>
            </a:pPr>
            <a:r>
              <a:rPr b="0" lang="en-GB" sz="2000" spc="-1" strike="noStrike">
                <a:solidFill>
                  <a:srgbClr val="000000"/>
                </a:solidFill>
                <a:latin typeface="Calibri"/>
                <a:ea typeface="Noto Sans CJK SC"/>
              </a:rPr>
              <a:t>Third level</a:t>
            </a:r>
            <a:endParaRPr b="0" lang="en-GB" sz="2000" spc="-1" strike="noStrike">
              <a:solidFill>
                <a:srgbClr val="000000"/>
              </a:solidFill>
              <a:latin typeface="Calibri"/>
            </a:endParaRPr>
          </a:p>
          <a:p>
            <a:pPr marL="1600200" indent="-228240">
              <a:lnSpc>
                <a:spcPct val="98000"/>
              </a:lnSpc>
              <a:spcBef>
                <a:spcPts val="575"/>
              </a:spcBef>
            </a:pPr>
            <a:r>
              <a:rPr b="0" lang="en-GB" sz="2000" spc="-1" strike="noStrike">
                <a:solidFill>
                  <a:srgbClr val="000000"/>
                </a:solidFill>
                <a:latin typeface="Calibri"/>
                <a:ea typeface="Noto Sans CJK SC"/>
              </a:rPr>
              <a:t>Fourth level</a:t>
            </a:r>
            <a:endParaRPr b="0" lang="en-GB" sz="2000" spc="-1" strike="noStrike">
              <a:solidFill>
                <a:srgbClr val="000000"/>
              </a:solidFill>
              <a:latin typeface="Calibri"/>
            </a:endParaRPr>
          </a:p>
          <a:p>
            <a:pPr marL="2057400" indent="-228240">
              <a:lnSpc>
                <a:spcPct val="98000"/>
              </a:lnSpc>
              <a:spcBef>
                <a:spcPts val="289"/>
              </a:spcBef>
            </a:pPr>
            <a:r>
              <a:rPr b="0" lang="en-GB" sz="2000" spc="-1" strike="noStrike">
                <a:solidFill>
                  <a:srgbClr val="000000"/>
                </a:solidFill>
                <a:latin typeface="Calibri"/>
                <a:ea typeface="Noto Sans CJK SC"/>
              </a:rPr>
              <a:t>Fifth level</a:t>
            </a:r>
            <a:endParaRPr b="0" lang="en-GB" sz="2000" spc="-1" strike="noStrike">
              <a:solidFill>
                <a:srgbClr val="000000"/>
              </a:solidFill>
              <a:latin typeface="Calibri"/>
            </a:endParaRPr>
          </a:p>
        </p:txBody>
      </p:sp>
      <p:sp>
        <p:nvSpPr>
          <p:cNvPr id="85" name="PlaceHolder 4"/>
          <p:cNvSpPr>
            <a:spLocks noGrp="1"/>
          </p:cNvSpPr>
          <p:nvPr>
            <p:ph type="body"/>
          </p:nvPr>
        </p:nvSpPr>
        <p:spPr>
          <a:xfrm>
            <a:off x="2516040" y="1600200"/>
            <a:ext cx="1977840" cy="4524120"/>
          </a:xfrm>
          <a:prstGeom prst="rect">
            <a:avLst/>
          </a:prstGeom>
        </p:spPr>
        <p:txBody>
          <a:bodyPr/>
          <a:p>
            <a:pPr marL="343080" indent="-342720">
              <a:lnSpc>
                <a:spcPct val="98000"/>
              </a:lnSpc>
              <a:spcBef>
                <a:spcPts val="1426"/>
              </a:spcBef>
            </a:pPr>
            <a:r>
              <a:rPr b="0" lang="en-GB" sz="3200" spc="-1" strike="noStrike">
                <a:solidFill>
                  <a:srgbClr val="000000"/>
                </a:solidFill>
                <a:latin typeface="Calibri"/>
                <a:ea typeface="Noto Sans CJK SC"/>
              </a:rPr>
              <a:t>Click to edit Master text styles</a:t>
            </a:r>
            <a:endParaRPr b="0" lang="en-GB" sz="3200" spc="-1" strike="noStrike">
              <a:solidFill>
                <a:srgbClr val="000000"/>
              </a:solidFill>
              <a:latin typeface="Calibri"/>
            </a:endParaRPr>
          </a:p>
          <a:p>
            <a:pPr marL="743040" indent="-285480">
              <a:lnSpc>
                <a:spcPct val="98000"/>
              </a:lnSpc>
              <a:spcBef>
                <a:spcPts val="1140"/>
              </a:spcBef>
            </a:pPr>
            <a:r>
              <a:rPr b="0" lang="en-GB" sz="2400" spc="-1" strike="noStrike">
                <a:solidFill>
                  <a:srgbClr val="000000"/>
                </a:solidFill>
                <a:latin typeface="Calibri"/>
                <a:ea typeface="Noto Sans CJK SC"/>
              </a:rPr>
              <a:t>Second level</a:t>
            </a:r>
            <a:endParaRPr b="0" lang="en-GB" sz="2400" spc="-1" strike="noStrike">
              <a:solidFill>
                <a:srgbClr val="000000"/>
              </a:solidFill>
              <a:latin typeface="Calibri"/>
            </a:endParaRPr>
          </a:p>
          <a:p>
            <a:pPr marL="1143000" indent="-228240">
              <a:lnSpc>
                <a:spcPct val="98000"/>
              </a:lnSpc>
              <a:spcBef>
                <a:spcPts val="850"/>
              </a:spcBef>
            </a:pPr>
            <a:r>
              <a:rPr b="0" lang="en-GB" sz="2000" spc="-1" strike="noStrike">
                <a:solidFill>
                  <a:srgbClr val="000000"/>
                </a:solidFill>
                <a:latin typeface="Calibri"/>
                <a:ea typeface="Noto Sans CJK SC"/>
              </a:rPr>
              <a:t>Third level</a:t>
            </a:r>
            <a:endParaRPr b="0" lang="en-GB" sz="2000" spc="-1" strike="noStrike">
              <a:solidFill>
                <a:srgbClr val="000000"/>
              </a:solidFill>
              <a:latin typeface="Calibri"/>
            </a:endParaRPr>
          </a:p>
          <a:p>
            <a:pPr marL="1600200" indent="-228240">
              <a:lnSpc>
                <a:spcPct val="98000"/>
              </a:lnSpc>
              <a:spcBef>
                <a:spcPts val="575"/>
              </a:spcBef>
            </a:pPr>
            <a:r>
              <a:rPr b="0" lang="en-GB" sz="2000" spc="-1" strike="noStrike">
                <a:solidFill>
                  <a:srgbClr val="000000"/>
                </a:solidFill>
                <a:latin typeface="Calibri"/>
                <a:ea typeface="Noto Sans CJK SC"/>
              </a:rPr>
              <a:t>Fourth level</a:t>
            </a:r>
            <a:endParaRPr b="0" lang="en-GB" sz="2000" spc="-1" strike="noStrike">
              <a:solidFill>
                <a:srgbClr val="000000"/>
              </a:solidFill>
              <a:latin typeface="Calibri"/>
            </a:endParaRPr>
          </a:p>
          <a:p>
            <a:pPr marL="2057400" indent="-228240">
              <a:lnSpc>
                <a:spcPct val="98000"/>
              </a:lnSpc>
              <a:spcBef>
                <a:spcPts val="289"/>
              </a:spcBef>
            </a:pPr>
            <a:r>
              <a:rPr b="0" lang="en-GB" sz="2000" spc="-1" strike="noStrike">
                <a:solidFill>
                  <a:srgbClr val="000000"/>
                </a:solidFill>
                <a:latin typeface="Calibri"/>
                <a:ea typeface="Noto Sans CJK SC"/>
              </a:rPr>
              <a:t>Fifth level</a:t>
            </a:r>
            <a:endParaRPr b="0" lang="en-GB" sz="2000" spc="-1" strike="noStrike">
              <a:solidFill>
                <a:srgbClr val="000000"/>
              </a:solidFill>
              <a:latin typeface="Calibri"/>
            </a:endParaRPr>
          </a:p>
        </p:txBody>
      </p:sp>
      <p:sp>
        <p:nvSpPr>
          <p:cNvPr id="86" name="PlaceHolder 5"/>
          <p:cNvSpPr>
            <a:spLocks noGrp="1"/>
          </p:cNvSpPr>
          <p:nvPr>
            <p:ph type="dt"/>
          </p:nvPr>
        </p:nvSpPr>
        <p:spPr>
          <a:xfrm>
            <a:off x="457200" y="6356520"/>
            <a:ext cx="2131560" cy="363240"/>
          </a:xfrm>
          <a:prstGeom prst="rect">
            <a:avLst/>
          </a:prstGeom>
        </p:spPr>
        <p:txBody>
          <a:bodyPr anchor="ctr"/>
          <a:p>
            <a:pPr>
              <a:lnSpc>
                <a:spcPct val="100000"/>
              </a:lnSpc>
            </a:pPr>
            <a:r>
              <a:rPr b="0" lang="en-US" sz="1200" spc="-1" strike="noStrike">
                <a:solidFill>
                  <a:srgbClr val="8b8b8b"/>
                </a:solidFill>
                <a:latin typeface="Calibri"/>
                <a:ea typeface="Noto Sans CJK SC"/>
              </a:rPr>
              <a:t>6/12/17</a:t>
            </a:r>
            <a:endParaRPr b="0" lang="en-US" sz="1200" spc="-1" strike="noStrike">
              <a:latin typeface="Times New Roman"/>
            </a:endParaRPr>
          </a:p>
        </p:txBody>
      </p:sp>
      <p:sp>
        <p:nvSpPr>
          <p:cNvPr id="87" name="PlaceHolder 6"/>
          <p:cNvSpPr>
            <a:spLocks noGrp="1"/>
          </p:cNvSpPr>
          <p:nvPr>
            <p:ph type="sldNum"/>
          </p:nvPr>
        </p:nvSpPr>
        <p:spPr>
          <a:xfrm>
            <a:off x="6553080" y="6356520"/>
            <a:ext cx="2131560" cy="363240"/>
          </a:xfrm>
          <a:prstGeom prst="rect">
            <a:avLst/>
          </a:prstGeom>
        </p:spPr>
        <p:txBody>
          <a:bodyPr anchor="ctr"/>
          <a:p>
            <a:endParaRPr b="0" lang="en-US" sz="24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24" name="CustomShape 1"/>
          <p:cNvSpPr/>
          <p:nvPr/>
        </p:nvSpPr>
        <p:spPr>
          <a:xfrm>
            <a:off x="457200" y="6243480"/>
            <a:ext cx="2133360" cy="456840"/>
          </a:xfrm>
          <a:prstGeom prst="rect">
            <a:avLst/>
          </a:prstGeom>
          <a:noFill/>
          <a:ln w="9360">
            <a:noFill/>
          </a:ln>
        </p:spPr>
        <p:style>
          <a:lnRef idx="0"/>
          <a:fillRef idx="0"/>
          <a:effectRef idx="0"/>
          <a:fontRef idx="minor"/>
        </p:style>
      </p:sp>
      <p:sp>
        <p:nvSpPr>
          <p:cNvPr id="125" name="CustomShape 2"/>
          <p:cNvSpPr/>
          <p:nvPr/>
        </p:nvSpPr>
        <p:spPr>
          <a:xfrm>
            <a:off x="3124080" y="6243480"/>
            <a:ext cx="2895120" cy="456840"/>
          </a:xfrm>
          <a:prstGeom prst="rect">
            <a:avLst/>
          </a:prstGeom>
          <a:noFill/>
          <a:ln w="9360">
            <a:noFill/>
          </a:ln>
        </p:spPr>
        <p:style>
          <a:lnRef idx="0"/>
          <a:fillRef idx="0"/>
          <a:effectRef idx="0"/>
          <a:fontRef idx="minor"/>
        </p:style>
      </p:sp>
      <p:sp>
        <p:nvSpPr>
          <p:cNvPr id="126" name="PlaceHolder 3"/>
          <p:cNvSpPr>
            <a:spLocks noGrp="1"/>
          </p:cNvSpPr>
          <p:nvPr>
            <p:ph type="title"/>
          </p:nvPr>
        </p:nvSpPr>
        <p:spPr>
          <a:xfrm>
            <a:off x="457200" y="274680"/>
            <a:ext cx="8227800" cy="1141200"/>
          </a:xfrm>
          <a:prstGeom prst="rect">
            <a:avLst/>
          </a:prstGeom>
        </p:spPr>
        <p:txBody>
          <a:bodyPr anchor="ctr"/>
          <a:p>
            <a:pPr>
              <a:lnSpc>
                <a:spcPct val="98000"/>
              </a:lnSpc>
            </a:pPr>
            <a:r>
              <a:rPr b="0" lang="en-GB" sz="1800" spc="-1" strike="noStrike">
                <a:solidFill>
                  <a:srgbClr val="000000"/>
                </a:solidFill>
                <a:latin typeface="Calibri"/>
                <a:ea typeface="Noto Sans CJK SC"/>
              </a:rPr>
              <a:t>Click to edit Master title style</a:t>
            </a:r>
            <a:endParaRPr b="0" lang="en-GB" sz="1800" spc="-1" strike="noStrike">
              <a:solidFill>
                <a:srgbClr val="000000"/>
              </a:solidFill>
              <a:latin typeface="Arial"/>
            </a:endParaRPr>
          </a:p>
        </p:txBody>
      </p:sp>
      <p:sp>
        <p:nvSpPr>
          <p:cNvPr id="127" name="PlaceHolder 4"/>
          <p:cNvSpPr>
            <a:spLocks noGrp="1"/>
          </p:cNvSpPr>
          <p:nvPr>
            <p:ph type="body"/>
          </p:nvPr>
        </p:nvSpPr>
        <p:spPr>
          <a:xfrm>
            <a:off x="628560" y="1825560"/>
            <a:ext cx="3885840" cy="4350960"/>
          </a:xfrm>
          <a:prstGeom prst="rect">
            <a:avLst/>
          </a:prstGeom>
        </p:spPr>
        <p:txBody>
          <a:bodyPr/>
          <a:p>
            <a:pPr marL="343080" indent="-342720">
              <a:lnSpc>
                <a:spcPct val="98000"/>
              </a:lnSpc>
              <a:spcBef>
                <a:spcPts val="1426"/>
              </a:spcBef>
            </a:pPr>
            <a:r>
              <a:rPr b="0" lang="en-GB" sz="3200" spc="-1" strike="noStrike">
                <a:solidFill>
                  <a:srgbClr val="000000"/>
                </a:solidFill>
                <a:latin typeface="Calibri"/>
                <a:ea typeface="Noto Sans CJK SC"/>
              </a:rPr>
              <a:t>Click to edit Master text styles</a:t>
            </a:r>
            <a:endParaRPr b="0" lang="en-GB" sz="3200" spc="-1" strike="noStrike">
              <a:solidFill>
                <a:srgbClr val="000000"/>
              </a:solidFill>
              <a:latin typeface="Calibri"/>
            </a:endParaRPr>
          </a:p>
          <a:p>
            <a:pPr marL="743040" indent="-285480">
              <a:lnSpc>
                <a:spcPct val="98000"/>
              </a:lnSpc>
              <a:spcBef>
                <a:spcPts val="1140"/>
              </a:spcBef>
            </a:pPr>
            <a:r>
              <a:rPr b="0" lang="en-GB" sz="2400" spc="-1" strike="noStrike">
                <a:solidFill>
                  <a:srgbClr val="000000"/>
                </a:solidFill>
                <a:latin typeface="Calibri"/>
                <a:ea typeface="Noto Sans CJK SC"/>
              </a:rPr>
              <a:t>Second level</a:t>
            </a:r>
            <a:endParaRPr b="0" lang="en-GB" sz="2400" spc="-1" strike="noStrike">
              <a:solidFill>
                <a:srgbClr val="000000"/>
              </a:solidFill>
              <a:latin typeface="Calibri"/>
            </a:endParaRPr>
          </a:p>
          <a:p>
            <a:pPr marL="1143000" indent="-228240">
              <a:lnSpc>
                <a:spcPct val="98000"/>
              </a:lnSpc>
              <a:spcBef>
                <a:spcPts val="850"/>
              </a:spcBef>
            </a:pPr>
            <a:r>
              <a:rPr b="0" lang="en-GB" sz="2000" spc="-1" strike="noStrike">
                <a:solidFill>
                  <a:srgbClr val="000000"/>
                </a:solidFill>
                <a:latin typeface="Calibri"/>
                <a:ea typeface="Noto Sans CJK SC"/>
              </a:rPr>
              <a:t>Third level</a:t>
            </a:r>
            <a:endParaRPr b="0" lang="en-GB" sz="2000" spc="-1" strike="noStrike">
              <a:solidFill>
                <a:srgbClr val="000000"/>
              </a:solidFill>
              <a:latin typeface="Calibri"/>
            </a:endParaRPr>
          </a:p>
          <a:p>
            <a:pPr marL="1600200" indent="-228240">
              <a:lnSpc>
                <a:spcPct val="98000"/>
              </a:lnSpc>
              <a:spcBef>
                <a:spcPts val="575"/>
              </a:spcBef>
            </a:pPr>
            <a:r>
              <a:rPr b="0" lang="en-GB" sz="2000" spc="-1" strike="noStrike">
                <a:solidFill>
                  <a:srgbClr val="000000"/>
                </a:solidFill>
                <a:latin typeface="Calibri"/>
                <a:ea typeface="Noto Sans CJK SC"/>
              </a:rPr>
              <a:t>Fourth level</a:t>
            </a:r>
            <a:endParaRPr b="0" lang="en-GB" sz="2000" spc="-1" strike="noStrike">
              <a:solidFill>
                <a:srgbClr val="000000"/>
              </a:solidFill>
              <a:latin typeface="Calibri"/>
            </a:endParaRPr>
          </a:p>
          <a:p>
            <a:pPr marL="2057400" indent="-228240">
              <a:lnSpc>
                <a:spcPct val="98000"/>
              </a:lnSpc>
              <a:spcBef>
                <a:spcPts val="289"/>
              </a:spcBef>
            </a:pPr>
            <a:r>
              <a:rPr b="0" lang="en-GB" sz="2000" spc="-1" strike="noStrike">
                <a:solidFill>
                  <a:srgbClr val="000000"/>
                </a:solidFill>
                <a:latin typeface="Calibri"/>
                <a:ea typeface="Noto Sans CJK SC"/>
              </a:rPr>
              <a:t>Fifth level</a:t>
            </a:r>
            <a:endParaRPr b="0" lang="en-GB" sz="2000" spc="-1" strike="noStrike">
              <a:solidFill>
                <a:srgbClr val="000000"/>
              </a:solidFill>
              <a:latin typeface="Calibri"/>
            </a:endParaRPr>
          </a:p>
        </p:txBody>
      </p:sp>
      <p:sp>
        <p:nvSpPr>
          <p:cNvPr id="128" name="PlaceHolder 5"/>
          <p:cNvSpPr>
            <a:spLocks noGrp="1"/>
          </p:cNvSpPr>
          <p:nvPr>
            <p:ph type="body"/>
          </p:nvPr>
        </p:nvSpPr>
        <p:spPr>
          <a:xfrm>
            <a:off x="4629240" y="1825560"/>
            <a:ext cx="3885840" cy="4350960"/>
          </a:xfrm>
          <a:prstGeom prst="rect">
            <a:avLst/>
          </a:prstGeom>
        </p:spPr>
        <p:txBody>
          <a:bodyPr lIns="90000" rIns="90000" tIns="45000" bIns="45000"/>
          <a:p>
            <a:pPr marL="432000" indent="-324000">
              <a:spcBef>
                <a:spcPts val="1417"/>
              </a:spcBef>
              <a:buClr>
                <a:srgbClr val="000000"/>
              </a:buClr>
              <a:buSzPct val="45000"/>
              <a:buFont typeface="Wingdings" charset="2"/>
              <a:buChar char=""/>
            </a:pPr>
            <a:r>
              <a:rPr b="0" lang="en-GB" sz="1800" spc="-1" strike="noStrike">
                <a:solidFill>
                  <a:srgbClr val="000000"/>
                </a:solidFill>
                <a:latin typeface="Calibri"/>
              </a:rPr>
              <a:t>Click to edit the outline text format</a:t>
            </a:r>
            <a:endParaRPr b="0" lang="en-GB" sz="1800" spc="-1" strike="noStrike">
              <a:solidFill>
                <a:srgbClr val="000000"/>
              </a:solidFill>
              <a:latin typeface="Calibri"/>
            </a:endParaRPr>
          </a:p>
          <a:p>
            <a:pPr lvl="1" marL="864000" indent="-324000">
              <a:spcBef>
                <a:spcPts val="1134"/>
              </a:spcBef>
              <a:buClr>
                <a:srgbClr val="000000"/>
              </a:buClr>
              <a:buSzPct val="75000"/>
              <a:buFont typeface="Symbol" charset="2"/>
              <a:buChar char=""/>
            </a:pPr>
            <a:r>
              <a:rPr b="0" lang="en-GB" sz="1800" spc="-1" strike="noStrike">
                <a:solidFill>
                  <a:srgbClr val="000000"/>
                </a:solidFill>
                <a:latin typeface="Calibri"/>
              </a:rPr>
              <a:t>Second Outline Level</a:t>
            </a:r>
            <a:endParaRPr b="0" lang="en-GB" sz="1800" spc="-1" strike="noStrike">
              <a:solidFill>
                <a:srgbClr val="000000"/>
              </a:solidFill>
              <a:latin typeface="Calibri"/>
            </a:endParaRPr>
          </a:p>
          <a:p>
            <a:pPr lvl="2" marL="1296000" indent="-288000">
              <a:spcBef>
                <a:spcPts val="850"/>
              </a:spcBef>
              <a:buClr>
                <a:srgbClr val="000000"/>
              </a:buClr>
              <a:buSzPct val="45000"/>
              <a:buFont typeface="Wingdings" charset="2"/>
              <a:buChar char=""/>
            </a:pPr>
            <a:r>
              <a:rPr b="0" lang="en-GB" sz="1800" spc="-1" strike="noStrike">
                <a:solidFill>
                  <a:srgbClr val="000000"/>
                </a:solidFill>
                <a:latin typeface="Calibri"/>
              </a:rPr>
              <a:t>Third Outline Level</a:t>
            </a:r>
            <a:endParaRPr b="0" lang="en-GB" sz="1800" spc="-1" strike="noStrike">
              <a:solidFill>
                <a:srgbClr val="000000"/>
              </a:solidFill>
              <a:latin typeface="Calibri"/>
            </a:endParaRPr>
          </a:p>
          <a:p>
            <a:pPr lvl="3" marL="1728000" indent="-216000">
              <a:spcBef>
                <a:spcPts val="567"/>
              </a:spcBef>
              <a:buClr>
                <a:srgbClr val="000000"/>
              </a:buClr>
              <a:buSzPct val="75000"/>
              <a:buFont typeface="Symbol" charset="2"/>
              <a:buChar char=""/>
            </a:pPr>
            <a:r>
              <a:rPr b="0" lang="en-GB" sz="1800" spc="-1" strike="noStrike">
                <a:solidFill>
                  <a:srgbClr val="000000"/>
                </a:solidFill>
                <a:latin typeface="Calibri"/>
              </a:rPr>
              <a:t>Fourth Outline Level</a:t>
            </a:r>
            <a:endParaRPr b="0" lang="en-GB" sz="1800" spc="-1" strike="noStrike">
              <a:solidFill>
                <a:srgbClr val="000000"/>
              </a:solidFill>
              <a:latin typeface="Calibri"/>
            </a:endParaRPr>
          </a:p>
          <a:p>
            <a:pPr lvl="4" marL="2160000" indent="-216000">
              <a:spcBef>
                <a:spcPts val="283"/>
              </a:spcBef>
              <a:buClr>
                <a:srgbClr val="000000"/>
              </a:buClr>
              <a:buSzPct val="45000"/>
              <a:buFont typeface="Wingdings" charset="2"/>
              <a:buChar char=""/>
            </a:pPr>
            <a:r>
              <a:rPr b="0" lang="en-GB" sz="1800" spc="-1" strike="noStrike">
                <a:solidFill>
                  <a:srgbClr val="000000"/>
                </a:solidFill>
                <a:latin typeface="Calibri"/>
              </a:rPr>
              <a:t>Fifth Outline Level</a:t>
            </a:r>
            <a:endParaRPr b="0" lang="en-GB" sz="1800" spc="-1" strike="noStrike">
              <a:solidFill>
                <a:srgbClr val="000000"/>
              </a:solidFill>
              <a:latin typeface="Calibri"/>
            </a:endParaRPr>
          </a:p>
          <a:p>
            <a:pPr lvl="5" marL="2592000" indent="-216000">
              <a:spcBef>
                <a:spcPts val="283"/>
              </a:spcBef>
              <a:buClr>
                <a:srgbClr val="000000"/>
              </a:buClr>
              <a:buSzPct val="45000"/>
              <a:buFont typeface="Wingdings" charset="2"/>
              <a:buChar char=""/>
            </a:pPr>
            <a:r>
              <a:rPr b="0" lang="en-GB" sz="1800" spc="-1" strike="noStrike">
                <a:solidFill>
                  <a:srgbClr val="000000"/>
                </a:solidFill>
                <a:latin typeface="Calibri"/>
              </a:rPr>
              <a:t>Sixth Outline Level</a:t>
            </a:r>
            <a:endParaRPr b="0" lang="en-GB" sz="1800" spc="-1" strike="noStrike">
              <a:solidFill>
                <a:srgbClr val="000000"/>
              </a:solidFill>
              <a:latin typeface="Calibri"/>
            </a:endParaRPr>
          </a:p>
          <a:p>
            <a:pPr lvl="6" marL="3024000" indent="-216000">
              <a:spcBef>
                <a:spcPts val="283"/>
              </a:spcBef>
              <a:buClr>
                <a:srgbClr val="000000"/>
              </a:buClr>
              <a:buSzPct val="45000"/>
              <a:buFont typeface="Wingdings" charset="2"/>
              <a:buChar char=""/>
            </a:pPr>
            <a:r>
              <a:rPr b="0" lang="en-GB" sz="1800" spc="-1" strike="noStrike">
                <a:solidFill>
                  <a:srgbClr val="000000"/>
                </a:solidFill>
                <a:latin typeface="Calibri"/>
              </a:rPr>
              <a:t>Seventh Outline Level</a:t>
            </a:r>
            <a:endParaRPr b="0" lang="en-GB" sz="1800" spc="-1" strike="noStrike">
              <a:solidFill>
                <a:srgbClr val="000000"/>
              </a:solidFill>
              <a:latin typeface="Calibri"/>
            </a:endParaRPr>
          </a:p>
        </p:txBody>
      </p:sp>
      <p:sp>
        <p:nvSpPr>
          <p:cNvPr id="129" name="PlaceHolder 6"/>
          <p:cNvSpPr>
            <a:spLocks noGrp="1"/>
          </p:cNvSpPr>
          <p:nvPr>
            <p:ph type="sldNum"/>
          </p:nvPr>
        </p:nvSpPr>
        <p:spPr>
          <a:xfrm>
            <a:off x="6553080" y="6243480"/>
            <a:ext cx="2131560" cy="455400"/>
          </a:xfrm>
          <a:prstGeom prst="rect">
            <a:avLst/>
          </a:prstGeom>
        </p:spPr>
        <p:txBody>
          <a:bodyPr anchor="ctr"/>
          <a:p>
            <a:endParaRPr b="0" lang="en-US" sz="24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66" name="CustomShape 1"/>
          <p:cNvSpPr/>
          <p:nvPr/>
        </p:nvSpPr>
        <p:spPr>
          <a:xfrm>
            <a:off x="3124080" y="6356520"/>
            <a:ext cx="2895120" cy="364680"/>
          </a:xfrm>
          <a:prstGeom prst="rect">
            <a:avLst/>
          </a:prstGeom>
          <a:noFill/>
          <a:ln w="9360">
            <a:noFill/>
          </a:ln>
        </p:spPr>
        <p:style>
          <a:lnRef idx="0"/>
          <a:fillRef idx="0"/>
          <a:effectRef idx="0"/>
          <a:fontRef idx="minor"/>
        </p:style>
      </p:sp>
      <p:sp>
        <p:nvSpPr>
          <p:cNvPr id="167" name="PlaceHolder 2"/>
          <p:cNvSpPr>
            <a:spLocks noGrp="1"/>
          </p:cNvSpPr>
          <p:nvPr>
            <p:ph type="title"/>
          </p:nvPr>
        </p:nvSpPr>
        <p:spPr>
          <a:xfrm>
            <a:off x="457200" y="274680"/>
            <a:ext cx="8227800" cy="1141200"/>
          </a:xfrm>
          <a:prstGeom prst="rect">
            <a:avLst/>
          </a:prstGeom>
        </p:spPr>
        <p:txBody>
          <a:bodyPr anchor="ctr"/>
          <a:p>
            <a:pPr>
              <a:lnSpc>
                <a:spcPct val="98000"/>
              </a:lnSpc>
            </a:pPr>
            <a:r>
              <a:rPr b="0" lang="en-GB" sz="1800" spc="-1" strike="noStrike">
                <a:solidFill>
                  <a:srgbClr val="000000"/>
                </a:solidFill>
                <a:latin typeface="Calibri"/>
                <a:ea typeface="Noto Sans CJK SC"/>
              </a:rPr>
              <a:t>Click to edit Master title style</a:t>
            </a:r>
            <a:endParaRPr b="0" lang="en-GB" sz="1800" spc="-1" strike="noStrike">
              <a:solidFill>
                <a:srgbClr val="000000"/>
              </a:solidFill>
              <a:latin typeface="Arial"/>
            </a:endParaRPr>
          </a:p>
        </p:txBody>
      </p:sp>
      <p:sp>
        <p:nvSpPr>
          <p:cNvPr id="168" name="PlaceHolder 3"/>
          <p:cNvSpPr>
            <a:spLocks noGrp="1"/>
          </p:cNvSpPr>
          <p:nvPr>
            <p:ph type="dt"/>
          </p:nvPr>
        </p:nvSpPr>
        <p:spPr>
          <a:xfrm>
            <a:off x="457200" y="6356520"/>
            <a:ext cx="2131560" cy="363240"/>
          </a:xfrm>
          <a:prstGeom prst="rect">
            <a:avLst/>
          </a:prstGeom>
        </p:spPr>
        <p:txBody>
          <a:bodyPr anchor="ctr"/>
          <a:p>
            <a:pPr>
              <a:lnSpc>
                <a:spcPct val="100000"/>
              </a:lnSpc>
            </a:pPr>
            <a:r>
              <a:rPr b="0" lang="en-US" sz="1200" spc="-1" strike="noStrike">
                <a:solidFill>
                  <a:srgbClr val="8b8b8b"/>
                </a:solidFill>
                <a:latin typeface="Calibri"/>
                <a:ea typeface="Noto Sans CJK SC"/>
              </a:rPr>
              <a:t>6/12/17</a:t>
            </a:r>
            <a:endParaRPr b="0" lang="en-US" sz="1200" spc="-1" strike="noStrike">
              <a:latin typeface="Times New Roman"/>
            </a:endParaRPr>
          </a:p>
        </p:txBody>
      </p:sp>
      <p:sp>
        <p:nvSpPr>
          <p:cNvPr id="169" name="PlaceHolder 4"/>
          <p:cNvSpPr>
            <a:spLocks noGrp="1"/>
          </p:cNvSpPr>
          <p:nvPr>
            <p:ph type="sldNum"/>
          </p:nvPr>
        </p:nvSpPr>
        <p:spPr>
          <a:xfrm>
            <a:off x="6553080" y="6356520"/>
            <a:ext cx="2131560" cy="363240"/>
          </a:xfrm>
          <a:prstGeom prst="rect">
            <a:avLst/>
          </a:prstGeom>
        </p:spPr>
        <p:txBody>
          <a:bodyPr anchor="ctr"/>
          <a:p>
            <a:endParaRPr b="0" lang="en-US" sz="2400" spc="-1" strike="noStrike">
              <a:latin typeface="Times New Roman"/>
            </a:endParaRPr>
          </a:p>
        </p:txBody>
      </p:sp>
      <p:sp>
        <p:nvSpPr>
          <p:cNvPr id="170" name="PlaceHolder 5"/>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GB" sz="3200" spc="-1" strike="noStrike">
                <a:solidFill>
                  <a:srgbClr val="000000"/>
                </a:solidFill>
                <a:latin typeface="Calibri"/>
              </a:rPr>
              <a:t>Click to edit the outline text format</a:t>
            </a:r>
            <a:endParaRPr b="0" lang="en-GB" sz="3200" spc="-1" strike="noStrike">
              <a:solidFill>
                <a:srgbClr val="000000"/>
              </a:solidFill>
              <a:latin typeface="Calibri"/>
            </a:endParaRPr>
          </a:p>
          <a:p>
            <a:pPr lvl="1" marL="864000" indent="-324000">
              <a:spcBef>
                <a:spcPts val="1134"/>
              </a:spcBef>
              <a:buClr>
                <a:srgbClr val="000000"/>
              </a:buClr>
              <a:buSzPct val="75000"/>
              <a:buFont typeface="Symbol" charset="2"/>
              <a:buChar char=""/>
            </a:pPr>
            <a:r>
              <a:rPr b="0" lang="en-GB" sz="2000" spc="-1" strike="noStrike">
                <a:solidFill>
                  <a:srgbClr val="000000"/>
                </a:solidFill>
                <a:latin typeface="Calibri"/>
              </a:rPr>
              <a:t>Second Outline Level</a:t>
            </a:r>
            <a:endParaRPr b="0" lang="en-GB" sz="2000" spc="-1" strike="noStrike">
              <a:solidFill>
                <a:srgbClr val="000000"/>
              </a:solidFill>
              <a:latin typeface="Calibri"/>
            </a:endParaRPr>
          </a:p>
          <a:p>
            <a:pPr lvl="2" marL="1296000" indent="-288000">
              <a:spcBef>
                <a:spcPts val="850"/>
              </a:spcBef>
              <a:buClr>
                <a:srgbClr val="000000"/>
              </a:buClr>
              <a:buSzPct val="45000"/>
              <a:buFont typeface="Wingdings" charset="2"/>
              <a:buChar char=""/>
            </a:pPr>
            <a:r>
              <a:rPr b="0" lang="en-GB" sz="2000" spc="-1" strike="noStrike">
                <a:solidFill>
                  <a:srgbClr val="000000"/>
                </a:solidFill>
                <a:latin typeface="Calibri"/>
              </a:rPr>
              <a:t>Third Outline Level</a:t>
            </a:r>
            <a:endParaRPr b="0" lang="en-GB" sz="2000" spc="-1" strike="noStrike">
              <a:solidFill>
                <a:srgbClr val="000000"/>
              </a:solidFill>
              <a:latin typeface="Calibri"/>
            </a:endParaRPr>
          </a:p>
          <a:p>
            <a:pPr lvl="3" marL="1728000" indent="-216000">
              <a:spcBef>
                <a:spcPts val="567"/>
              </a:spcBef>
              <a:buClr>
                <a:srgbClr val="000000"/>
              </a:buClr>
              <a:buSzPct val="75000"/>
              <a:buFont typeface="Symbol" charset="2"/>
              <a:buChar char=""/>
            </a:pPr>
            <a:r>
              <a:rPr b="0" lang="en-GB" sz="2000" spc="-1" strike="noStrike">
                <a:solidFill>
                  <a:srgbClr val="000000"/>
                </a:solidFill>
                <a:latin typeface="Calibri"/>
              </a:rPr>
              <a:t>Fourth Outline Level</a:t>
            </a:r>
            <a:endParaRPr b="0" lang="en-GB" sz="2000" spc="-1" strike="noStrike">
              <a:solidFill>
                <a:srgbClr val="000000"/>
              </a:solidFill>
              <a:latin typeface="Calibri"/>
            </a:endParaRPr>
          </a:p>
          <a:p>
            <a:pPr lvl="4" marL="2160000" indent="-216000">
              <a:spcBef>
                <a:spcPts val="283"/>
              </a:spcBef>
              <a:buClr>
                <a:srgbClr val="000000"/>
              </a:buClr>
              <a:buSzPct val="45000"/>
              <a:buFont typeface="Wingdings" charset="2"/>
              <a:buChar char=""/>
            </a:pPr>
            <a:r>
              <a:rPr b="0" lang="en-GB" sz="2000" spc="-1" strike="noStrike">
                <a:solidFill>
                  <a:srgbClr val="000000"/>
                </a:solidFill>
                <a:latin typeface="Calibri"/>
              </a:rPr>
              <a:t>Fifth Outline Level</a:t>
            </a:r>
            <a:endParaRPr b="0" lang="en-GB" sz="2000" spc="-1" strike="noStrike">
              <a:solidFill>
                <a:srgbClr val="000000"/>
              </a:solidFill>
              <a:latin typeface="Calibri"/>
            </a:endParaRPr>
          </a:p>
          <a:p>
            <a:pPr lvl="5" marL="2592000" indent="-216000">
              <a:spcBef>
                <a:spcPts val="283"/>
              </a:spcBef>
              <a:buClr>
                <a:srgbClr val="000000"/>
              </a:buClr>
              <a:buSzPct val="45000"/>
              <a:buFont typeface="Wingdings" charset="2"/>
              <a:buChar char=""/>
            </a:pPr>
            <a:r>
              <a:rPr b="0" lang="en-GB" sz="2000" spc="-1" strike="noStrike">
                <a:solidFill>
                  <a:srgbClr val="000000"/>
                </a:solidFill>
                <a:latin typeface="Calibri"/>
              </a:rPr>
              <a:t>Sixth Outline Level</a:t>
            </a:r>
            <a:endParaRPr b="0" lang="en-GB" sz="2000" spc="-1" strike="noStrike">
              <a:solidFill>
                <a:srgbClr val="000000"/>
              </a:solidFill>
              <a:latin typeface="Calibri"/>
            </a:endParaRPr>
          </a:p>
          <a:p>
            <a:pPr lvl="6" marL="3024000" indent="-216000">
              <a:spcBef>
                <a:spcPts val="283"/>
              </a:spcBef>
              <a:buClr>
                <a:srgbClr val="000000"/>
              </a:buClr>
              <a:buSzPct val="45000"/>
              <a:buFont typeface="Wingdings" charset="2"/>
              <a:buChar char=""/>
            </a:pPr>
            <a:r>
              <a:rPr b="0" lang="en-GB" sz="2000" spc="-1" strike="noStrike">
                <a:solidFill>
                  <a:srgbClr val="000000"/>
                </a:solidFill>
                <a:latin typeface="Calibri"/>
              </a:rPr>
              <a:t>Seventh Outline Level</a:t>
            </a:r>
            <a:endParaRPr b="0" lang="en-GB" sz="20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07" name="CustomShape 1"/>
          <p:cNvSpPr/>
          <p:nvPr/>
        </p:nvSpPr>
        <p:spPr>
          <a:xfrm>
            <a:off x="3124080" y="6356520"/>
            <a:ext cx="2895120" cy="364680"/>
          </a:xfrm>
          <a:prstGeom prst="rect">
            <a:avLst/>
          </a:prstGeom>
          <a:noFill/>
          <a:ln w="9360">
            <a:noFill/>
          </a:ln>
        </p:spPr>
        <p:style>
          <a:lnRef idx="0"/>
          <a:fillRef idx="0"/>
          <a:effectRef idx="0"/>
          <a:fontRef idx="minor"/>
        </p:style>
      </p:sp>
      <p:sp>
        <p:nvSpPr>
          <p:cNvPr id="208" name="PlaceHolder 2"/>
          <p:cNvSpPr>
            <a:spLocks noGrp="1"/>
          </p:cNvSpPr>
          <p:nvPr>
            <p:ph type="dt"/>
          </p:nvPr>
        </p:nvSpPr>
        <p:spPr>
          <a:xfrm>
            <a:off x="457200" y="6356520"/>
            <a:ext cx="2131560" cy="363240"/>
          </a:xfrm>
          <a:prstGeom prst="rect">
            <a:avLst/>
          </a:prstGeom>
        </p:spPr>
        <p:txBody>
          <a:bodyPr anchor="ctr"/>
          <a:p>
            <a:pPr>
              <a:lnSpc>
                <a:spcPct val="100000"/>
              </a:lnSpc>
            </a:pPr>
            <a:r>
              <a:rPr b="0" lang="en-US" sz="1200" spc="-1" strike="noStrike">
                <a:solidFill>
                  <a:srgbClr val="8b8b8b"/>
                </a:solidFill>
                <a:latin typeface="Calibri"/>
                <a:ea typeface="Noto Sans CJK SC"/>
              </a:rPr>
              <a:t>6/12/17</a:t>
            </a:r>
            <a:endParaRPr b="0" lang="en-US" sz="1200" spc="-1" strike="noStrike">
              <a:latin typeface="Times New Roman"/>
            </a:endParaRPr>
          </a:p>
        </p:txBody>
      </p:sp>
      <p:sp>
        <p:nvSpPr>
          <p:cNvPr id="209" name="PlaceHolder 3"/>
          <p:cNvSpPr>
            <a:spLocks noGrp="1"/>
          </p:cNvSpPr>
          <p:nvPr>
            <p:ph type="sldNum"/>
          </p:nvPr>
        </p:nvSpPr>
        <p:spPr>
          <a:xfrm>
            <a:off x="6553080" y="6356520"/>
            <a:ext cx="2131560" cy="363240"/>
          </a:xfrm>
          <a:prstGeom prst="rect">
            <a:avLst/>
          </a:prstGeom>
        </p:spPr>
        <p:txBody>
          <a:bodyPr anchor="ctr"/>
          <a:p>
            <a:endParaRPr b="0" lang="en-US" sz="2400" spc="-1" strike="noStrike">
              <a:latin typeface="Times New Roman"/>
            </a:endParaRPr>
          </a:p>
        </p:txBody>
      </p:sp>
      <p:sp>
        <p:nvSpPr>
          <p:cNvPr id="210" name="PlaceHolder 4"/>
          <p:cNvSpPr>
            <a:spLocks noGrp="1"/>
          </p:cNvSpPr>
          <p:nvPr>
            <p:ph type="title"/>
          </p:nvPr>
        </p:nvSpPr>
        <p:spPr>
          <a:xfrm>
            <a:off x="457200" y="273600"/>
            <a:ext cx="8229240" cy="1144800"/>
          </a:xfrm>
          <a:prstGeom prst="rect">
            <a:avLst/>
          </a:prstGeom>
        </p:spPr>
        <p:txBody>
          <a:bodyPr lIns="0" rIns="0" tIns="0" bIns="0" anchor="ctr"/>
          <a:p>
            <a:r>
              <a:rPr b="0" lang="en-GB" sz="1800" spc="-1" strike="noStrike">
                <a:solidFill>
                  <a:srgbClr val="000000"/>
                </a:solidFill>
                <a:latin typeface="Arial"/>
              </a:rPr>
              <a:t>Click to edit the title text format</a:t>
            </a:r>
            <a:endParaRPr b="0" lang="en-GB" sz="1800" spc="-1" strike="noStrike">
              <a:solidFill>
                <a:srgbClr val="000000"/>
              </a:solidFill>
              <a:latin typeface="Arial"/>
            </a:endParaRPr>
          </a:p>
        </p:txBody>
      </p:sp>
      <p:sp>
        <p:nvSpPr>
          <p:cNvPr id="211" name="PlaceHolder 5"/>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GB" sz="3200" spc="-1" strike="noStrike">
                <a:solidFill>
                  <a:srgbClr val="000000"/>
                </a:solidFill>
                <a:latin typeface="Calibri"/>
              </a:rPr>
              <a:t>Click to edit the outline text format</a:t>
            </a:r>
            <a:endParaRPr b="0" lang="en-GB" sz="3200" spc="-1" strike="noStrike">
              <a:solidFill>
                <a:srgbClr val="000000"/>
              </a:solidFill>
              <a:latin typeface="Calibri"/>
            </a:endParaRPr>
          </a:p>
          <a:p>
            <a:pPr lvl="1" marL="864000" indent="-324000">
              <a:spcBef>
                <a:spcPts val="1134"/>
              </a:spcBef>
              <a:buClr>
                <a:srgbClr val="000000"/>
              </a:buClr>
              <a:buSzPct val="75000"/>
              <a:buFont typeface="Symbol" charset="2"/>
              <a:buChar char=""/>
            </a:pPr>
            <a:r>
              <a:rPr b="0" lang="en-GB" sz="2000" spc="-1" strike="noStrike">
                <a:solidFill>
                  <a:srgbClr val="000000"/>
                </a:solidFill>
                <a:latin typeface="Calibri"/>
              </a:rPr>
              <a:t>Second Outline Level</a:t>
            </a:r>
            <a:endParaRPr b="0" lang="en-GB" sz="2000" spc="-1" strike="noStrike">
              <a:solidFill>
                <a:srgbClr val="000000"/>
              </a:solidFill>
              <a:latin typeface="Calibri"/>
            </a:endParaRPr>
          </a:p>
          <a:p>
            <a:pPr lvl="2" marL="1296000" indent="-288000">
              <a:spcBef>
                <a:spcPts val="850"/>
              </a:spcBef>
              <a:buClr>
                <a:srgbClr val="000000"/>
              </a:buClr>
              <a:buSzPct val="45000"/>
              <a:buFont typeface="Wingdings" charset="2"/>
              <a:buChar char=""/>
            </a:pPr>
            <a:r>
              <a:rPr b="0" lang="en-GB" sz="2000" spc="-1" strike="noStrike">
                <a:solidFill>
                  <a:srgbClr val="000000"/>
                </a:solidFill>
                <a:latin typeface="Calibri"/>
              </a:rPr>
              <a:t>Third Outline Level</a:t>
            </a:r>
            <a:endParaRPr b="0" lang="en-GB" sz="2000" spc="-1" strike="noStrike">
              <a:solidFill>
                <a:srgbClr val="000000"/>
              </a:solidFill>
              <a:latin typeface="Calibri"/>
            </a:endParaRPr>
          </a:p>
          <a:p>
            <a:pPr lvl="3" marL="1728000" indent="-216000">
              <a:spcBef>
                <a:spcPts val="567"/>
              </a:spcBef>
              <a:buClr>
                <a:srgbClr val="000000"/>
              </a:buClr>
              <a:buSzPct val="75000"/>
              <a:buFont typeface="Symbol" charset="2"/>
              <a:buChar char=""/>
            </a:pPr>
            <a:r>
              <a:rPr b="0" lang="en-GB" sz="2000" spc="-1" strike="noStrike">
                <a:solidFill>
                  <a:srgbClr val="000000"/>
                </a:solidFill>
                <a:latin typeface="Calibri"/>
              </a:rPr>
              <a:t>Fourth Outline Level</a:t>
            </a:r>
            <a:endParaRPr b="0" lang="en-GB" sz="2000" spc="-1" strike="noStrike">
              <a:solidFill>
                <a:srgbClr val="000000"/>
              </a:solidFill>
              <a:latin typeface="Calibri"/>
            </a:endParaRPr>
          </a:p>
          <a:p>
            <a:pPr lvl="4" marL="2160000" indent="-216000">
              <a:spcBef>
                <a:spcPts val="283"/>
              </a:spcBef>
              <a:buClr>
                <a:srgbClr val="000000"/>
              </a:buClr>
              <a:buSzPct val="45000"/>
              <a:buFont typeface="Wingdings" charset="2"/>
              <a:buChar char=""/>
            </a:pPr>
            <a:r>
              <a:rPr b="0" lang="en-GB" sz="2000" spc="-1" strike="noStrike">
                <a:solidFill>
                  <a:srgbClr val="000000"/>
                </a:solidFill>
                <a:latin typeface="Calibri"/>
              </a:rPr>
              <a:t>Fifth Outline Level</a:t>
            </a:r>
            <a:endParaRPr b="0" lang="en-GB" sz="2000" spc="-1" strike="noStrike">
              <a:solidFill>
                <a:srgbClr val="000000"/>
              </a:solidFill>
              <a:latin typeface="Calibri"/>
            </a:endParaRPr>
          </a:p>
          <a:p>
            <a:pPr lvl="5" marL="2592000" indent="-216000">
              <a:spcBef>
                <a:spcPts val="283"/>
              </a:spcBef>
              <a:buClr>
                <a:srgbClr val="000000"/>
              </a:buClr>
              <a:buSzPct val="45000"/>
              <a:buFont typeface="Wingdings" charset="2"/>
              <a:buChar char=""/>
            </a:pPr>
            <a:r>
              <a:rPr b="0" lang="en-GB" sz="2000" spc="-1" strike="noStrike">
                <a:solidFill>
                  <a:srgbClr val="000000"/>
                </a:solidFill>
                <a:latin typeface="Calibri"/>
              </a:rPr>
              <a:t>Sixth Outline Level</a:t>
            </a:r>
            <a:endParaRPr b="0" lang="en-GB" sz="2000" spc="-1" strike="noStrike">
              <a:solidFill>
                <a:srgbClr val="000000"/>
              </a:solidFill>
              <a:latin typeface="Calibri"/>
            </a:endParaRPr>
          </a:p>
          <a:p>
            <a:pPr lvl="6" marL="3024000" indent="-216000">
              <a:spcBef>
                <a:spcPts val="283"/>
              </a:spcBef>
              <a:buClr>
                <a:srgbClr val="000000"/>
              </a:buClr>
              <a:buSzPct val="45000"/>
              <a:buFont typeface="Wingdings" charset="2"/>
              <a:buChar char=""/>
            </a:pPr>
            <a:r>
              <a:rPr b="0" lang="en-GB" sz="2000" spc="-1" strike="noStrike">
                <a:solidFill>
                  <a:srgbClr val="000000"/>
                </a:solidFill>
                <a:latin typeface="Calibri"/>
              </a:rPr>
              <a:t>Seventh Outline Level</a:t>
            </a:r>
            <a:endParaRPr b="0" lang="en-GB" sz="20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spTree>
  </p:cSld>
  <p:clrMap bg1="lt1" bg2="lt2" tx1="dk1" tx2="dk2" accent1="accent1" accent2="accent2" accent3="accent3" accent4="accent4" accent5="accent5" accent6="accent6" hlink="hlink" folHlink="folHlink"/>
  <p:sldLayoutIdLst>
    <p:sldLayoutId id="2147483727" r:id="rId3"/>
    <p:sldLayoutId id="2147483728" r:id="rId4"/>
    <p:sldLayoutId id="2147483729" r:id="rId5"/>
    <p:sldLayoutId id="2147483730" r:id="rId6"/>
    <p:sldLayoutId id="2147483731" r:id="rId7"/>
    <p:sldLayoutId id="2147483732" r:id="rId8"/>
    <p:sldLayoutId id="2147483733" r:id="rId9"/>
    <p:sldLayoutId id="2147483734" r:id="rId10"/>
    <p:sldLayoutId id="2147483735" r:id="rId11"/>
    <p:sldLayoutId id="2147483736" r:id="rId12"/>
    <p:sldLayoutId id="2147483737" r:id="rId13"/>
    <p:sldLayoutId id="2147483738"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73.xml"/><Relationship Id="rId2" Type="http://schemas.openxmlformats.org/officeDocument/2006/relationships/notesSlide" Target="../notesSlides/notesSlide14.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53.xml"/><Relationship Id="rId2" Type="http://schemas.openxmlformats.org/officeDocument/2006/relationships/notesSlide" Target="../notesSlides/notesSlide19.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
</Relationships>
</file>

<file path=ppt/slides/_rels/slide20.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4.png"/><Relationship Id="rId3" Type="http://schemas.openxmlformats.org/officeDocument/2006/relationships/image" Target="../media/image5.png"/><Relationship Id="rId4" Type="http://schemas.openxmlformats.org/officeDocument/2006/relationships/slideLayout" Target="../slideLayouts/slideLayout61.xml"/><Relationship Id="rId5" Type="http://schemas.openxmlformats.org/officeDocument/2006/relationships/notesSlide" Target="../notesSlides/notesSlide20.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
</Relationships>
</file>

<file path=ppt/slides/_rels/slide22.xml.rels><?xml version="1.0" encoding="UTF-8"?>
<Relationships xmlns="http://schemas.openxmlformats.org/package/2006/relationships"><Relationship Id="rId1" Type="http://schemas.openxmlformats.org/officeDocument/2006/relationships/image" Target="../media/image6.jpeg"/><Relationship Id="rId2" Type="http://schemas.openxmlformats.org/officeDocument/2006/relationships/slideLayout" Target="../slideLayouts/slideLayout13.xml"/><Relationship Id="rId3" Type="http://schemas.openxmlformats.org/officeDocument/2006/relationships/notesSlide" Target="../notesSlides/notesSlide22.xml"/>
</Relationships>
</file>

<file path=ppt/slides/_rels/slide23.xml.rels><?xml version="1.0" encoding="UTF-8"?>
<Relationships xmlns="http://schemas.openxmlformats.org/package/2006/relationships"><Relationship Id="rId1" Type="http://schemas.openxmlformats.org/officeDocument/2006/relationships/image" Target="../media/image7.jpeg"/><Relationship Id="rId2" Type="http://schemas.openxmlformats.org/officeDocument/2006/relationships/slideLayout" Target="../slideLayouts/slideLayout61.xml"/><Relationship Id="rId3" Type="http://schemas.openxmlformats.org/officeDocument/2006/relationships/notesSlide" Target="../notesSlides/notesSlide23.xml"/>
</Relationships>
</file>

<file path=ppt/slides/_rels/slide24.xml.rels><?xml version="1.0" encoding="UTF-8"?>
<Relationships xmlns="http://schemas.openxmlformats.org/package/2006/relationships"><Relationship Id="rId1" Type="http://schemas.openxmlformats.org/officeDocument/2006/relationships/image" Target="../media/image8.jpeg"/><Relationship Id="rId2" Type="http://schemas.openxmlformats.org/officeDocument/2006/relationships/slideLayout" Target="../slideLayouts/slideLayout13.xml"/><Relationship Id="rId3" Type="http://schemas.openxmlformats.org/officeDocument/2006/relationships/notesSlide" Target="../notesSlides/notesSlide24.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3.xml"/>
</Relationships>
</file>

<file path=ppt/slides/_rels/slide4.xml.rels><?xml version="1.0" encoding="UTF-8"?>
<Relationships xmlns="http://schemas.openxmlformats.org/package/2006/relationships"><Relationship Id="rId1" Type="http://schemas.openxmlformats.org/officeDocument/2006/relationships/image" Target="../media/image2.wmf"/><Relationship Id="rId2" Type="http://schemas.openxmlformats.org/officeDocument/2006/relationships/slideLayout" Target="../slideLayouts/slideLayout37.xml"/><Relationship Id="rId3"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53.xml"/><Relationship Id="rId2"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0" name="TextShape 1"/>
          <p:cNvSpPr txBox="1"/>
          <p:nvPr/>
        </p:nvSpPr>
        <p:spPr>
          <a:xfrm>
            <a:off x="685800" y="2130480"/>
            <a:ext cx="7772040" cy="1469520"/>
          </a:xfrm>
          <a:prstGeom prst="rect">
            <a:avLst/>
          </a:prstGeom>
          <a:noFill/>
          <a:ln w="9360">
            <a:noFill/>
          </a:ln>
        </p:spPr>
        <p:txBody>
          <a:bodyPr anchor="ctr"/>
          <a:p>
            <a:pPr>
              <a:lnSpc>
                <a:spcPct val="100000"/>
              </a:lnSpc>
            </a:pPr>
            <a:r>
              <a:rPr b="0" lang="en-GB" sz="4400" spc="-1" strike="noStrike">
                <a:solidFill>
                  <a:srgbClr val="000000"/>
                </a:solidFill>
                <a:latin typeface="Calibri"/>
                <a:ea typeface="Noto Sans CJK SC"/>
              </a:rPr>
              <a:t>Introduction to Databases</a:t>
            </a:r>
            <a:endParaRPr b="0" lang="en-GB" sz="4400" spc="-1" strike="noStrike">
              <a:solidFill>
                <a:srgbClr val="000000"/>
              </a:solidFill>
              <a:latin typeface="Arial"/>
            </a:endParaRPr>
          </a:p>
        </p:txBody>
      </p:sp>
      <p:sp>
        <p:nvSpPr>
          <p:cNvPr id="291" name="TextShape 2"/>
          <p:cNvSpPr txBox="1"/>
          <p:nvPr/>
        </p:nvSpPr>
        <p:spPr>
          <a:xfrm>
            <a:off x="1371600" y="3886200"/>
            <a:ext cx="6400440" cy="1752120"/>
          </a:xfrm>
          <a:prstGeom prst="rect">
            <a:avLst/>
          </a:prstGeom>
          <a:noFill/>
          <a:ln w="9360">
            <a:noFill/>
          </a:ln>
        </p:spPr>
        <p:txBody>
          <a:bodyPr/>
          <a:p>
            <a:pPr marL="1800" indent="-344520" algn="ctr">
              <a:lnSpc>
                <a:spcPct val="100000"/>
              </a:lnSpc>
              <a:spcBef>
                <a:spcPts val="649"/>
              </a:spcBef>
            </a:pPr>
            <a:r>
              <a:rPr b="0" lang="en-US" sz="3200" spc="-1" strike="noStrike">
                <a:solidFill>
                  <a:srgbClr val="8b8b8b"/>
                </a:solidFill>
                <a:latin typeface="Calibri"/>
                <a:ea typeface="Noto Sans CJK SC"/>
              </a:rPr>
              <a:t>Paul kisambira</a:t>
            </a:r>
            <a:endParaRPr b="0" lang="en-US" sz="3200" spc="-1" strike="noStrike">
              <a:latin typeface="Arial"/>
            </a:endParaRPr>
          </a:p>
          <a:p>
            <a:pPr marL="1800" indent="-344520" algn="ctr">
              <a:lnSpc>
                <a:spcPct val="100000"/>
              </a:lnSpc>
              <a:spcBef>
                <a:spcPts val="649"/>
              </a:spcBef>
            </a:pPr>
            <a:r>
              <a:rPr b="0" lang="en-US" sz="3200" spc="-1" strike="noStrike">
                <a:solidFill>
                  <a:srgbClr val="8b8b8b"/>
                </a:solidFill>
                <a:latin typeface="Calibri"/>
                <a:ea typeface="Noto Sans CJK SC"/>
              </a:rPr>
              <a:t>Email: pkisambira@ucu.ac.ug</a:t>
            </a:r>
            <a:endParaRPr b="0" lang="en-US" sz="3200" spc="-1" strike="noStrike">
              <a:latin typeface="Arial"/>
            </a:endParaRPr>
          </a:p>
        </p:txBody>
      </p:sp>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1" name="TextShape 1"/>
          <p:cNvSpPr txBox="1"/>
          <p:nvPr/>
        </p:nvSpPr>
        <p:spPr>
          <a:xfrm>
            <a:off x="457200" y="274680"/>
            <a:ext cx="8229240" cy="1142640"/>
          </a:xfrm>
          <a:prstGeom prst="rect">
            <a:avLst/>
          </a:prstGeom>
          <a:noFill/>
          <a:ln w="9360">
            <a:noFill/>
          </a:ln>
        </p:spPr>
        <p:txBody>
          <a:bodyPr anchor="ctr"/>
          <a:p>
            <a:pPr algn="ctr">
              <a:lnSpc>
                <a:spcPct val="100000"/>
              </a:lnSpc>
            </a:pPr>
            <a:r>
              <a:rPr b="0" lang="en-GB" sz="4400" spc="-1" strike="noStrike">
                <a:solidFill>
                  <a:srgbClr val="000000"/>
                </a:solidFill>
                <a:latin typeface="Calibri"/>
                <a:ea typeface="Noto Sans CJK SC"/>
              </a:rPr>
              <a:t>Records</a:t>
            </a:r>
            <a:endParaRPr b="0" lang="en-GB" sz="4400" spc="-1" strike="noStrike">
              <a:solidFill>
                <a:srgbClr val="000000"/>
              </a:solidFill>
              <a:latin typeface="Arial"/>
            </a:endParaRPr>
          </a:p>
        </p:txBody>
      </p:sp>
      <p:sp>
        <p:nvSpPr>
          <p:cNvPr id="322" name="CustomShape 2"/>
          <p:cNvSpPr/>
          <p:nvPr/>
        </p:nvSpPr>
        <p:spPr>
          <a:xfrm>
            <a:off x="457200" y="1600200"/>
            <a:ext cx="8229240" cy="4525560"/>
          </a:xfrm>
          <a:prstGeom prst="rect">
            <a:avLst/>
          </a:prstGeom>
          <a:noFill/>
          <a:ln w="9360">
            <a:noFill/>
          </a:ln>
        </p:spPr>
        <p:style>
          <a:lnRef idx="0"/>
          <a:fillRef idx="0"/>
          <a:effectRef idx="0"/>
          <a:fontRef idx="minor"/>
        </p:style>
        <p:txBody>
          <a:bodyPr/>
          <a:p>
            <a:pPr marL="343080" indent="-340560">
              <a:lnSpc>
                <a:spcPct val="100000"/>
              </a:lnSpc>
              <a:spcBef>
                <a:spcPts val="649"/>
              </a:spcBef>
              <a:buClr>
                <a:srgbClr val="000000"/>
              </a:buClr>
              <a:buFont typeface="Arial"/>
              <a:buChar char="•"/>
            </a:pPr>
            <a:r>
              <a:rPr b="0" lang="en-US" sz="3200" spc="-1" strike="noStrike">
                <a:solidFill>
                  <a:srgbClr val="000000"/>
                </a:solidFill>
                <a:latin typeface="Calibri"/>
                <a:ea typeface="Noto Sans CJK SC"/>
              </a:rPr>
              <a:t>A bunch of fields form a record</a:t>
            </a:r>
            <a:endParaRPr b="0" lang="en-US" sz="3200" spc="-1" strike="noStrike">
              <a:latin typeface="Arial"/>
            </a:endParaRPr>
          </a:p>
          <a:p>
            <a:pPr marL="343080" indent="-340560">
              <a:lnSpc>
                <a:spcPct val="100000"/>
              </a:lnSpc>
              <a:spcBef>
                <a:spcPts val="649"/>
              </a:spcBef>
            </a:pPr>
            <a:endParaRPr b="0" lang="en-US" sz="3200" spc="-1" strike="noStrike">
              <a:latin typeface="Arial"/>
            </a:endParaRPr>
          </a:p>
          <a:p>
            <a:pPr marL="343080" indent="-340560">
              <a:lnSpc>
                <a:spcPct val="100000"/>
              </a:lnSpc>
              <a:spcBef>
                <a:spcPts val="649"/>
              </a:spcBef>
            </a:pPr>
            <a:endParaRPr b="0" lang="en-US" sz="3200" spc="-1" strike="noStrike">
              <a:latin typeface="Arial"/>
            </a:endParaRPr>
          </a:p>
          <a:p>
            <a:pPr marL="343080" indent="-340560">
              <a:lnSpc>
                <a:spcPct val="100000"/>
              </a:lnSpc>
              <a:spcBef>
                <a:spcPts val="649"/>
              </a:spcBef>
            </a:pPr>
            <a:endParaRPr b="0" lang="en-US" sz="3200" spc="-1" strike="noStrike">
              <a:latin typeface="Arial"/>
            </a:endParaRPr>
          </a:p>
          <a:p>
            <a:pPr marL="343080" indent="-340560">
              <a:lnSpc>
                <a:spcPct val="100000"/>
              </a:lnSpc>
              <a:spcBef>
                <a:spcPts val="649"/>
              </a:spcBef>
            </a:pPr>
            <a:endParaRPr b="0" lang="en-US" sz="3200" spc="-1" strike="noStrike">
              <a:latin typeface="Arial"/>
            </a:endParaRPr>
          </a:p>
          <a:p>
            <a:pPr marL="343080" indent="-340560">
              <a:lnSpc>
                <a:spcPct val="100000"/>
              </a:lnSpc>
              <a:spcBef>
                <a:spcPts val="649"/>
              </a:spcBef>
            </a:pPr>
            <a:endParaRPr b="0" lang="en-US" sz="3200" spc="-1" strike="noStrike">
              <a:latin typeface="Arial"/>
            </a:endParaRPr>
          </a:p>
          <a:p>
            <a:pPr marL="343080" indent="-340560">
              <a:lnSpc>
                <a:spcPct val="100000"/>
              </a:lnSpc>
              <a:spcBef>
                <a:spcPts val="649"/>
              </a:spcBef>
              <a:buClr>
                <a:srgbClr val="000000"/>
              </a:buClr>
              <a:buFont typeface="Arial"/>
              <a:buChar char="•"/>
            </a:pPr>
            <a:r>
              <a:rPr b="0" lang="en-US" sz="3200" spc="-1" strike="noStrike">
                <a:solidFill>
                  <a:srgbClr val="000000"/>
                </a:solidFill>
                <a:latin typeface="Calibri"/>
                <a:ea typeface="Noto Sans CJK SC"/>
              </a:rPr>
              <a:t>A record is an entity</a:t>
            </a:r>
            <a:endParaRPr b="0" lang="en-US" sz="3200" spc="-1" strike="noStrike">
              <a:latin typeface="Arial"/>
            </a:endParaRPr>
          </a:p>
          <a:p>
            <a:pPr marL="343080" indent="-340560">
              <a:lnSpc>
                <a:spcPct val="100000"/>
              </a:lnSpc>
              <a:spcBef>
                <a:spcPts val="649"/>
              </a:spcBef>
            </a:pPr>
            <a:endParaRPr b="0" lang="en-US" sz="3200" spc="-1" strike="noStrike">
              <a:latin typeface="Arial"/>
            </a:endParaRPr>
          </a:p>
        </p:txBody>
      </p:sp>
      <p:graphicFrame>
        <p:nvGraphicFramePr>
          <p:cNvPr id="323" name="Table 3"/>
          <p:cNvGraphicFramePr/>
          <p:nvPr/>
        </p:nvGraphicFramePr>
        <p:xfrm>
          <a:off x="3124080" y="3657600"/>
          <a:ext cx="2287080" cy="1271160"/>
        </p:xfrm>
        <a:graphic>
          <a:graphicData uri="http://schemas.openxmlformats.org/drawingml/2006/table">
            <a:tbl>
              <a:tblPr/>
              <a:tblGrid>
                <a:gridCol w="2287440"/>
              </a:tblGrid>
              <a:tr h="636480">
                <a:tc>
                  <a:txBody>
                    <a:bodyPr tIns="70560"/>
                    <a:p>
                      <a:pPr>
                        <a:lnSpc>
                          <a:spcPct val="93000"/>
                        </a:lnSpc>
                        <a:spcBef>
                          <a:spcPts val="564"/>
                        </a:spcBef>
                      </a:pPr>
                      <a:r>
                        <a:rPr b="0" lang="en-US" sz="2800" spc="-1" strike="noStrike">
                          <a:solidFill>
                            <a:srgbClr val="eeece1"/>
                          </a:solidFill>
                          <a:latin typeface="Arial"/>
                          <a:ea typeface="Noto Sans CJK SC"/>
                        </a:rPr>
                        <a:t>Last Name</a:t>
                      </a:r>
                      <a:endParaRPr b="0" lang="en-US" sz="2800" spc="-1" strike="noStrike">
                        <a:latin typeface="Arial"/>
                      </a:endParaRPr>
                    </a:p>
                  </a:txBody>
                  <a:tcPr marL="91440" marR="91440">
                    <a:lnL w="28080">
                      <a:solidFill>
                        <a:srgbClr val="000000"/>
                      </a:solidFill>
                    </a:lnL>
                    <a:lnR w="28080">
                      <a:solidFill>
                        <a:srgbClr val="000000"/>
                      </a:solidFill>
                    </a:lnR>
                    <a:lnT w="28080">
                      <a:solidFill>
                        <a:srgbClr val="000000"/>
                      </a:solidFill>
                    </a:lnT>
                    <a:lnB w="12240">
                      <a:solidFill>
                        <a:srgbClr val="000000"/>
                      </a:solidFill>
                    </a:lnB>
                    <a:solidFill>
                      <a:srgbClr val="000000"/>
                    </a:solidFill>
                  </a:tcPr>
                </a:tc>
              </a:tr>
              <a:tr h="634680">
                <a:tc>
                  <a:txBody>
                    <a:bodyPr tIns="70560"/>
                    <a:p>
                      <a:pPr>
                        <a:lnSpc>
                          <a:spcPct val="93000"/>
                        </a:lnSpc>
                        <a:spcBef>
                          <a:spcPts val="564"/>
                        </a:spcBef>
                      </a:pPr>
                      <a:r>
                        <a:rPr b="0" lang="en-US" sz="2800" spc="-1" strike="noStrike">
                          <a:solidFill>
                            <a:srgbClr val="000000"/>
                          </a:solidFill>
                          <a:latin typeface="Arial"/>
                          <a:ea typeface="Noto Sans CJK SC"/>
                        </a:rPr>
                        <a:t>Breimer</a:t>
                      </a:r>
                      <a:endParaRPr b="0" lang="en-US" sz="2800" spc="-1" strike="noStrike">
                        <a:latin typeface="Arial"/>
                      </a:endParaRPr>
                    </a:p>
                  </a:txBody>
                  <a:tcPr marL="91440" marR="91440">
                    <a:lnL w="28080">
                      <a:solidFill>
                        <a:srgbClr val="000000"/>
                      </a:solidFill>
                    </a:lnL>
                    <a:lnR w="28080">
                      <a:solidFill>
                        <a:srgbClr val="000000"/>
                      </a:solidFill>
                    </a:lnR>
                    <a:lnT w="12240">
                      <a:solidFill>
                        <a:srgbClr val="000000"/>
                      </a:solidFill>
                    </a:lnT>
                    <a:lnB w="28080">
                      <a:solidFill>
                        <a:srgbClr val="000000"/>
                      </a:solidFill>
                    </a:lnB>
                    <a:noFill/>
                  </a:tcPr>
                </a:tc>
              </a:tr>
            </a:tbl>
          </a:graphicData>
        </a:graphic>
      </p:graphicFrame>
      <p:graphicFrame>
        <p:nvGraphicFramePr>
          <p:cNvPr id="324" name="Table 4"/>
          <p:cNvGraphicFramePr/>
          <p:nvPr/>
        </p:nvGraphicFramePr>
        <p:xfrm>
          <a:off x="609480" y="3657600"/>
          <a:ext cx="2363400" cy="1271160"/>
        </p:xfrm>
        <a:graphic>
          <a:graphicData uri="http://schemas.openxmlformats.org/drawingml/2006/table">
            <a:tbl>
              <a:tblPr/>
              <a:tblGrid>
                <a:gridCol w="2363760"/>
              </a:tblGrid>
              <a:tr h="636480">
                <a:tc>
                  <a:txBody>
                    <a:bodyPr tIns="70560"/>
                    <a:p>
                      <a:pPr>
                        <a:lnSpc>
                          <a:spcPct val="93000"/>
                        </a:lnSpc>
                        <a:spcBef>
                          <a:spcPts val="564"/>
                        </a:spcBef>
                      </a:pPr>
                      <a:r>
                        <a:rPr b="0" lang="en-US" sz="2800" spc="-1" strike="noStrike">
                          <a:solidFill>
                            <a:srgbClr val="eeece1"/>
                          </a:solidFill>
                          <a:latin typeface="Arial"/>
                          <a:ea typeface="Noto Sans CJK SC"/>
                        </a:rPr>
                        <a:t>First Name</a:t>
                      </a:r>
                      <a:endParaRPr b="0" lang="en-US" sz="2800" spc="-1" strike="noStrike">
                        <a:latin typeface="Arial"/>
                      </a:endParaRPr>
                    </a:p>
                  </a:txBody>
                  <a:tcPr marL="91440" marR="91440">
                    <a:lnL w="28080">
                      <a:solidFill>
                        <a:srgbClr val="000000"/>
                      </a:solidFill>
                    </a:lnL>
                    <a:lnR w="28080">
                      <a:solidFill>
                        <a:srgbClr val="000000"/>
                      </a:solidFill>
                    </a:lnR>
                    <a:lnT w="28080">
                      <a:solidFill>
                        <a:srgbClr val="000000"/>
                      </a:solidFill>
                    </a:lnT>
                    <a:lnB w="12240">
                      <a:solidFill>
                        <a:srgbClr val="000000"/>
                      </a:solidFill>
                    </a:lnB>
                    <a:solidFill>
                      <a:srgbClr val="000000"/>
                    </a:solidFill>
                  </a:tcPr>
                </a:tc>
              </a:tr>
              <a:tr h="634680">
                <a:tc>
                  <a:txBody>
                    <a:bodyPr tIns="70560"/>
                    <a:p>
                      <a:pPr>
                        <a:lnSpc>
                          <a:spcPct val="93000"/>
                        </a:lnSpc>
                        <a:spcBef>
                          <a:spcPts val="564"/>
                        </a:spcBef>
                      </a:pPr>
                      <a:r>
                        <a:rPr b="0" lang="en-US" sz="2800" spc="-1" strike="noStrike">
                          <a:solidFill>
                            <a:srgbClr val="000000"/>
                          </a:solidFill>
                          <a:latin typeface="Arial"/>
                          <a:ea typeface="Noto Sans CJK SC"/>
                        </a:rPr>
                        <a:t>Eric</a:t>
                      </a:r>
                      <a:endParaRPr b="0" lang="en-US" sz="2800" spc="-1" strike="noStrike">
                        <a:latin typeface="Arial"/>
                      </a:endParaRPr>
                    </a:p>
                  </a:txBody>
                  <a:tcPr marL="91440" marR="91440">
                    <a:lnL w="28080">
                      <a:solidFill>
                        <a:srgbClr val="000000"/>
                      </a:solidFill>
                    </a:lnL>
                    <a:lnR w="28080">
                      <a:solidFill>
                        <a:srgbClr val="000000"/>
                      </a:solidFill>
                    </a:lnR>
                    <a:lnT w="12240">
                      <a:solidFill>
                        <a:srgbClr val="000000"/>
                      </a:solidFill>
                    </a:lnT>
                    <a:lnB w="28080">
                      <a:solidFill>
                        <a:srgbClr val="000000"/>
                      </a:solidFill>
                    </a:lnB>
                    <a:noFill/>
                  </a:tcPr>
                </a:tc>
              </a:tr>
            </a:tbl>
          </a:graphicData>
        </a:graphic>
      </p:graphicFrame>
      <p:graphicFrame>
        <p:nvGraphicFramePr>
          <p:cNvPr id="325" name="Table 5"/>
          <p:cNvGraphicFramePr/>
          <p:nvPr/>
        </p:nvGraphicFramePr>
        <p:xfrm>
          <a:off x="5562720" y="3657600"/>
          <a:ext cx="1220400" cy="1271160"/>
        </p:xfrm>
        <a:graphic>
          <a:graphicData uri="http://schemas.openxmlformats.org/drawingml/2006/table">
            <a:tbl>
              <a:tblPr/>
              <a:tblGrid>
                <a:gridCol w="1220760"/>
              </a:tblGrid>
              <a:tr h="636480">
                <a:tc>
                  <a:txBody>
                    <a:bodyPr tIns="70560"/>
                    <a:p>
                      <a:pPr>
                        <a:lnSpc>
                          <a:spcPct val="93000"/>
                        </a:lnSpc>
                        <a:spcBef>
                          <a:spcPts val="564"/>
                        </a:spcBef>
                      </a:pPr>
                      <a:r>
                        <a:rPr b="0" lang="en-US" sz="2800" spc="-1" strike="noStrike">
                          <a:solidFill>
                            <a:srgbClr val="eeece1"/>
                          </a:solidFill>
                          <a:latin typeface="Arial"/>
                          <a:ea typeface="Noto Sans CJK SC"/>
                        </a:rPr>
                        <a:t>Sex</a:t>
                      </a:r>
                      <a:endParaRPr b="0" lang="en-US" sz="2800" spc="-1" strike="noStrike">
                        <a:latin typeface="Arial"/>
                      </a:endParaRPr>
                    </a:p>
                  </a:txBody>
                  <a:tcPr marL="91440" marR="91440">
                    <a:lnL w="28080">
                      <a:solidFill>
                        <a:srgbClr val="000000"/>
                      </a:solidFill>
                    </a:lnL>
                    <a:lnR w="28080">
                      <a:solidFill>
                        <a:srgbClr val="000000"/>
                      </a:solidFill>
                    </a:lnR>
                    <a:lnT w="28080">
                      <a:solidFill>
                        <a:srgbClr val="000000"/>
                      </a:solidFill>
                    </a:lnT>
                    <a:lnB w="12240">
                      <a:solidFill>
                        <a:srgbClr val="000000"/>
                      </a:solidFill>
                    </a:lnB>
                    <a:solidFill>
                      <a:srgbClr val="000000"/>
                    </a:solidFill>
                  </a:tcPr>
                </a:tc>
              </a:tr>
              <a:tr h="634680">
                <a:tc>
                  <a:txBody>
                    <a:bodyPr tIns="70560"/>
                    <a:p>
                      <a:pPr>
                        <a:lnSpc>
                          <a:spcPct val="93000"/>
                        </a:lnSpc>
                        <a:spcBef>
                          <a:spcPts val="564"/>
                        </a:spcBef>
                      </a:pPr>
                      <a:r>
                        <a:rPr b="0" lang="en-US" sz="2800" spc="-1" strike="noStrike">
                          <a:solidFill>
                            <a:srgbClr val="000000"/>
                          </a:solidFill>
                          <a:latin typeface="Arial"/>
                          <a:ea typeface="Noto Sans CJK SC"/>
                        </a:rPr>
                        <a:t>Yes</a:t>
                      </a:r>
                      <a:endParaRPr b="0" lang="en-US" sz="2800" spc="-1" strike="noStrike">
                        <a:latin typeface="Arial"/>
                      </a:endParaRPr>
                    </a:p>
                  </a:txBody>
                  <a:tcPr marL="91440" marR="91440">
                    <a:lnL w="28080">
                      <a:solidFill>
                        <a:srgbClr val="000000"/>
                      </a:solidFill>
                    </a:lnL>
                    <a:lnR w="28080">
                      <a:solidFill>
                        <a:srgbClr val="000000"/>
                      </a:solidFill>
                    </a:lnR>
                    <a:lnT w="12240">
                      <a:solidFill>
                        <a:srgbClr val="000000"/>
                      </a:solidFill>
                    </a:lnT>
                    <a:lnB w="28080">
                      <a:solidFill>
                        <a:srgbClr val="000000"/>
                      </a:solidFill>
                    </a:lnB>
                    <a:noFill/>
                  </a:tcPr>
                </a:tc>
              </a:tr>
            </a:tbl>
          </a:graphicData>
        </a:graphic>
      </p:graphicFrame>
      <p:graphicFrame>
        <p:nvGraphicFramePr>
          <p:cNvPr id="326" name="Table 6"/>
          <p:cNvGraphicFramePr/>
          <p:nvPr/>
        </p:nvGraphicFramePr>
        <p:xfrm>
          <a:off x="6934320" y="3657600"/>
          <a:ext cx="1525320" cy="1271160"/>
        </p:xfrm>
        <a:graphic>
          <a:graphicData uri="http://schemas.openxmlformats.org/drawingml/2006/table">
            <a:tbl>
              <a:tblPr/>
              <a:tblGrid>
                <a:gridCol w="1525320"/>
              </a:tblGrid>
              <a:tr h="636480">
                <a:tc>
                  <a:txBody>
                    <a:bodyPr tIns="70560"/>
                    <a:p>
                      <a:pPr>
                        <a:lnSpc>
                          <a:spcPct val="93000"/>
                        </a:lnSpc>
                        <a:spcBef>
                          <a:spcPts val="564"/>
                        </a:spcBef>
                      </a:pPr>
                      <a:r>
                        <a:rPr b="0" lang="en-US" sz="2800" spc="-1" strike="noStrike">
                          <a:solidFill>
                            <a:srgbClr val="eeece1"/>
                          </a:solidFill>
                          <a:latin typeface="Arial"/>
                          <a:ea typeface="Noto Sans CJK SC"/>
                        </a:rPr>
                        <a:t>Weight</a:t>
                      </a:r>
                      <a:endParaRPr b="0" lang="en-US" sz="2800" spc="-1" strike="noStrike">
                        <a:latin typeface="Arial"/>
                      </a:endParaRPr>
                    </a:p>
                  </a:txBody>
                  <a:tcPr marL="91440" marR="91440">
                    <a:lnL w="28080">
                      <a:solidFill>
                        <a:srgbClr val="000000"/>
                      </a:solidFill>
                    </a:lnL>
                    <a:lnR w="28080">
                      <a:solidFill>
                        <a:srgbClr val="000000"/>
                      </a:solidFill>
                    </a:lnR>
                    <a:lnT w="28080">
                      <a:solidFill>
                        <a:srgbClr val="000000"/>
                      </a:solidFill>
                    </a:lnT>
                    <a:lnB w="12240">
                      <a:solidFill>
                        <a:srgbClr val="000000"/>
                      </a:solidFill>
                    </a:lnB>
                    <a:solidFill>
                      <a:srgbClr val="000000"/>
                    </a:solidFill>
                  </a:tcPr>
                </a:tc>
              </a:tr>
              <a:tr h="634680">
                <a:tc>
                  <a:txBody>
                    <a:bodyPr tIns="70560"/>
                    <a:p>
                      <a:pPr algn="r">
                        <a:lnSpc>
                          <a:spcPct val="93000"/>
                        </a:lnSpc>
                        <a:spcBef>
                          <a:spcPts val="564"/>
                        </a:spcBef>
                      </a:pPr>
                      <a:r>
                        <a:rPr b="0" lang="en-US" sz="2800" spc="-1" strike="noStrike">
                          <a:solidFill>
                            <a:srgbClr val="000000"/>
                          </a:solidFill>
                          <a:latin typeface="Arial"/>
                          <a:ea typeface="Noto Sans CJK SC"/>
                        </a:rPr>
                        <a:t>263</a:t>
                      </a:r>
                      <a:endParaRPr b="0" lang="en-US" sz="2800" spc="-1" strike="noStrike">
                        <a:latin typeface="Arial"/>
                      </a:endParaRPr>
                    </a:p>
                  </a:txBody>
                  <a:tcPr marL="91440" marR="91440">
                    <a:lnL w="28080">
                      <a:solidFill>
                        <a:srgbClr val="000000"/>
                      </a:solidFill>
                    </a:lnL>
                    <a:lnR w="28080">
                      <a:solidFill>
                        <a:srgbClr val="000000"/>
                      </a:solidFill>
                    </a:lnR>
                    <a:lnT w="12240">
                      <a:solidFill>
                        <a:srgbClr val="000000"/>
                      </a:solidFill>
                    </a:lnT>
                    <a:lnB w="28080">
                      <a:solidFill>
                        <a:srgbClr val="000000"/>
                      </a:solidFill>
                    </a:lnB>
                    <a:noFill/>
                  </a:tcPr>
                </a:tc>
              </a:tr>
            </a:tbl>
          </a:graphicData>
        </a:graphic>
      </p:graphicFrame>
    </p:spTree>
  </p:cSld>
  <p:timing>
    <p:tnLst>
      <p:par>
        <p:cTn id="55" dur="indefinite" restart="never" nodeType="tmRoot">
          <p:childTnLst>
            <p:seq>
              <p:cTn id="56" dur="indefinite"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7" name="TextShape 1"/>
          <p:cNvSpPr txBox="1"/>
          <p:nvPr/>
        </p:nvSpPr>
        <p:spPr>
          <a:xfrm>
            <a:off x="457200" y="274680"/>
            <a:ext cx="8229240" cy="1142640"/>
          </a:xfrm>
          <a:prstGeom prst="rect">
            <a:avLst/>
          </a:prstGeom>
          <a:noFill/>
          <a:ln w="9360">
            <a:noFill/>
          </a:ln>
        </p:spPr>
        <p:txBody>
          <a:bodyPr anchor="ctr"/>
          <a:p>
            <a:pPr algn="ctr">
              <a:lnSpc>
                <a:spcPct val="100000"/>
              </a:lnSpc>
            </a:pPr>
            <a:r>
              <a:rPr b="0" lang="en-GB" sz="4400" spc="-1" strike="noStrike">
                <a:solidFill>
                  <a:srgbClr val="000000"/>
                </a:solidFill>
                <a:latin typeface="Calibri"/>
                <a:ea typeface="Noto Sans CJK SC"/>
              </a:rPr>
              <a:t>Tables</a:t>
            </a:r>
            <a:endParaRPr b="0" lang="en-GB" sz="4400" spc="-1" strike="noStrike">
              <a:solidFill>
                <a:srgbClr val="000000"/>
              </a:solidFill>
              <a:latin typeface="Arial"/>
            </a:endParaRPr>
          </a:p>
        </p:txBody>
      </p:sp>
      <p:sp>
        <p:nvSpPr>
          <p:cNvPr id="328" name="CustomShape 2"/>
          <p:cNvSpPr/>
          <p:nvPr/>
        </p:nvSpPr>
        <p:spPr>
          <a:xfrm>
            <a:off x="457200" y="1600200"/>
            <a:ext cx="8229240" cy="4525560"/>
          </a:xfrm>
          <a:prstGeom prst="rect">
            <a:avLst/>
          </a:prstGeom>
          <a:noFill/>
          <a:ln w="9360">
            <a:noFill/>
          </a:ln>
        </p:spPr>
        <p:style>
          <a:lnRef idx="0"/>
          <a:fillRef idx="0"/>
          <a:effectRef idx="0"/>
          <a:fontRef idx="minor"/>
        </p:style>
        <p:txBody>
          <a:bodyPr/>
          <a:p>
            <a:pPr marL="343080" indent="-340560">
              <a:lnSpc>
                <a:spcPct val="100000"/>
              </a:lnSpc>
              <a:spcBef>
                <a:spcPts val="564"/>
              </a:spcBef>
              <a:buClr>
                <a:srgbClr val="000000"/>
              </a:buClr>
              <a:buFont typeface="Arial"/>
              <a:buChar char="•"/>
            </a:pPr>
            <a:r>
              <a:rPr b="0" lang="en-US" sz="2800" spc="-1" strike="noStrike">
                <a:solidFill>
                  <a:srgbClr val="000000"/>
                </a:solidFill>
                <a:latin typeface="Calibri"/>
                <a:ea typeface="Noto Sans CJK SC"/>
              </a:rPr>
              <a:t>A bunch of records forms a table</a:t>
            </a:r>
            <a:endParaRPr b="0" lang="en-US" sz="2800" spc="-1" strike="noStrike">
              <a:latin typeface="Arial"/>
            </a:endParaRPr>
          </a:p>
          <a:p>
            <a:pPr marL="343080" indent="-340560">
              <a:lnSpc>
                <a:spcPct val="100000"/>
              </a:lnSpc>
              <a:spcBef>
                <a:spcPts val="564"/>
              </a:spcBef>
            </a:pPr>
            <a:endParaRPr b="0" lang="en-US" sz="2800" spc="-1" strike="noStrike">
              <a:latin typeface="Arial"/>
            </a:endParaRPr>
          </a:p>
          <a:p>
            <a:pPr marL="343080" indent="-340560">
              <a:lnSpc>
                <a:spcPct val="100000"/>
              </a:lnSpc>
              <a:spcBef>
                <a:spcPts val="564"/>
              </a:spcBef>
            </a:pPr>
            <a:endParaRPr b="0" lang="en-US" sz="2800" spc="-1" strike="noStrike">
              <a:latin typeface="Arial"/>
            </a:endParaRPr>
          </a:p>
          <a:p>
            <a:pPr marL="343080" indent="-340560">
              <a:lnSpc>
                <a:spcPct val="100000"/>
              </a:lnSpc>
              <a:spcBef>
                <a:spcPts val="564"/>
              </a:spcBef>
            </a:pPr>
            <a:endParaRPr b="0" lang="en-US" sz="2800" spc="-1" strike="noStrike">
              <a:latin typeface="Arial"/>
            </a:endParaRPr>
          </a:p>
          <a:p>
            <a:pPr marL="343080" indent="-340560">
              <a:lnSpc>
                <a:spcPct val="100000"/>
              </a:lnSpc>
              <a:spcBef>
                <a:spcPts val="564"/>
              </a:spcBef>
            </a:pPr>
            <a:endParaRPr b="0" lang="en-US" sz="2800" spc="-1" strike="noStrike">
              <a:latin typeface="Arial"/>
            </a:endParaRPr>
          </a:p>
          <a:p>
            <a:pPr marL="343080" indent="-340560">
              <a:lnSpc>
                <a:spcPct val="100000"/>
              </a:lnSpc>
              <a:spcBef>
                <a:spcPts val="564"/>
              </a:spcBef>
            </a:pPr>
            <a:endParaRPr b="0" lang="en-US" sz="2800" spc="-1" strike="noStrike">
              <a:latin typeface="Arial"/>
            </a:endParaRPr>
          </a:p>
          <a:p>
            <a:pPr marL="343080" indent="-340560">
              <a:lnSpc>
                <a:spcPct val="100000"/>
              </a:lnSpc>
              <a:spcBef>
                <a:spcPts val="564"/>
              </a:spcBef>
            </a:pPr>
            <a:endParaRPr b="0" lang="en-US" sz="2800" spc="-1" strike="noStrike">
              <a:latin typeface="Arial"/>
            </a:endParaRPr>
          </a:p>
          <a:p>
            <a:pPr marL="343080" indent="-340560">
              <a:lnSpc>
                <a:spcPct val="100000"/>
              </a:lnSpc>
              <a:spcBef>
                <a:spcPts val="564"/>
              </a:spcBef>
              <a:buClr>
                <a:srgbClr val="000000"/>
              </a:buClr>
              <a:buFont typeface="Arial"/>
              <a:buChar char="•"/>
            </a:pPr>
            <a:r>
              <a:rPr b="0" lang="en-US" sz="2800" spc="-1" strike="noStrike">
                <a:solidFill>
                  <a:srgbClr val="000000"/>
                </a:solidFill>
                <a:latin typeface="Calibri"/>
                <a:ea typeface="Noto Sans CJK SC"/>
              </a:rPr>
              <a:t>A table is a group of related entities</a:t>
            </a:r>
            <a:endParaRPr b="0" lang="en-US" sz="2800" spc="-1" strike="noStrike">
              <a:latin typeface="Arial"/>
            </a:endParaRPr>
          </a:p>
          <a:p>
            <a:pPr marL="343080" indent="-340560">
              <a:lnSpc>
                <a:spcPct val="100000"/>
              </a:lnSpc>
              <a:spcBef>
                <a:spcPts val="564"/>
              </a:spcBef>
            </a:pPr>
            <a:endParaRPr b="0" lang="en-US" sz="2800" spc="-1" strike="noStrike">
              <a:latin typeface="Arial"/>
            </a:endParaRPr>
          </a:p>
        </p:txBody>
      </p:sp>
      <p:graphicFrame>
        <p:nvGraphicFramePr>
          <p:cNvPr id="329" name="Table 3"/>
          <p:cNvGraphicFramePr/>
          <p:nvPr/>
        </p:nvGraphicFramePr>
        <p:xfrm>
          <a:off x="609480" y="2666880"/>
          <a:ext cx="8002080" cy="2338200"/>
        </p:xfrm>
        <a:graphic>
          <a:graphicData uri="http://schemas.openxmlformats.org/drawingml/2006/table">
            <a:tbl>
              <a:tblPr/>
              <a:tblGrid>
                <a:gridCol w="2000160"/>
                <a:gridCol w="3716280"/>
                <a:gridCol w="1066680"/>
                <a:gridCol w="1218960"/>
              </a:tblGrid>
              <a:tr h="583920">
                <a:tc>
                  <a:txBody>
                    <a:bodyPr tIns="70560"/>
                    <a:p>
                      <a:pPr>
                        <a:lnSpc>
                          <a:spcPct val="93000"/>
                        </a:lnSpc>
                        <a:spcBef>
                          <a:spcPts val="564"/>
                        </a:spcBef>
                      </a:pPr>
                      <a:r>
                        <a:rPr b="0" lang="en-US" sz="2800" spc="-1" strike="noStrike">
                          <a:solidFill>
                            <a:srgbClr val="eeece1"/>
                          </a:solidFill>
                          <a:latin typeface="Arial"/>
                          <a:ea typeface="Noto Sans CJK SC"/>
                        </a:rPr>
                        <a:t>First Name</a:t>
                      </a:r>
                      <a:endParaRPr b="0" lang="en-US" sz="2800" spc="-1" strike="noStrike">
                        <a:latin typeface="Arial"/>
                      </a:endParaRPr>
                    </a:p>
                  </a:txBody>
                  <a:tcPr marL="91440" marR="91440">
                    <a:lnL w="28080">
                      <a:solidFill>
                        <a:srgbClr val="000000"/>
                      </a:solidFill>
                    </a:lnL>
                    <a:lnR w="12240">
                      <a:solidFill>
                        <a:srgbClr val="000000"/>
                      </a:solidFill>
                    </a:lnR>
                    <a:lnT w="28080">
                      <a:solidFill>
                        <a:srgbClr val="000000"/>
                      </a:solidFill>
                    </a:lnT>
                    <a:lnB w="12240">
                      <a:solidFill>
                        <a:srgbClr val="000000"/>
                      </a:solidFill>
                    </a:lnB>
                    <a:solidFill>
                      <a:srgbClr val="000000"/>
                    </a:solidFill>
                  </a:tcPr>
                </a:tc>
                <a:tc>
                  <a:txBody>
                    <a:bodyPr tIns="70560"/>
                    <a:p>
                      <a:pPr>
                        <a:lnSpc>
                          <a:spcPct val="93000"/>
                        </a:lnSpc>
                        <a:spcBef>
                          <a:spcPts val="564"/>
                        </a:spcBef>
                      </a:pPr>
                      <a:r>
                        <a:rPr b="0" lang="en-US" sz="2800" spc="-1" strike="noStrike">
                          <a:solidFill>
                            <a:srgbClr val="eeece1"/>
                          </a:solidFill>
                          <a:latin typeface="Arial"/>
                          <a:ea typeface="Noto Sans CJK SC"/>
                        </a:rPr>
                        <a:t>Last Name</a:t>
                      </a:r>
                      <a:endParaRPr b="0" lang="en-US" sz="2800" spc="-1" strike="noStrike">
                        <a:latin typeface="Arial"/>
                      </a:endParaRPr>
                    </a:p>
                  </a:txBody>
                  <a:tcPr marL="91440" marR="91440">
                    <a:lnL w="12240">
                      <a:solidFill>
                        <a:srgbClr val="000000"/>
                      </a:solidFill>
                    </a:lnL>
                    <a:lnR w="12240">
                      <a:solidFill>
                        <a:srgbClr val="000000"/>
                      </a:solidFill>
                    </a:lnR>
                    <a:lnT w="28080">
                      <a:solidFill>
                        <a:srgbClr val="000000"/>
                      </a:solidFill>
                    </a:lnT>
                    <a:lnB w="12240">
                      <a:solidFill>
                        <a:srgbClr val="000000"/>
                      </a:solidFill>
                    </a:lnB>
                    <a:solidFill>
                      <a:srgbClr val="000000"/>
                    </a:solidFill>
                  </a:tcPr>
                </a:tc>
                <a:tc>
                  <a:txBody>
                    <a:bodyPr tIns="70560"/>
                    <a:p>
                      <a:pPr>
                        <a:lnSpc>
                          <a:spcPct val="93000"/>
                        </a:lnSpc>
                        <a:spcBef>
                          <a:spcPts val="564"/>
                        </a:spcBef>
                      </a:pPr>
                      <a:r>
                        <a:rPr b="0" lang="en-US" sz="2800" spc="-1" strike="noStrike">
                          <a:solidFill>
                            <a:srgbClr val="eeece1"/>
                          </a:solidFill>
                          <a:latin typeface="Arial"/>
                          <a:ea typeface="Noto Sans CJK SC"/>
                        </a:rPr>
                        <a:t>Sex</a:t>
                      </a:r>
                      <a:endParaRPr b="0" lang="en-US" sz="2800" spc="-1" strike="noStrike">
                        <a:latin typeface="Arial"/>
                      </a:endParaRPr>
                    </a:p>
                  </a:txBody>
                  <a:tcPr marL="91440" marR="91440">
                    <a:lnL w="12240">
                      <a:solidFill>
                        <a:srgbClr val="000000"/>
                      </a:solidFill>
                    </a:lnL>
                    <a:lnR w="12240">
                      <a:solidFill>
                        <a:srgbClr val="000000"/>
                      </a:solidFill>
                    </a:lnR>
                    <a:lnT w="28080">
                      <a:solidFill>
                        <a:srgbClr val="000000"/>
                      </a:solidFill>
                    </a:lnT>
                    <a:lnB w="12240">
                      <a:solidFill>
                        <a:srgbClr val="000000"/>
                      </a:solidFill>
                    </a:lnB>
                    <a:solidFill>
                      <a:srgbClr val="000000"/>
                    </a:solidFill>
                  </a:tcPr>
                </a:tc>
                <a:tc>
                  <a:txBody>
                    <a:bodyPr tIns="70560"/>
                    <a:p>
                      <a:pPr>
                        <a:lnSpc>
                          <a:spcPct val="93000"/>
                        </a:lnSpc>
                        <a:spcBef>
                          <a:spcPts val="564"/>
                        </a:spcBef>
                      </a:pPr>
                      <a:r>
                        <a:rPr b="0" lang="en-US" sz="2800" spc="-1" strike="noStrike">
                          <a:solidFill>
                            <a:srgbClr val="eeece1"/>
                          </a:solidFill>
                          <a:latin typeface="Arial"/>
                          <a:ea typeface="Noto Sans CJK SC"/>
                        </a:rPr>
                        <a:t>Age</a:t>
                      </a:r>
                      <a:endParaRPr b="0" lang="en-US" sz="2800" spc="-1" strike="noStrike">
                        <a:latin typeface="Arial"/>
                      </a:endParaRPr>
                    </a:p>
                  </a:txBody>
                  <a:tcPr marL="91440" marR="91440">
                    <a:lnL w="12240">
                      <a:solidFill>
                        <a:srgbClr val="000000"/>
                      </a:solidFill>
                    </a:lnL>
                    <a:lnR w="28080">
                      <a:solidFill>
                        <a:srgbClr val="000000"/>
                      </a:solidFill>
                    </a:lnR>
                    <a:lnT w="28080">
                      <a:solidFill>
                        <a:srgbClr val="000000"/>
                      </a:solidFill>
                    </a:lnT>
                    <a:lnB w="12240">
                      <a:solidFill>
                        <a:srgbClr val="000000"/>
                      </a:solidFill>
                    </a:lnB>
                    <a:solidFill>
                      <a:srgbClr val="000000"/>
                    </a:solidFill>
                  </a:tcPr>
                </a:tc>
              </a:tr>
              <a:tr h="585720">
                <a:tc>
                  <a:txBody>
                    <a:bodyPr tIns="70560"/>
                    <a:p>
                      <a:pPr>
                        <a:lnSpc>
                          <a:spcPct val="93000"/>
                        </a:lnSpc>
                        <a:spcBef>
                          <a:spcPts val="564"/>
                        </a:spcBef>
                      </a:pPr>
                      <a:r>
                        <a:rPr b="0" lang="en-US" sz="2800" spc="-1" strike="noStrike">
                          <a:solidFill>
                            <a:srgbClr val="000000"/>
                          </a:solidFill>
                          <a:latin typeface="Arial"/>
                          <a:ea typeface="Noto Sans CJK SC"/>
                        </a:rPr>
                        <a:t>Eric</a:t>
                      </a:r>
                      <a:endParaRPr b="0" lang="en-US" sz="2800" spc="-1" strike="noStrike">
                        <a:latin typeface="Arial"/>
                      </a:endParaRPr>
                    </a:p>
                  </a:txBody>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xBody>
                    <a:bodyPr tIns="70560"/>
                    <a:p>
                      <a:pPr>
                        <a:lnSpc>
                          <a:spcPct val="93000"/>
                        </a:lnSpc>
                        <a:spcBef>
                          <a:spcPts val="564"/>
                        </a:spcBef>
                      </a:pPr>
                      <a:r>
                        <a:rPr b="0" lang="en-US" sz="2800" spc="-1" strike="noStrike">
                          <a:solidFill>
                            <a:srgbClr val="000000"/>
                          </a:solidFill>
                          <a:latin typeface="Arial"/>
                          <a:ea typeface="Noto Sans CJK SC"/>
                        </a:rPr>
                        <a:t>Breimer</a:t>
                      </a:r>
                      <a:endParaRPr b="0" lang="en-US" sz="2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tIns="70560"/>
                    <a:p>
                      <a:pPr>
                        <a:lnSpc>
                          <a:spcPct val="93000"/>
                        </a:lnSpc>
                        <a:spcBef>
                          <a:spcPts val="564"/>
                        </a:spcBef>
                      </a:pPr>
                      <a:r>
                        <a:rPr b="0" lang="en-US" sz="2800" spc="-1" strike="noStrike">
                          <a:solidFill>
                            <a:srgbClr val="000000"/>
                          </a:solidFill>
                          <a:latin typeface="Arial"/>
                          <a:ea typeface="Noto Sans CJK SC"/>
                        </a:rPr>
                        <a:t>M</a:t>
                      </a:r>
                      <a:endParaRPr b="0" lang="en-US" sz="2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tIns="70560"/>
                    <a:p>
                      <a:pPr>
                        <a:lnSpc>
                          <a:spcPct val="93000"/>
                        </a:lnSpc>
                        <a:spcBef>
                          <a:spcPts val="564"/>
                        </a:spcBef>
                      </a:pPr>
                      <a:r>
                        <a:rPr b="0" lang="en-US" sz="2800" spc="-1" strike="noStrike">
                          <a:solidFill>
                            <a:srgbClr val="000000"/>
                          </a:solidFill>
                          <a:latin typeface="Arial"/>
                          <a:ea typeface="Noto Sans CJK SC"/>
                        </a:rPr>
                        <a:t>30</a:t>
                      </a:r>
                      <a:endParaRPr b="0" lang="en-US" sz="2800" spc="-1" strike="noStrike">
                        <a:latin typeface="Arial"/>
                      </a:endParaRPr>
                    </a:p>
                  </a:txBody>
                  <a:tcPr marL="91440" marR="91440">
                    <a:lnL w="12240">
                      <a:solidFill>
                        <a:srgbClr val="000000"/>
                      </a:solidFill>
                    </a:lnL>
                    <a:lnR w="28080">
                      <a:solidFill>
                        <a:srgbClr val="000000"/>
                      </a:solidFill>
                    </a:lnR>
                    <a:lnT w="12240">
                      <a:solidFill>
                        <a:srgbClr val="000000"/>
                      </a:solidFill>
                    </a:lnT>
                    <a:lnB w="12240">
                      <a:solidFill>
                        <a:srgbClr val="000000"/>
                      </a:solidFill>
                    </a:lnB>
                    <a:noFill/>
                  </a:tcPr>
                </a:tc>
              </a:tr>
              <a:tr h="583920">
                <a:tc>
                  <a:txBody>
                    <a:bodyPr tIns="70560"/>
                    <a:p>
                      <a:pPr>
                        <a:lnSpc>
                          <a:spcPct val="93000"/>
                        </a:lnSpc>
                        <a:spcBef>
                          <a:spcPts val="564"/>
                        </a:spcBef>
                      </a:pPr>
                      <a:r>
                        <a:rPr b="0" lang="en-US" sz="2800" spc="-1" strike="noStrike">
                          <a:solidFill>
                            <a:srgbClr val="000000"/>
                          </a:solidFill>
                          <a:latin typeface="Arial"/>
                          <a:ea typeface="Noto Sans CJK SC"/>
                        </a:rPr>
                        <a:t>Jeff</a:t>
                      </a:r>
                      <a:endParaRPr b="0" lang="en-US" sz="2800" spc="-1" strike="noStrike">
                        <a:latin typeface="Arial"/>
                      </a:endParaRPr>
                    </a:p>
                  </a:txBody>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xBody>
                    <a:bodyPr tIns="70560"/>
                    <a:p>
                      <a:pPr>
                        <a:lnSpc>
                          <a:spcPct val="93000"/>
                        </a:lnSpc>
                        <a:spcBef>
                          <a:spcPts val="564"/>
                        </a:spcBef>
                      </a:pPr>
                      <a:r>
                        <a:rPr b="0" lang="en-US" sz="2800" spc="-1" strike="noStrike">
                          <a:solidFill>
                            <a:srgbClr val="000000"/>
                          </a:solidFill>
                          <a:latin typeface="Arial"/>
                          <a:ea typeface="Noto Sans CJK SC"/>
                        </a:rPr>
                        <a:t>Albert</a:t>
                      </a:r>
                      <a:endParaRPr b="0" lang="en-US" sz="2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tIns="70560"/>
                    <a:p>
                      <a:pPr>
                        <a:lnSpc>
                          <a:spcPct val="93000"/>
                        </a:lnSpc>
                        <a:spcBef>
                          <a:spcPts val="564"/>
                        </a:spcBef>
                      </a:pPr>
                      <a:r>
                        <a:rPr b="0" lang="en-US" sz="2800" spc="-1" strike="noStrike">
                          <a:solidFill>
                            <a:srgbClr val="000000"/>
                          </a:solidFill>
                          <a:latin typeface="Arial"/>
                          <a:ea typeface="Noto Sans CJK SC"/>
                        </a:rPr>
                        <a:t>M</a:t>
                      </a:r>
                      <a:endParaRPr b="0" lang="en-US" sz="2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tIns="70560"/>
                    <a:p>
                      <a:pPr>
                        <a:lnSpc>
                          <a:spcPct val="93000"/>
                        </a:lnSpc>
                        <a:spcBef>
                          <a:spcPts val="564"/>
                        </a:spcBef>
                      </a:pPr>
                      <a:r>
                        <a:rPr b="0" lang="en-US" sz="2800" spc="-1" strike="noStrike">
                          <a:solidFill>
                            <a:srgbClr val="000000"/>
                          </a:solidFill>
                          <a:latin typeface="Arial"/>
                          <a:ea typeface="Noto Sans CJK SC"/>
                        </a:rPr>
                        <a:t>22</a:t>
                      </a:r>
                      <a:endParaRPr b="0" lang="en-US" sz="2800" spc="-1" strike="noStrike">
                        <a:latin typeface="Arial"/>
                      </a:endParaRPr>
                    </a:p>
                  </a:txBody>
                  <a:tcPr marL="91440" marR="91440">
                    <a:lnL w="12240">
                      <a:solidFill>
                        <a:srgbClr val="000000"/>
                      </a:solidFill>
                    </a:lnL>
                    <a:lnR w="28080">
                      <a:solidFill>
                        <a:srgbClr val="000000"/>
                      </a:solidFill>
                    </a:lnR>
                    <a:lnT w="12240">
                      <a:solidFill>
                        <a:srgbClr val="000000"/>
                      </a:solidFill>
                    </a:lnT>
                    <a:lnB w="12240">
                      <a:solidFill>
                        <a:srgbClr val="000000"/>
                      </a:solidFill>
                    </a:lnB>
                    <a:noFill/>
                  </a:tcPr>
                </a:tc>
              </a:tr>
              <a:tr h="584640">
                <a:tc>
                  <a:txBody>
                    <a:bodyPr tIns="70560"/>
                    <a:p>
                      <a:pPr>
                        <a:lnSpc>
                          <a:spcPct val="93000"/>
                        </a:lnSpc>
                        <a:spcBef>
                          <a:spcPts val="564"/>
                        </a:spcBef>
                      </a:pPr>
                      <a:r>
                        <a:rPr b="0" lang="en-US" sz="2800" spc="-1" strike="noStrike">
                          <a:solidFill>
                            <a:srgbClr val="000000"/>
                          </a:solidFill>
                          <a:latin typeface="Arial"/>
                          <a:ea typeface="Noto Sans CJK SC"/>
                        </a:rPr>
                        <a:t>Jackie</a:t>
                      </a:r>
                      <a:endParaRPr b="0" lang="en-US" sz="2800" spc="-1" strike="noStrike">
                        <a:latin typeface="Arial"/>
                      </a:endParaRPr>
                    </a:p>
                  </a:txBody>
                  <a:tcPr marL="91440" marR="91440">
                    <a:lnL w="28080">
                      <a:solidFill>
                        <a:srgbClr val="000000"/>
                      </a:solidFill>
                    </a:lnL>
                    <a:lnR w="12240">
                      <a:solidFill>
                        <a:srgbClr val="000000"/>
                      </a:solidFill>
                    </a:lnR>
                    <a:lnT w="12240">
                      <a:solidFill>
                        <a:srgbClr val="000000"/>
                      </a:solidFill>
                    </a:lnT>
                    <a:lnB w="28080">
                      <a:solidFill>
                        <a:srgbClr val="000000"/>
                      </a:solidFill>
                    </a:lnB>
                    <a:noFill/>
                  </a:tcPr>
                </a:tc>
                <a:tc>
                  <a:txBody>
                    <a:bodyPr tIns="70560"/>
                    <a:p>
                      <a:pPr>
                        <a:lnSpc>
                          <a:spcPct val="93000"/>
                        </a:lnSpc>
                        <a:spcBef>
                          <a:spcPts val="564"/>
                        </a:spcBef>
                      </a:pPr>
                      <a:r>
                        <a:rPr b="0" lang="en-US" sz="2800" spc="-1" strike="noStrike">
                          <a:solidFill>
                            <a:srgbClr val="000000"/>
                          </a:solidFill>
                          <a:latin typeface="Arial"/>
                          <a:ea typeface="Noto Sans CJK SC"/>
                        </a:rPr>
                        <a:t>Pizzo</a:t>
                      </a:r>
                      <a:endParaRPr b="0" lang="en-US" sz="2800" spc="-1" strike="noStrike">
                        <a:latin typeface="Arial"/>
                      </a:endParaRPr>
                    </a:p>
                  </a:txBody>
                  <a:tcPr marL="91440" marR="91440">
                    <a:lnL w="12240">
                      <a:solidFill>
                        <a:srgbClr val="000000"/>
                      </a:solidFill>
                    </a:lnL>
                    <a:lnR w="12240">
                      <a:solidFill>
                        <a:srgbClr val="000000"/>
                      </a:solidFill>
                    </a:lnR>
                    <a:lnT w="12240">
                      <a:solidFill>
                        <a:srgbClr val="000000"/>
                      </a:solidFill>
                    </a:lnT>
                    <a:lnB w="28080">
                      <a:solidFill>
                        <a:srgbClr val="000000"/>
                      </a:solidFill>
                    </a:lnB>
                    <a:noFill/>
                  </a:tcPr>
                </a:tc>
                <a:tc>
                  <a:txBody>
                    <a:bodyPr tIns="70560"/>
                    <a:p>
                      <a:pPr>
                        <a:lnSpc>
                          <a:spcPct val="93000"/>
                        </a:lnSpc>
                        <a:spcBef>
                          <a:spcPts val="564"/>
                        </a:spcBef>
                      </a:pPr>
                      <a:r>
                        <a:rPr b="0" lang="en-US" sz="2800" spc="-1" strike="noStrike">
                          <a:solidFill>
                            <a:srgbClr val="000000"/>
                          </a:solidFill>
                          <a:latin typeface="Arial"/>
                          <a:ea typeface="Noto Sans CJK SC"/>
                        </a:rPr>
                        <a:t>F</a:t>
                      </a:r>
                      <a:endParaRPr b="0" lang="en-US" sz="2800" spc="-1" strike="noStrike">
                        <a:latin typeface="Arial"/>
                      </a:endParaRPr>
                    </a:p>
                  </a:txBody>
                  <a:tcPr marL="91440" marR="91440">
                    <a:lnL w="12240">
                      <a:solidFill>
                        <a:srgbClr val="000000"/>
                      </a:solidFill>
                    </a:lnL>
                    <a:lnR w="12240">
                      <a:solidFill>
                        <a:srgbClr val="000000"/>
                      </a:solidFill>
                    </a:lnR>
                    <a:lnT w="12240">
                      <a:solidFill>
                        <a:srgbClr val="000000"/>
                      </a:solidFill>
                    </a:lnT>
                    <a:lnB w="28080">
                      <a:solidFill>
                        <a:srgbClr val="000000"/>
                      </a:solidFill>
                    </a:lnB>
                    <a:noFill/>
                  </a:tcPr>
                </a:tc>
                <a:tc>
                  <a:txBody>
                    <a:bodyPr tIns="70560"/>
                    <a:p>
                      <a:pPr>
                        <a:lnSpc>
                          <a:spcPct val="93000"/>
                        </a:lnSpc>
                        <a:spcBef>
                          <a:spcPts val="564"/>
                        </a:spcBef>
                      </a:pPr>
                      <a:r>
                        <a:rPr b="0" lang="en-US" sz="2800" spc="-1" strike="noStrike">
                          <a:solidFill>
                            <a:srgbClr val="000000"/>
                          </a:solidFill>
                          <a:latin typeface="Arial"/>
                          <a:ea typeface="Noto Sans CJK SC"/>
                        </a:rPr>
                        <a:t>21</a:t>
                      </a:r>
                      <a:endParaRPr b="0" lang="en-US" sz="2800" spc="-1" strike="noStrike">
                        <a:latin typeface="Arial"/>
                      </a:endParaRPr>
                    </a:p>
                  </a:txBody>
                  <a:tcPr marL="91440" marR="91440">
                    <a:lnL w="12240">
                      <a:solidFill>
                        <a:srgbClr val="000000"/>
                      </a:solidFill>
                    </a:lnL>
                    <a:lnR w="28080">
                      <a:solidFill>
                        <a:srgbClr val="000000"/>
                      </a:solidFill>
                    </a:lnR>
                    <a:lnT w="12240">
                      <a:solidFill>
                        <a:srgbClr val="000000"/>
                      </a:solidFill>
                    </a:lnT>
                    <a:lnB w="28080">
                      <a:solidFill>
                        <a:srgbClr val="000000"/>
                      </a:solidFill>
                    </a:lnB>
                    <a:noFill/>
                  </a:tcPr>
                </a:tc>
              </a:tr>
            </a:tbl>
          </a:graphicData>
        </a:graphic>
      </p:graphicFrame>
    </p:spTree>
  </p:cSld>
  <p:timing>
    <p:tnLst>
      <p:par>
        <p:cTn id="57" dur="indefinite" restart="never" nodeType="tmRoot">
          <p:childTnLst>
            <p:seq>
              <p:cTn id="58" dur="indefinite"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0" name="TextShape 1"/>
          <p:cNvSpPr txBox="1"/>
          <p:nvPr/>
        </p:nvSpPr>
        <p:spPr>
          <a:xfrm>
            <a:off x="457200" y="274680"/>
            <a:ext cx="8229240" cy="1142640"/>
          </a:xfrm>
          <a:prstGeom prst="rect">
            <a:avLst/>
          </a:prstGeom>
          <a:noFill/>
          <a:ln w="9360">
            <a:noFill/>
          </a:ln>
        </p:spPr>
        <p:txBody>
          <a:bodyPr anchor="ctr"/>
          <a:p>
            <a:pPr algn="ctr">
              <a:lnSpc>
                <a:spcPct val="100000"/>
              </a:lnSpc>
            </a:pPr>
            <a:r>
              <a:rPr b="0" lang="en-GB" sz="4400" spc="-1" strike="noStrike">
                <a:solidFill>
                  <a:srgbClr val="000000"/>
                </a:solidFill>
                <a:latin typeface="Calibri"/>
                <a:ea typeface="Noto Sans CJK SC"/>
              </a:rPr>
              <a:t>Databases</a:t>
            </a:r>
            <a:endParaRPr b="0" lang="en-GB" sz="4400" spc="-1" strike="noStrike">
              <a:solidFill>
                <a:srgbClr val="000000"/>
              </a:solidFill>
              <a:latin typeface="Arial"/>
            </a:endParaRPr>
          </a:p>
        </p:txBody>
      </p:sp>
      <p:sp>
        <p:nvSpPr>
          <p:cNvPr id="331" name="CustomShape 2"/>
          <p:cNvSpPr/>
          <p:nvPr/>
        </p:nvSpPr>
        <p:spPr>
          <a:xfrm>
            <a:off x="457200" y="1600200"/>
            <a:ext cx="8229240" cy="4525560"/>
          </a:xfrm>
          <a:prstGeom prst="rect">
            <a:avLst/>
          </a:prstGeom>
          <a:noFill/>
          <a:ln w="9360">
            <a:noFill/>
          </a:ln>
        </p:spPr>
        <p:style>
          <a:lnRef idx="0"/>
          <a:fillRef idx="0"/>
          <a:effectRef idx="0"/>
          <a:fontRef idx="minor"/>
        </p:style>
        <p:txBody>
          <a:bodyPr/>
          <a:p>
            <a:pPr marL="343080" indent="-340560">
              <a:lnSpc>
                <a:spcPct val="100000"/>
              </a:lnSpc>
              <a:spcBef>
                <a:spcPts val="649"/>
              </a:spcBef>
              <a:buClr>
                <a:srgbClr val="000000"/>
              </a:buClr>
              <a:buFont typeface="Arial"/>
              <a:buChar char="•"/>
            </a:pPr>
            <a:r>
              <a:rPr b="0" lang="en-US" sz="3200" spc="-1" strike="noStrike">
                <a:solidFill>
                  <a:srgbClr val="000000"/>
                </a:solidFill>
                <a:latin typeface="Calibri"/>
                <a:ea typeface="Noto Sans CJK SC"/>
              </a:rPr>
              <a:t>A bunch of tables form a database</a:t>
            </a:r>
            <a:endParaRPr b="0" lang="en-US" sz="3200" spc="-1" strike="noStrike">
              <a:latin typeface="Arial"/>
            </a:endParaRPr>
          </a:p>
          <a:p>
            <a:pPr marL="343080" indent="-340560">
              <a:lnSpc>
                <a:spcPct val="100000"/>
              </a:lnSpc>
              <a:spcBef>
                <a:spcPts val="649"/>
              </a:spcBef>
            </a:pPr>
            <a:endParaRPr b="0" lang="en-US" sz="3200" spc="-1" strike="noStrike">
              <a:latin typeface="Arial"/>
            </a:endParaRPr>
          </a:p>
          <a:p>
            <a:pPr marL="343080" indent="-340560">
              <a:lnSpc>
                <a:spcPct val="100000"/>
              </a:lnSpc>
              <a:spcBef>
                <a:spcPts val="649"/>
              </a:spcBef>
            </a:pPr>
            <a:endParaRPr b="0" lang="en-US" sz="3200" spc="-1" strike="noStrike">
              <a:latin typeface="Arial"/>
            </a:endParaRPr>
          </a:p>
          <a:p>
            <a:pPr marL="343080" indent="-340560">
              <a:lnSpc>
                <a:spcPct val="100000"/>
              </a:lnSpc>
              <a:spcBef>
                <a:spcPts val="649"/>
              </a:spcBef>
            </a:pPr>
            <a:endParaRPr b="0" lang="en-US" sz="3200" spc="-1" strike="noStrike">
              <a:latin typeface="Arial"/>
            </a:endParaRPr>
          </a:p>
          <a:p>
            <a:pPr marL="343080" indent="-340560">
              <a:lnSpc>
                <a:spcPct val="100000"/>
              </a:lnSpc>
              <a:spcBef>
                <a:spcPts val="649"/>
              </a:spcBef>
            </a:pPr>
            <a:endParaRPr b="0" lang="en-US" sz="3200" spc="-1" strike="noStrike">
              <a:latin typeface="Arial"/>
            </a:endParaRPr>
          </a:p>
          <a:p>
            <a:pPr marL="343080" indent="-340560">
              <a:lnSpc>
                <a:spcPct val="100000"/>
              </a:lnSpc>
              <a:spcBef>
                <a:spcPts val="649"/>
              </a:spcBef>
              <a:buClr>
                <a:srgbClr val="000000"/>
              </a:buClr>
              <a:buFont typeface="Arial"/>
              <a:buChar char="•"/>
            </a:pPr>
            <a:r>
              <a:rPr b="0" lang="en-US" sz="3200" spc="-1" strike="noStrike">
                <a:solidFill>
                  <a:srgbClr val="000000"/>
                </a:solidFill>
                <a:latin typeface="Calibri"/>
                <a:ea typeface="Noto Sans CJK SC"/>
              </a:rPr>
              <a:t>A database can represent a single business or an entire market</a:t>
            </a:r>
            <a:endParaRPr b="0" lang="en-US" sz="3200" spc="-1" strike="noStrike">
              <a:latin typeface="Arial"/>
            </a:endParaRPr>
          </a:p>
          <a:p>
            <a:pPr marL="343080" indent="-340560">
              <a:lnSpc>
                <a:spcPct val="100000"/>
              </a:lnSpc>
              <a:spcBef>
                <a:spcPts val="649"/>
              </a:spcBef>
            </a:pPr>
            <a:endParaRPr b="0" lang="en-US" sz="3200" spc="-1" strike="noStrike">
              <a:latin typeface="Arial"/>
            </a:endParaRPr>
          </a:p>
        </p:txBody>
      </p:sp>
      <p:graphicFrame>
        <p:nvGraphicFramePr>
          <p:cNvPr id="332" name="Table 3"/>
          <p:cNvGraphicFramePr/>
          <p:nvPr/>
        </p:nvGraphicFramePr>
        <p:xfrm>
          <a:off x="914400" y="2514600"/>
          <a:ext cx="2287080" cy="1604520"/>
        </p:xfrm>
        <a:graphic>
          <a:graphicData uri="http://schemas.openxmlformats.org/drawingml/2006/table">
            <a:tbl>
              <a:tblPr/>
              <a:tblGrid>
                <a:gridCol w="457200"/>
                <a:gridCol w="457200"/>
                <a:gridCol w="458640"/>
                <a:gridCol w="457200"/>
                <a:gridCol w="457200"/>
              </a:tblGrid>
              <a:tr h="315720">
                <a:tc gridSpan="5">
                  <a:txBody>
                    <a:bodyPr tIns="59760"/>
                    <a:p>
                      <a:pPr>
                        <a:lnSpc>
                          <a:spcPct val="93000"/>
                        </a:lnSpc>
                        <a:spcBef>
                          <a:spcPts val="326"/>
                        </a:spcBef>
                      </a:pPr>
                      <a:r>
                        <a:rPr b="1" lang="en-US" sz="1600" spc="-1" strike="noStrike">
                          <a:solidFill>
                            <a:srgbClr val="000000"/>
                          </a:solidFill>
                          <a:latin typeface="Arial"/>
                          <a:ea typeface="Noto Sans CJK SC"/>
                        </a:rPr>
                        <a:t>Customer Table</a:t>
                      </a:r>
                      <a:endParaRPr b="0" lang="en-US" sz="1600" spc="-1" strike="noStrike">
                        <a:latin typeface="Arial"/>
                      </a:endParaRPr>
                    </a:p>
                  </a:txBody>
                  <a:tcPr marL="91440" marR="91440">
                    <a:lnL w="28080">
                      <a:solidFill>
                        <a:srgbClr val="000000"/>
                      </a:solidFill>
                    </a:lnL>
                    <a:lnR w="28080">
                      <a:solidFill>
                        <a:srgbClr val="000000"/>
                      </a:solidFill>
                    </a:lnR>
                    <a:lnT w="28080">
                      <a:solidFill>
                        <a:srgbClr val="000000"/>
                      </a:solidFill>
                    </a:lnT>
                    <a:lnB w="12240">
                      <a:solidFill>
                        <a:srgbClr val="000000"/>
                      </a:solidFill>
                    </a:lnB>
                    <a:solidFill>
                      <a:srgbClr val="ffffff"/>
                    </a:solidFill>
                  </a:tcPr>
                </a:tc>
                <a:tc hMerge="1">
                  <a:tcPr>
                    <a:solidFill>
                      <a:srgbClr val="729fcf"/>
                    </a:solidFill>
                  </a:tcPr>
                </a:tc>
                <a:tc hMerge="1">
                  <a:tcPr>
                    <a:solidFill>
                      <a:srgbClr val="729fcf"/>
                    </a:solidFill>
                  </a:tcPr>
                </a:tc>
                <a:tc hMerge="1">
                  <a:tcPr>
                    <a:solidFill>
                      <a:srgbClr val="729fcf"/>
                    </a:solidFill>
                  </a:tcPr>
                </a:tc>
                <a:tc hMerge="1">
                  <a:tcPr>
                    <a:solidFill>
                      <a:srgbClr val="729fcf"/>
                    </a:solidFill>
                  </a:tcPr>
                </a:tc>
              </a:tr>
              <a:tr h="444600">
                <a:tc>
                  <a:tcPr marL="91440" marR="91440">
                    <a:lnL w="28080">
                      <a:solidFill>
                        <a:srgbClr val="000000"/>
                      </a:solidFill>
                    </a:lnL>
                    <a:lnR w="12240">
                      <a:solidFill>
                        <a:srgbClr val="000000"/>
                      </a:solidFill>
                    </a:lnR>
                    <a:lnT w="12240">
                      <a:solidFill>
                        <a:srgbClr val="000000"/>
                      </a:solidFill>
                    </a:lnT>
                    <a:lnB w="12240">
                      <a:solidFill>
                        <a:srgbClr val="000000"/>
                      </a:solidFill>
                    </a:lnB>
                    <a:solidFill>
                      <a:srgbClr val="ffffff"/>
                    </a:solidFill>
                  </a:tcPr>
                </a:tc>
                <a:tc>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cPr marL="91440" marR="91440">
                    <a:lnL w="12240">
                      <a:solidFill>
                        <a:srgbClr val="000000"/>
                      </a:solidFill>
                    </a:lnL>
                    <a:lnR w="28080">
                      <a:solidFill>
                        <a:srgbClr val="000000"/>
                      </a:solidFill>
                    </a:lnR>
                    <a:lnT w="12240">
                      <a:solidFill>
                        <a:srgbClr val="000000"/>
                      </a:solidFill>
                    </a:lnT>
                    <a:lnB w="12240">
                      <a:solidFill>
                        <a:srgbClr val="000000"/>
                      </a:solidFill>
                    </a:lnB>
                    <a:solidFill>
                      <a:srgbClr val="ffffff"/>
                    </a:solidFill>
                  </a:tcPr>
                </a:tc>
              </a:tr>
              <a:tr h="444600">
                <a:tc>
                  <a:tcPr marL="91440" marR="91440">
                    <a:lnL w="28080">
                      <a:solidFill>
                        <a:srgbClr val="000000"/>
                      </a:solidFill>
                    </a:lnL>
                    <a:lnR w="12240">
                      <a:solidFill>
                        <a:srgbClr val="000000"/>
                      </a:solidFill>
                    </a:lnR>
                    <a:lnT w="12240">
                      <a:solidFill>
                        <a:srgbClr val="000000"/>
                      </a:solidFill>
                    </a:lnT>
                    <a:lnB w="12240">
                      <a:solidFill>
                        <a:srgbClr val="000000"/>
                      </a:solidFill>
                    </a:lnB>
                    <a:solidFill>
                      <a:srgbClr val="ffffff"/>
                    </a:solidFill>
                  </a:tcPr>
                </a:tc>
                <a:tc>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cPr marL="91440" marR="91440">
                    <a:lnL w="12240">
                      <a:solidFill>
                        <a:srgbClr val="000000"/>
                      </a:solidFill>
                    </a:lnL>
                    <a:lnR w="28080">
                      <a:solidFill>
                        <a:srgbClr val="000000"/>
                      </a:solidFill>
                    </a:lnR>
                    <a:lnT w="12240">
                      <a:solidFill>
                        <a:srgbClr val="000000"/>
                      </a:solidFill>
                    </a:lnT>
                    <a:lnB w="12240">
                      <a:solidFill>
                        <a:srgbClr val="000000"/>
                      </a:solidFill>
                    </a:lnB>
                    <a:solidFill>
                      <a:srgbClr val="ffffff"/>
                    </a:solidFill>
                  </a:tcPr>
                </a:tc>
              </a:tr>
              <a:tr h="444600">
                <a:tc>
                  <a:tcPr marL="91440" marR="91440">
                    <a:lnL w="28080">
                      <a:solidFill>
                        <a:srgbClr val="000000"/>
                      </a:solidFill>
                    </a:lnL>
                    <a:lnR w="12240">
                      <a:solidFill>
                        <a:srgbClr val="000000"/>
                      </a:solidFill>
                    </a:lnR>
                    <a:lnT w="12240">
                      <a:solidFill>
                        <a:srgbClr val="000000"/>
                      </a:solidFill>
                    </a:lnT>
                    <a:lnB w="28080">
                      <a:solidFill>
                        <a:srgbClr val="000000"/>
                      </a:solidFill>
                    </a:lnB>
                    <a:solidFill>
                      <a:srgbClr val="ffffff"/>
                    </a:solidFill>
                  </a:tcPr>
                </a:tc>
                <a:tc>
                  <a:tcPr marL="91440" marR="91440">
                    <a:lnL w="12240">
                      <a:solidFill>
                        <a:srgbClr val="000000"/>
                      </a:solidFill>
                    </a:lnL>
                    <a:lnR w="12240">
                      <a:solidFill>
                        <a:srgbClr val="000000"/>
                      </a:solidFill>
                    </a:lnR>
                    <a:lnT w="12240">
                      <a:solidFill>
                        <a:srgbClr val="000000"/>
                      </a:solidFill>
                    </a:lnT>
                    <a:lnB w="28080">
                      <a:solidFill>
                        <a:srgbClr val="000000"/>
                      </a:solidFill>
                    </a:lnB>
                    <a:solidFill>
                      <a:srgbClr val="ffffff"/>
                    </a:solidFill>
                  </a:tcPr>
                </a:tc>
                <a:tc>
                  <a:tcPr marL="91440" marR="91440">
                    <a:lnL w="12240">
                      <a:solidFill>
                        <a:srgbClr val="000000"/>
                      </a:solidFill>
                    </a:lnL>
                    <a:lnR w="12240">
                      <a:solidFill>
                        <a:srgbClr val="000000"/>
                      </a:solidFill>
                    </a:lnR>
                    <a:lnT w="12240">
                      <a:solidFill>
                        <a:srgbClr val="000000"/>
                      </a:solidFill>
                    </a:lnT>
                    <a:lnB w="28080">
                      <a:solidFill>
                        <a:srgbClr val="000000"/>
                      </a:solidFill>
                    </a:lnB>
                    <a:solidFill>
                      <a:srgbClr val="ffffff"/>
                    </a:solidFill>
                  </a:tcPr>
                </a:tc>
                <a:tc>
                  <a:tcPr marL="91440" marR="91440">
                    <a:lnL w="12240">
                      <a:solidFill>
                        <a:srgbClr val="000000"/>
                      </a:solidFill>
                    </a:lnL>
                    <a:lnR w="12240">
                      <a:solidFill>
                        <a:srgbClr val="000000"/>
                      </a:solidFill>
                    </a:lnR>
                    <a:lnT w="12240">
                      <a:solidFill>
                        <a:srgbClr val="000000"/>
                      </a:solidFill>
                    </a:lnT>
                    <a:lnB w="28080">
                      <a:solidFill>
                        <a:srgbClr val="000000"/>
                      </a:solidFill>
                    </a:lnB>
                    <a:solidFill>
                      <a:srgbClr val="ffffff"/>
                    </a:solidFill>
                  </a:tcPr>
                </a:tc>
                <a:tc>
                  <a:tcPr marL="91440" marR="91440">
                    <a:lnL w="12240">
                      <a:solidFill>
                        <a:srgbClr val="000000"/>
                      </a:solidFill>
                    </a:lnL>
                    <a:lnR w="28080">
                      <a:solidFill>
                        <a:srgbClr val="000000"/>
                      </a:solidFill>
                    </a:lnR>
                    <a:lnT w="12240">
                      <a:solidFill>
                        <a:srgbClr val="000000"/>
                      </a:solidFill>
                    </a:lnT>
                    <a:lnB w="28080">
                      <a:solidFill>
                        <a:srgbClr val="000000"/>
                      </a:solidFill>
                    </a:lnB>
                    <a:solidFill>
                      <a:srgbClr val="ffffff"/>
                    </a:solidFill>
                  </a:tcPr>
                </a:tc>
              </a:tr>
            </a:tbl>
          </a:graphicData>
        </a:graphic>
      </p:graphicFrame>
      <p:graphicFrame>
        <p:nvGraphicFramePr>
          <p:cNvPr id="333" name="Table 4"/>
          <p:cNvGraphicFramePr/>
          <p:nvPr/>
        </p:nvGraphicFramePr>
        <p:xfrm>
          <a:off x="2743200" y="3276720"/>
          <a:ext cx="2287080" cy="1604520"/>
        </p:xfrm>
        <a:graphic>
          <a:graphicData uri="http://schemas.openxmlformats.org/drawingml/2006/table">
            <a:tbl>
              <a:tblPr/>
              <a:tblGrid>
                <a:gridCol w="457200"/>
                <a:gridCol w="457200"/>
                <a:gridCol w="458640"/>
                <a:gridCol w="457200"/>
                <a:gridCol w="457200"/>
              </a:tblGrid>
              <a:tr h="315720">
                <a:tc gridSpan="5">
                  <a:txBody>
                    <a:bodyPr tIns="59760"/>
                    <a:p>
                      <a:pPr>
                        <a:lnSpc>
                          <a:spcPct val="93000"/>
                        </a:lnSpc>
                        <a:spcBef>
                          <a:spcPts val="326"/>
                        </a:spcBef>
                      </a:pPr>
                      <a:r>
                        <a:rPr b="1" lang="en-US" sz="1600" spc="-1" strike="noStrike">
                          <a:solidFill>
                            <a:srgbClr val="000000"/>
                          </a:solidFill>
                          <a:latin typeface="Arial"/>
                          <a:ea typeface="Noto Sans CJK SC"/>
                        </a:rPr>
                        <a:t>Product Table</a:t>
                      </a:r>
                      <a:endParaRPr b="0" lang="en-US" sz="1600" spc="-1" strike="noStrike">
                        <a:latin typeface="Arial"/>
                      </a:endParaRPr>
                    </a:p>
                  </a:txBody>
                  <a:tcPr marL="91440" marR="91440">
                    <a:lnL w="28080">
                      <a:solidFill>
                        <a:srgbClr val="000000"/>
                      </a:solidFill>
                    </a:lnL>
                    <a:lnR w="28080">
                      <a:solidFill>
                        <a:srgbClr val="000000"/>
                      </a:solidFill>
                    </a:lnR>
                    <a:lnT w="28080">
                      <a:solidFill>
                        <a:srgbClr val="000000"/>
                      </a:solidFill>
                    </a:lnT>
                    <a:lnB w="12240">
                      <a:solidFill>
                        <a:srgbClr val="000000"/>
                      </a:solidFill>
                    </a:lnB>
                    <a:solidFill>
                      <a:srgbClr val="ffffff"/>
                    </a:solidFill>
                  </a:tcPr>
                </a:tc>
                <a:tc hMerge="1">
                  <a:tcPr>
                    <a:solidFill>
                      <a:srgbClr val="729fcf"/>
                    </a:solidFill>
                  </a:tcPr>
                </a:tc>
                <a:tc hMerge="1">
                  <a:tcPr>
                    <a:solidFill>
                      <a:srgbClr val="729fcf"/>
                    </a:solidFill>
                  </a:tcPr>
                </a:tc>
                <a:tc hMerge="1">
                  <a:tcPr>
                    <a:solidFill>
                      <a:srgbClr val="729fcf"/>
                    </a:solidFill>
                  </a:tcPr>
                </a:tc>
                <a:tc hMerge="1">
                  <a:tcPr>
                    <a:solidFill>
                      <a:srgbClr val="729fcf"/>
                    </a:solidFill>
                  </a:tcPr>
                </a:tc>
              </a:tr>
              <a:tr h="444600">
                <a:tc>
                  <a:tcPr marL="91440" marR="91440">
                    <a:lnL w="28080">
                      <a:solidFill>
                        <a:srgbClr val="000000"/>
                      </a:solidFill>
                    </a:lnL>
                    <a:lnR w="12240">
                      <a:solidFill>
                        <a:srgbClr val="000000"/>
                      </a:solidFill>
                    </a:lnR>
                    <a:lnT w="12240">
                      <a:solidFill>
                        <a:srgbClr val="000000"/>
                      </a:solidFill>
                    </a:lnT>
                    <a:lnB w="12240">
                      <a:solidFill>
                        <a:srgbClr val="000000"/>
                      </a:solidFill>
                    </a:lnB>
                    <a:solidFill>
                      <a:srgbClr val="ffffff"/>
                    </a:solidFill>
                  </a:tcPr>
                </a:tc>
                <a:tc>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cPr marL="91440" marR="91440">
                    <a:lnL w="12240">
                      <a:solidFill>
                        <a:srgbClr val="000000"/>
                      </a:solidFill>
                    </a:lnL>
                    <a:lnR w="28080">
                      <a:solidFill>
                        <a:srgbClr val="000000"/>
                      </a:solidFill>
                    </a:lnR>
                    <a:lnT w="12240">
                      <a:solidFill>
                        <a:srgbClr val="000000"/>
                      </a:solidFill>
                    </a:lnT>
                    <a:lnB w="12240">
                      <a:solidFill>
                        <a:srgbClr val="000000"/>
                      </a:solidFill>
                    </a:lnB>
                    <a:solidFill>
                      <a:srgbClr val="ffffff"/>
                    </a:solidFill>
                  </a:tcPr>
                </a:tc>
              </a:tr>
              <a:tr h="444600">
                <a:tc>
                  <a:tcPr marL="91440" marR="91440">
                    <a:lnL w="28080">
                      <a:solidFill>
                        <a:srgbClr val="000000"/>
                      </a:solidFill>
                    </a:lnL>
                    <a:lnR w="12240">
                      <a:solidFill>
                        <a:srgbClr val="000000"/>
                      </a:solidFill>
                    </a:lnR>
                    <a:lnT w="12240">
                      <a:solidFill>
                        <a:srgbClr val="000000"/>
                      </a:solidFill>
                    </a:lnT>
                    <a:lnB w="12240">
                      <a:solidFill>
                        <a:srgbClr val="000000"/>
                      </a:solidFill>
                    </a:lnB>
                    <a:solidFill>
                      <a:srgbClr val="ffffff"/>
                    </a:solidFill>
                  </a:tcPr>
                </a:tc>
                <a:tc>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cPr marL="91440" marR="91440">
                    <a:lnL w="12240">
                      <a:solidFill>
                        <a:srgbClr val="000000"/>
                      </a:solidFill>
                    </a:lnL>
                    <a:lnR w="28080">
                      <a:solidFill>
                        <a:srgbClr val="000000"/>
                      </a:solidFill>
                    </a:lnR>
                    <a:lnT w="12240">
                      <a:solidFill>
                        <a:srgbClr val="000000"/>
                      </a:solidFill>
                    </a:lnT>
                    <a:lnB w="12240">
                      <a:solidFill>
                        <a:srgbClr val="000000"/>
                      </a:solidFill>
                    </a:lnB>
                    <a:solidFill>
                      <a:srgbClr val="ffffff"/>
                    </a:solidFill>
                  </a:tcPr>
                </a:tc>
              </a:tr>
              <a:tr h="444600">
                <a:tc>
                  <a:tcPr marL="91440" marR="91440">
                    <a:lnL w="28080">
                      <a:solidFill>
                        <a:srgbClr val="000000"/>
                      </a:solidFill>
                    </a:lnL>
                    <a:lnR w="12240">
                      <a:solidFill>
                        <a:srgbClr val="000000"/>
                      </a:solidFill>
                    </a:lnR>
                    <a:lnT w="12240">
                      <a:solidFill>
                        <a:srgbClr val="000000"/>
                      </a:solidFill>
                    </a:lnT>
                    <a:lnB w="28080">
                      <a:solidFill>
                        <a:srgbClr val="000000"/>
                      </a:solidFill>
                    </a:lnB>
                    <a:solidFill>
                      <a:srgbClr val="ffffff"/>
                    </a:solidFill>
                  </a:tcPr>
                </a:tc>
                <a:tc>
                  <a:tcPr marL="91440" marR="91440">
                    <a:lnL w="12240">
                      <a:solidFill>
                        <a:srgbClr val="000000"/>
                      </a:solidFill>
                    </a:lnL>
                    <a:lnR w="12240">
                      <a:solidFill>
                        <a:srgbClr val="000000"/>
                      </a:solidFill>
                    </a:lnR>
                    <a:lnT w="12240">
                      <a:solidFill>
                        <a:srgbClr val="000000"/>
                      </a:solidFill>
                    </a:lnT>
                    <a:lnB w="28080">
                      <a:solidFill>
                        <a:srgbClr val="000000"/>
                      </a:solidFill>
                    </a:lnB>
                    <a:solidFill>
                      <a:srgbClr val="ffffff"/>
                    </a:solidFill>
                  </a:tcPr>
                </a:tc>
                <a:tc>
                  <a:tcPr marL="91440" marR="91440">
                    <a:lnL w="12240">
                      <a:solidFill>
                        <a:srgbClr val="000000"/>
                      </a:solidFill>
                    </a:lnL>
                    <a:lnR w="12240">
                      <a:solidFill>
                        <a:srgbClr val="000000"/>
                      </a:solidFill>
                    </a:lnR>
                    <a:lnT w="12240">
                      <a:solidFill>
                        <a:srgbClr val="000000"/>
                      </a:solidFill>
                    </a:lnT>
                    <a:lnB w="28080">
                      <a:solidFill>
                        <a:srgbClr val="000000"/>
                      </a:solidFill>
                    </a:lnB>
                    <a:solidFill>
                      <a:srgbClr val="ffffff"/>
                    </a:solidFill>
                  </a:tcPr>
                </a:tc>
                <a:tc>
                  <a:tcPr marL="91440" marR="91440">
                    <a:lnL w="12240">
                      <a:solidFill>
                        <a:srgbClr val="000000"/>
                      </a:solidFill>
                    </a:lnL>
                    <a:lnR w="12240">
                      <a:solidFill>
                        <a:srgbClr val="000000"/>
                      </a:solidFill>
                    </a:lnR>
                    <a:lnT w="12240">
                      <a:solidFill>
                        <a:srgbClr val="000000"/>
                      </a:solidFill>
                    </a:lnT>
                    <a:lnB w="28080">
                      <a:solidFill>
                        <a:srgbClr val="000000"/>
                      </a:solidFill>
                    </a:lnB>
                    <a:solidFill>
                      <a:srgbClr val="ffffff"/>
                    </a:solidFill>
                  </a:tcPr>
                </a:tc>
                <a:tc>
                  <a:tcPr marL="91440" marR="91440">
                    <a:lnL w="12240">
                      <a:solidFill>
                        <a:srgbClr val="000000"/>
                      </a:solidFill>
                    </a:lnL>
                    <a:lnR w="28080">
                      <a:solidFill>
                        <a:srgbClr val="000000"/>
                      </a:solidFill>
                    </a:lnR>
                    <a:lnT w="12240">
                      <a:solidFill>
                        <a:srgbClr val="000000"/>
                      </a:solidFill>
                    </a:lnT>
                    <a:lnB w="28080">
                      <a:solidFill>
                        <a:srgbClr val="000000"/>
                      </a:solidFill>
                    </a:lnB>
                    <a:solidFill>
                      <a:srgbClr val="ffffff"/>
                    </a:solidFill>
                  </a:tcPr>
                </a:tc>
              </a:tr>
            </a:tbl>
          </a:graphicData>
        </a:graphic>
      </p:graphicFrame>
      <p:graphicFrame>
        <p:nvGraphicFramePr>
          <p:cNvPr id="334" name="Table 5"/>
          <p:cNvGraphicFramePr/>
          <p:nvPr/>
        </p:nvGraphicFramePr>
        <p:xfrm>
          <a:off x="4648320" y="2286000"/>
          <a:ext cx="2287080" cy="1604520"/>
        </p:xfrm>
        <a:graphic>
          <a:graphicData uri="http://schemas.openxmlformats.org/drawingml/2006/table">
            <a:tbl>
              <a:tblPr/>
              <a:tblGrid>
                <a:gridCol w="457200"/>
                <a:gridCol w="457200"/>
                <a:gridCol w="458640"/>
                <a:gridCol w="457200"/>
                <a:gridCol w="457200"/>
              </a:tblGrid>
              <a:tr h="315720">
                <a:tc gridSpan="5">
                  <a:txBody>
                    <a:bodyPr tIns="59760"/>
                    <a:p>
                      <a:pPr>
                        <a:lnSpc>
                          <a:spcPct val="93000"/>
                        </a:lnSpc>
                        <a:spcBef>
                          <a:spcPts val="326"/>
                        </a:spcBef>
                      </a:pPr>
                      <a:r>
                        <a:rPr b="1" lang="en-US" sz="1600" spc="-1" strike="noStrike">
                          <a:solidFill>
                            <a:srgbClr val="000000"/>
                          </a:solidFill>
                          <a:latin typeface="Arial"/>
                          <a:ea typeface="Noto Sans CJK SC"/>
                        </a:rPr>
                        <a:t>Order Table</a:t>
                      </a:r>
                      <a:endParaRPr b="0" lang="en-US" sz="1600" spc="-1" strike="noStrike">
                        <a:latin typeface="Arial"/>
                      </a:endParaRPr>
                    </a:p>
                  </a:txBody>
                  <a:tcPr marL="91440" marR="91440">
                    <a:lnL w="28080">
                      <a:solidFill>
                        <a:srgbClr val="000000"/>
                      </a:solidFill>
                    </a:lnL>
                    <a:lnR w="28080">
                      <a:solidFill>
                        <a:srgbClr val="000000"/>
                      </a:solidFill>
                    </a:lnR>
                    <a:lnT w="28080">
                      <a:solidFill>
                        <a:srgbClr val="000000"/>
                      </a:solidFill>
                    </a:lnT>
                    <a:lnB w="12240">
                      <a:solidFill>
                        <a:srgbClr val="000000"/>
                      </a:solidFill>
                    </a:lnB>
                    <a:solidFill>
                      <a:srgbClr val="ffffff"/>
                    </a:solidFill>
                  </a:tcPr>
                </a:tc>
                <a:tc hMerge="1">
                  <a:tcPr>
                    <a:solidFill>
                      <a:srgbClr val="729fcf"/>
                    </a:solidFill>
                  </a:tcPr>
                </a:tc>
                <a:tc hMerge="1">
                  <a:tcPr>
                    <a:solidFill>
                      <a:srgbClr val="729fcf"/>
                    </a:solidFill>
                  </a:tcPr>
                </a:tc>
                <a:tc hMerge="1">
                  <a:tcPr>
                    <a:solidFill>
                      <a:srgbClr val="729fcf"/>
                    </a:solidFill>
                  </a:tcPr>
                </a:tc>
                <a:tc hMerge="1">
                  <a:tcPr>
                    <a:solidFill>
                      <a:srgbClr val="729fcf"/>
                    </a:solidFill>
                  </a:tcPr>
                </a:tc>
              </a:tr>
              <a:tr h="444600">
                <a:tc>
                  <a:tcPr marL="91440" marR="91440">
                    <a:lnL w="28080">
                      <a:solidFill>
                        <a:srgbClr val="000000"/>
                      </a:solidFill>
                    </a:lnL>
                    <a:lnR w="12240">
                      <a:solidFill>
                        <a:srgbClr val="000000"/>
                      </a:solidFill>
                    </a:lnR>
                    <a:lnT w="12240">
                      <a:solidFill>
                        <a:srgbClr val="000000"/>
                      </a:solidFill>
                    </a:lnT>
                    <a:lnB w="12240">
                      <a:solidFill>
                        <a:srgbClr val="000000"/>
                      </a:solidFill>
                    </a:lnB>
                    <a:solidFill>
                      <a:srgbClr val="ffffff"/>
                    </a:solidFill>
                  </a:tcPr>
                </a:tc>
                <a:tc>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cPr marL="91440" marR="91440">
                    <a:lnL w="12240">
                      <a:solidFill>
                        <a:srgbClr val="000000"/>
                      </a:solidFill>
                    </a:lnL>
                    <a:lnR w="28080">
                      <a:solidFill>
                        <a:srgbClr val="000000"/>
                      </a:solidFill>
                    </a:lnR>
                    <a:lnT w="12240">
                      <a:solidFill>
                        <a:srgbClr val="000000"/>
                      </a:solidFill>
                    </a:lnT>
                    <a:lnB w="12240">
                      <a:solidFill>
                        <a:srgbClr val="000000"/>
                      </a:solidFill>
                    </a:lnB>
                    <a:solidFill>
                      <a:srgbClr val="ffffff"/>
                    </a:solidFill>
                  </a:tcPr>
                </a:tc>
              </a:tr>
              <a:tr h="444600">
                <a:tc>
                  <a:tcPr marL="91440" marR="91440">
                    <a:lnL w="28080">
                      <a:solidFill>
                        <a:srgbClr val="000000"/>
                      </a:solidFill>
                    </a:lnL>
                    <a:lnR w="12240">
                      <a:solidFill>
                        <a:srgbClr val="000000"/>
                      </a:solidFill>
                    </a:lnR>
                    <a:lnT w="12240">
                      <a:solidFill>
                        <a:srgbClr val="000000"/>
                      </a:solidFill>
                    </a:lnT>
                    <a:lnB w="12240">
                      <a:solidFill>
                        <a:srgbClr val="000000"/>
                      </a:solidFill>
                    </a:lnB>
                    <a:solidFill>
                      <a:srgbClr val="ffffff"/>
                    </a:solidFill>
                  </a:tcPr>
                </a:tc>
                <a:tc>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cPr marL="91440" marR="91440">
                    <a:lnL w="12240">
                      <a:solidFill>
                        <a:srgbClr val="000000"/>
                      </a:solidFill>
                    </a:lnL>
                    <a:lnR w="28080">
                      <a:solidFill>
                        <a:srgbClr val="000000"/>
                      </a:solidFill>
                    </a:lnR>
                    <a:lnT w="12240">
                      <a:solidFill>
                        <a:srgbClr val="000000"/>
                      </a:solidFill>
                    </a:lnT>
                    <a:lnB w="12240">
                      <a:solidFill>
                        <a:srgbClr val="000000"/>
                      </a:solidFill>
                    </a:lnB>
                    <a:solidFill>
                      <a:srgbClr val="ffffff"/>
                    </a:solidFill>
                  </a:tcPr>
                </a:tc>
              </a:tr>
              <a:tr h="444600">
                <a:tc>
                  <a:tcPr marL="91440" marR="91440">
                    <a:lnL w="28080">
                      <a:solidFill>
                        <a:srgbClr val="000000"/>
                      </a:solidFill>
                    </a:lnL>
                    <a:lnR w="12240">
                      <a:solidFill>
                        <a:srgbClr val="000000"/>
                      </a:solidFill>
                    </a:lnR>
                    <a:lnT w="12240">
                      <a:solidFill>
                        <a:srgbClr val="000000"/>
                      </a:solidFill>
                    </a:lnT>
                    <a:lnB w="28080">
                      <a:solidFill>
                        <a:srgbClr val="000000"/>
                      </a:solidFill>
                    </a:lnB>
                    <a:solidFill>
                      <a:srgbClr val="ffffff"/>
                    </a:solidFill>
                  </a:tcPr>
                </a:tc>
                <a:tc>
                  <a:tcPr marL="91440" marR="91440">
                    <a:lnL w="12240">
                      <a:solidFill>
                        <a:srgbClr val="000000"/>
                      </a:solidFill>
                    </a:lnL>
                    <a:lnR w="12240">
                      <a:solidFill>
                        <a:srgbClr val="000000"/>
                      </a:solidFill>
                    </a:lnR>
                    <a:lnT w="12240">
                      <a:solidFill>
                        <a:srgbClr val="000000"/>
                      </a:solidFill>
                    </a:lnT>
                    <a:lnB w="28080">
                      <a:solidFill>
                        <a:srgbClr val="000000"/>
                      </a:solidFill>
                    </a:lnB>
                    <a:solidFill>
                      <a:srgbClr val="ffffff"/>
                    </a:solidFill>
                  </a:tcPr>
                </a:tc>
                <a:tc>
                  <a:tcPr marL="91440" marR="91440">
                    <a:lnL w="12240">
                      <a:solidFill>
                        <a:srgbClr val="000000"/>
                      </a:solidFill>
                    </a:lnL>
                    <a:lnR w="12240">
                      <a:solidFill>
                        <a:srgbClr val="000000"/>
                      </a:solidFill>
                    </a:lnR>
                    <a:lnT w="12240">
                      <a:solidFill>
                        <a:srgbClr val="000000"/>
                      </a:solidFill>
                    </a:lnT>
                    <a:lnB w="28080">
                      <a:solidFill>
                        <a:srgbClr val="000000"/>
                      </a:solidFill>
                    </a:lnB>
                    <a:solidFill>
                      <a:srgbClr val="ffffff"/>
                    </a:solidFill>
                  </a:tcPr>
                </a:tc>
                <a:tc>
                  <a:tcPr marL="91440" marR="91440">
                    <a:lnL w="12240">
                      <a:solidFill>
                        <a:srgbClr val="000000"/>
                      </a:solidFill>
                    </a:lnL>
                    <a:lnR w="12240">
                      <a:solidFill>
                        <a:srgbClr val="000000"/>
                      </a:solidFill>
                    </a:lnR>
                    <a:lnT w="12240">
                      <a:solidFill>
                        <a:srgbClr val="000000"/>
                      </a:solidFill>
                    </a:lnT>
                    <a:lnB w="28080">
                      <a:solidFill>
                        <a:srgbClr val="000000"/>
                      </a:solidFill>
                    </a:lnB>
                    <a:solidFill>
                      <a:srgbClr val="ffffff"/>
                    </a:solidFill>
                  </a:tcPr>
                </a:tc>
                <a:tc>
                  <a:tcPr marL="91440" marR="91440">
                    <a:lnL w="12240">
                      <a:solidFill>
                        <a:srgbClr val="000000"/>
                      </a:solidFill>
                    </a:lnL>
                    <a:lnR w="28080">
                      <a:solidFill>
                        <a:srgbClr val="000000"/>
                      </a:solidFill>
                    </a:lnR>
                    <a:lnT w="12240">
                      <a:solidFill>
                        <a:srgbClr val="000000"/>
                      </a:solidFill>
                    </a:lnT>
                    <a:lnB w="28080">
                      <a:solidFill>
                        <a:srgbClr val="000000"/>
                      </a:solidFill>
                    </a:lnB>
                    <a:solidFill>
                      <a:srgbClr val="ffffff"/>
                    </a:solidFill>
                  </a:tcPr>
                </a:tc>
              </a:tr>
            </a:tbl>
          </a:graphicData>
        </a:graphic>
      </p:graphicFrame>
      <p:sp>
        <p:nvSpPr>
          <p:cNvPr id="335" name="CustomShape 6" hidden="1"/>
          <p:cNvSpPr/>
          <p:nvPr/>
        </p:nvSpPr>
        <p:spPr>
          <a:xfrm>
            <a:off x="8255160" y="254160"/>
            <a:ext cx="380520" cy="317160"/>
          </a:xfrm>
          <a:custGeom>
            <a:avLst/>
            <a:gdLst/>
            <a:ahLst/>
            <a:rect l="l" t="t" r="r" b="b"/>
            <a:pathLst>
              <a:path w="1872" h="2232">
                <a:moveTo>
                  <a:pt x="0" y="427"/>
                </a:moveTo>
                <a:lnTo>
                  <a:pt x="427" y="427"/>
                </a:lnTo>
                <a:lnTo>
                  <a:pt x="180" y="90"/>
                </a:lnTo>
                <a:lnTo>
                  <a:pt x="176" y="0"/>
                </a:lnTo>
                <a:lnTo>
                  <a:pt x="176" y="0"/>
                </a:lnTo>
                <a:lnTo>
                  <a:pt x="441" y="0"/>
                </a:lnTo>
                <a:lnTo>
                  <a:pt x="631" y="0"/>
                </a:lnTo>
                <a:lnTo>
                  <a:pt x="427" y="427"/>
                </a:lnTo>
                <a:lnTo>
                  <a:pt x="270" y="90"/>
                </a:lnTo>
                <a:lnTo>
                  <a:pt x="1058" y="515"/>
                </a:lnTo>
                <a:lnTo>
                  <a:pt x="1058" y="515"/>
                </a:lnTo>
                <a:lnTo>
                  <a:pt x="1058" y="735"/>
                </a:lnTo>
                <a:lnTo>
                  <a:pt x="1058" y="455"/>
                </a:lnTo>
                <a:lnTo>
                  <a:pt x="427" y="427"/>
                </a:lnTo>
                <a:lnTo>
                  <a:pt x="0" y="90"/>
                </a:lnTo>
                <a:lnTo>
                  <a:pt x="441" y="882"/>
                </a:lnTo>
                <a:lnTo>
                  <a:pt x="-814" y="2232"/>
                </a:lnTo>
                <a:lnTo>
                  <a:pt x="176" y="882"/>
                </a:lnTo>
                <a:lnTo>
                  <a:pt x="427" y="882"/>
                </a:lnTo>
                <a:lnTo>
                  <a:pt x="427" y="427"/>
                </a:lnTo>
                <a:close/>
              </a:path>
            </a:pathLst>
          </a:custGeom>
          <a:noFill/>
          <a:ln w="19080">
            <a:solidFill>
              <a:srgbClr val="1f497d"/>
            </a:solidFill>
            <a:miter/>
          </a:ln>
        </p:spPr>
        <p:style>
          <a:lnRef idx="0"/>
          <a:fillRef idx="0"/>
          <a:effectRef idx="0"/>
          <a:fontRef idx="minor"/>
        </p:style>
        <p:txBody>
          <a:bodyPr wrap="none" lIns="90000" rIns="90000" tIns="45000" bIns="45000" anchor="ctr"/>
          <a:p>
            <a:pPr>
              <a:lnSpc>
                <a:spcPct val="100000"/>
              </a:lnSpc>
            </a:pPr>
            <a:r>
              <a:rPr b="1" lang="en-US" sz="1400" spc="-1" strike="noStrike">
                <a:solidFill>
                  <a:srgbClr val="000000"/>
                </a:solidFill>
                <a:latin typeface="Tahoma"/>
                <a:ea typeface="Noto Sans CJK SC"/>
              </a:rPr>
              <a:t>0</a:t>
            </a:r>
            <a:endParaRPr b="0" lang="en-US" sz="1400" spc="-1" strike="noStrike">
              <a:latin typeface="Arial"/>
            </a:endParaRPr>
          </a:p>
        </p:txBody>
      </p:sp>
    </p:spTree>
  </p:cSld>
  <p:timing>
    <p:tnLst>
      <p:par>
        <p:cTn id="59" dur="indefinite" restart="never" nodeType="tmRoot">
          <p:childTnLst>
            <p:seq>
              <p:cTn id="60" dur="indefinite"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6" name="TextShape 1"/>
          <p:cNvSpPr txBox="1"/>
          <p:nvPr/>
        </p:nvSpPr>
        <p:spPr>
          <a:xfrm>
            <a:off x="317520" y="304920"/>
            <a:ext cx="8637120" cy="761760"/>
          </a:xfrm>
          <a:prstGeom prst="rect">
            <a:avLst/>
          </a:prstGeom>
          <a:noFill/>
          <a:ln w="9360">
            <a:noFill/>
          </a:ln>
        </p:spPr>
        <p:txBody>
          <a:bodyPr anchor="ctr"/>
          <a:p>
            <a:pPr algn="ctr">
              <a:lnSpc>
                <a:spcPct val="100000"/>
              </a:lnSpc>
            </a:pPr>
            <a:r>
              <a:rPr b="0" lang="en-GB" sz="4400" spc="-1" strike="noStrike">
                <a:solidFill>
                  <a:srgbClr val="000000"/>
                </a:solidFill>
                <a:latin typeface="Calibri"/>
                <a:ea typeface="Noto Sans CJK SC"/>
              </a:rPr>
              <a:t>Databases</a:t>
            </a:r>
            <a:endParaRPr b="0" lang="en-GB" sz="4400" spc="-1" strike="noStrike">
              <a:solidFill>
                <a:srgbClr val="000000"/>
              </a:solidFill>
              <a:latin typeface="Arial"/>
            </a:endParaRPr>
          </a:p>
        </p:txBody>
      </p:sp>
      <p:sp>
        <p:nvSpPr>
          <p:cNvPr id="337" name="CustomShape 2"/>
          <p:cNvSpPr/>
          <p:nvPr/>
        </p:nvSpPr>
        <p:spPr>
          <a:xfrm>
            <a:off x="328680" y="1143000"/>
            <a:ext cx="8208720" cy="5714640"/>
          </a:xfrm>
          <a:prstGeom prst="rect">
            <a:avLst/>
          </a:prstGeom>
          <a:noFill/>
          <a:ln w="9360">
            <a:noFill/>
          </a:ln>
        </p:spPr>
        <p:style>
          <a:lnRef idx="0"/>
          <a:fillRef idx="0"/>
          <a:effectRef idx="0"/>
          <a:fontRef idx="minor"/>
        </p:style>
        <p:txBody>
          <a:bodyPr/>
          <a:p>
            <a:pPr marL="343080" indent="-340560">
              <a:lnSpc>
                <a:spcPct val="90000"/>
              </a:lnSpc>
              <a:spcBef>
                <a:spcPts val="649"/>
              </a:spcBef>
              <a:buClr>
                <a:srgbClr val="000000"/>
              </a:buClr>
              <a:buFont typeface="Arial"/>
              <a:buChar char="•"/>
            </a:pPr>
            <a:r>
              <a:rPr b="0" lang="en-US" sz="3200" spc="-1" strike="noStrike">
                <a:solidFill>
                  <a:srgbClr val="000000"/>
                </a:solidFill>
                <a:latin typeface="Calibri"/>
                <a:ea typeface="Noto Sans CJK SC"/>
              </a:rPr>
              <a:t>But, databases are not just a bunch of tables</a:t>
            </a:r>
            <a:endParaRPr b="0" lang="en-US" sz="3200" spc="-1" strike="noStrike">
              <a:latin typeface="Arial"/>
            </a:endParaRPr>
          </a:p>
          <a:p>
            <a:pPr marL="343080" indent="-340560">
              <a:lnSpc>
                <a:spcPct val="90000"/>
              </a:lnSpc>
              <a:spcBef>
                <a:spcPts val="649"/>
              </a:spcBef>
            </a:pPr>
            <a:endParaRPr b="0" lang="en-US" sz="3200" spc="-1" strike="noStrike">
              <a:latin typeface="Arial"/>
            </a:endParaRPr>
          </a:p>
          <a:p>
            <a:pPr marL="343080" indent="-340560">
              <a:lnSpc>
                <a:spcPct val="90000"/>
              </a:lnSpc>
              <a:spcBef>
                <a:spcPts val="649"/>
              </a:spcBef>
            </a:pPr>
            <a:endParaRPr b="0" lang="en-US" sz="3200" spc="-1" strike="noStrike">
              <a:latin typeface="Arial"/>
            </a:endParaRPr>
          </a:p>
          <a:p>
            <a:pPr marL="343080" indent="-340560">
              <a:lnSpc>
                <a:spcPct val="90000"/>
              </a:lnSpc>
              <a:spcBef>
                <a:spcPts val="649"/>
              </a:spcBef>
            </a:pPr>
            <a:endParaRPr b="0" lang="en-US" sz="3200" spc="-1" strike="noStrike">
              <a:latin typeface="Arial"/>
            </a:endParaRPr>
          </a:p>
          <a:p>
            <a:pPr marL="343080" indent="-340560">
              <a:lnSpc>
                <a:spcPct val="90000"/>
              </a:lnSpc>
              <a:spcBef>
                <a:spcPts val="649"/>
              </a:spcBef>
            </a:pPr>
            <a:endParaRPr b="0" lang="en-US" sz="3200" spc="-1" strike="noStrike">
              <a:latin typeface="Arial"/>
            </a:endParaRPr>
          </a:p>
          <a:p>
            <a:pPr marL="343080" indent="-340560">
              <a:lnSpc>
                <a:spcPct val="90000"/>
              </a:lnSpc>
              <a:spcBef>
                <a:spcPts val="649"/>
              </a:spcBef>
            </a:pPr>
            <a:endParaRPr b="0" lang="en-US" sz="3200" spc="-1" strike="noStrike">
              <a:latin typeface="Arial"/>
            </a:endParaRPr>
          </a:p>
          <a:p>
            <a:pPr marL="343080" indent="-340560">
              <a:lnSpc>
                <a:spcPct val="90000"/>
              </a:lnSpc>
              <a:spcBef>
                <a:spcPts val="649"/>
              </a:spcBef>
            </a:pPr>
            <a:endParaRPr b="0" lang="en-US" sz="3200" spc="-1" strike="noStrike">
              <a:latin typeface="Arial"/>
            </a:endParaRPr>
          </a:p>
          <a:p>
            <a:pPr marL="343080" indent="-340560">
              <a:lnSpc>
                <a:spcPct val="90000"/>
              </a:lnSpc>
              <a:spcBef>
                <a:spcPts val="649"/>
              </a:spcBef>
            </a:pPr>
            <a:endParaRPr b="0" lang="en-US" sz="3200" spc="-1" strike="noStrike">
              <a:latin typeface="Arial"/>
            </a:endParaRPr>
          </a:p>
          <a:p>
            <a:pPr marL="343080" indent="-340560">
              <a:lnSpc>
                <a:spcPct val="90000"/>
              </a:lnSpc>
              <a:spcBef>
                <a:spcPts val="649"/>
              </a:spcBef>
              <a:buClr>
                <a:srgbClr val="000000"/>
              </a:buClr>
              <a:buFont typeface="Arial"/>
              <a:buChar char="•"/>
            </a:pPr>
            <a:r>
              <a:rPr b="0" lang="en-US" sz="3200" spc="-1" strike="noStrike">
                <a:solidFill>
                  <a:srgbClr val="000000"/>
                </a:solidFill>
                <a:latin typeface="Calibri"/>
                <a:ea typeface="Noto Sans CJK SC"/>
              </a:rPr>
              <a:t>A database also includes relationships between the different tables</a:t>
            </a:r>
            <a:endParaRPr b="0" lang="en-US" sz="3200" spc="-1" strike="noStrike">
              <a:latin typeface="Arial"/>
            </a:endParaRPr>
          </a:p>
          <a:p>
            <a:pPr marL="343080" indent="-340560">
              <a:lnSpc>
                <a:spcPct val="90000"/>
              </a:lnSpc>
              <a:spcBef>
                <a:spcPts val="649"/>
              </a:spcBef>
            </a:pPr>
            <a:endParaRPr b="0" lang="en-US" sz="3200" spc="-1" strike="noStrike">
              <a:latin typeface="Arial"/>
            </a:endParaRPr>
          </a:p>
        </p:txBody>
      </p:sp>
      <p:graphicFrame>
        <p:nvGraphicFramePr>
          <p:cNvPr id="338" name="Table 3"/>
          <p:cNvGraphicFramePr/>
          <p:nvPr/>
        </p:nvGraphicFramePr>
        <p:xfrm>
          <a:off x="685800" y="3505320"/>
          <a:ext cx="3735000" cy="1523520"/>
        </p:xfrm>
        <a:graphic>
          <a:graphicData uri="http://schemas.openxmlformats.org/drawingml/2006/table">
            <a:tbl>
              <a:tblPr/>
              <a:tblGrid>
                <a:gridCol w="687240"/>
                <a:gridCol w="982440"/>
                <a:gridCol w="984240"/>
                <a:gridCol w="1081080"/>
              </a:tblGrid>
              <a:tr h="388800">
                <a:tc gridSpan="4">
                  <a:txBody>
                    <a:bodyPr tIns="63360"/>
                    <a:p>
                      <a:pPr algn="ctr">
                        <a:lnSpc>
                          <a:spcPct val="93000"/>
                        </a:lnSpc>
                        <a:spcBef>
                          <a:spcPts val="400"/>
                        </a:spcBef>
                      </a:pPr>
                      <a:r>
                        <a:rPr b="1" lang="en-US" sz="2000" spc="-1" strike="noStrike">
                          <a:solidFill>
                            <a:srgbClr val="eeece1"/>
                          </a:solidFill>
                          <a:latin typeface="Arial"/>
                          <a:ea typeface="Noto Sans CJK SC"/>
                        </a:rPr>
                        <a:t>Customers</a:t>
                      </a:r>
                      <a:endParaRPr b="0" lang="en-US" sz="2000" spc="-1" strike="noStrike">
                        <a:latin typeface="Arial"/>
                      </a:endParaRPr>
                    </a:p>
                  </a:txBody>
                  <a:tcPr marL="91440" marR="91440">
                    <a:lnL w="28080">
                      <a:solidFill>
                        <a:srgbClr val="000000"/>
                      </a:solidFill>
                    </a:lnL>
                    <a:lnR w="28080">
                      <a:solidFill>
                        <a:srgbClr val="000000"/>
                      </a:solidFill>
                    </a:lnR>
                    <a:lnT w="28080">
                      <a:solidFill>
                        <a:srgbClr val="000000"/>
                      </a:solidFill>
                    </a:lnT>
                    <a:lnB w="12240">
                      <a:solidFill>
                        <a:srgbClr val="000000"/>
                      </a:solidFill>
                    </a:lnB>
                    <a:solidFill>
                      <a:srgbClr val="000000"/>
                    </a:solidFill>
                  </a:tcPr>
                </a:tc>
                <a:tc hMerge="1">
                  <a:tcPr>
                    <a:solidFill>
                      <a:srgbClr val="729fcf"/>
                    </a:solidFill>
                  </a:tcPr>
                </a:tc>
                <a:tc hMerge="1">
                  <a:tcPr>
                    <a:solidFill>
                      <a:srgbClr val="729fcf"/>
                    </a:solidFill>
                  </a:tcPr>
                </a:tc>
                <a:tc hMerge="1">
                  <a:tcPr>
                    <a:solidFill>
                      <a:srgbClr val="729fcf"/>
                    </a:solidFill>
                  </a:tcPr>
                </a:tc>
              </a:tr>
              <a:tr h="328320">
                <a:tc>
                  <a:txBody>
                    <a:bodyPr tIns="59760"/>
                    <a:p>
                      <a:pPr>
                        <a:lnSpc>
                          <a:spcPct val="93000"/>
                        </a:lnSpc>
                        <a:spcBef>
                          <a:spcPts val="326"/>
                        </a:spcBef>
                      </a:pPr>
                      <a:r>
                        <a:rPr b="1" lang="en-US" sz="1600" spc="-1" strike="noStrike">
                          <a:solidFill>
                            <a:srgbClr val="eeece1"/>
                          </a:solidFill>
                          <a:latin typeface="Arial"/>
                          <a:ea typeface="Noto Sans CJK SC"/>
                        </a:rPr>
                        <a:t>CID</a:t>
                      </a:r>
                      <a:endParaRPr b="0" lang="en-US" sz="1600" spc="-1" strike="noStrike">
                        <a:latin typeface="Arial"/>
                      </a:endParaRPr>
                    </a:p>
                  </a:txBody>
                  <a:tcPr marL="91440" marR="91440">
                    <a:lnL w="28080">
                      <a:solidFill>
                        <a:srgbClr val="000000"/>
                      </a:solidFill>
                    </a:lnL>
                    <a:lnR w="12240">
                      <a:solidFill>
                        <a:srgbClr val="000000"/>
                      </a:solidFill>
                    </a:lnR>
                    <a:lnT w="12240">
                      <a:solidFill>
                        <a:srgbClr val="000000"/>
                      </a:solidFill>
                    </a:lnT>
                    <a:lnB w="12240">
                      <a:solidFill>
                        <a:srgbClr val="000000"/>
                      </a:solidFill>
                    </a:lnB>
                    <a:solidFill>
                      <a:srgbClr val="000000"/>
                    </a:solidFill>
                  </a:tcPr>
                </a:tc>
                <a:tc>
                  <a:txBody>
                    <a:bodyPr tIns="59760"/>
                    <a:p>
                      <a:pPr>
                        <a:lnSpc>
                          <a:spcPct val="93000"/>
                        </a:lnSpc>
                        <a:spcBef>
                          <a:spcPts val="326"/>
                        </a:spcBef>
                      </a:pPr>
                      <a:r>
                        <a:rPr b="1" lang="en-US" sz="1600" spc="-1" strike="noStrike">
                          <a:solidFill>
                            <a:srgbClr val="eeece1"/>
                          </a:solidFill>
                          <a:latin typeface="Arial"/>
                          <a:ea typeface="Noto Sans CJK SC"/>
                        </a:rPr>
                        <a:t>FName</a:t>
                      </a:r>
                      <a:endParaRPr b="0" lang="en-US"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000000"/>
                    </a:solidFill>
                  </a:tcPr>
                </a:tc>
                <a:tc>
                  <a:txBody>
                    <a:bodyPr tIns="59760"/>
                    <a:p>
                      <a:pPr>
                        <a:lnSpc>
                          <a:spcPct val="93000"/>
                        </a:lnSpc>
                        <a:spcBef>
                          <a:spcPts val="326"/>
                        </a:spcBef>
                      </a:pPr>
                      <a:r>
                        <a:rPr b="1" lang="en-US" sz="1600" spc="-1" strike="noStrike">
                          <a:solidFill>
                            <a:srgbClr val="eeece1"/>
                          </a:solidFill>
                          <a:latin typeface="Arial"/>
                          <a:ea typeface="Noto Sans CJK SC"/>
                        </a:rPr>
                        <a:t>LName</a:t>
                      </a:r>
                      <a:endParaRPr b="0" lang="en-US"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000000"/>
                    </a:solidFill>
                  </a:tcPr>
                </a:tc>
                <a:tc>
                  <a:txBody>
                    <a:bodyPr tIns="59760"/>
                    <a:p>
                      <a:pPr>
                        <a:lnSpc>
                          <a:spcPct val="93000"/>
                        </a:lnSpc>
                        <a:spcBef>
                          <a:spcPts val="326"/>
                        </a:spcBef>
                      </a:pPr>
                      <a:r>
                        <a:rPr b="1" lang="en-US" sz="1600" spc="-1" strike="noStrike">
                          <a:solidFill>
                            <a:srgbClr val="eeece1"/>
                          </a:solidFill>
                          <a:latin typeface="Arial"/>
                          <a:ea typeface="Noto Sans CJK SC"/>
                        </a:rPr>
                        <a:t>Address</a:t>
                      </a:r>
                      <a:endParaRPr b="0" lang="en-US" sz="1600" spc="-1" strike="noStrike">
                        <a:latin typeface="Arial"/>
                      </a:endParaRPr>
                    </a:p>
                  </a:txBody>
                  <a:tcPr marL="91440" marR="91440">
                    <a:lnL w="12240">
                      <a:solidFill>
                        <a:srgbClr val="000000"/>
                      </a:solidFill>
                    </a:lnL>
                    <a:lnR w="28080">
                      <a:solidFill>
                        <a:srgbClr val="000000"/>
                      </a:solidFill>
                    </a:lnR>
                    <a:lnT w="12240">
                      <a:solidFill>
                        <a:srgbClr val="000000"/>
                      </a:solidFill>
                    </a:lnT>
                    <a:lnB w="12240">
                      <a:solidFill>
                        <a:srgbClr val="000000"/>
                      </a:solidFill>
                    </a:lnB>
                    <a:solidFill>
                      <a:srgbClr val="000000"/>
                    </a:solidFill>
                  </a:tcPr>
                </a:tc>
              </a:tr>
              <a:tr h="269640">
                <a:tc>
                  <a:txBody>
                    <a:bodyPr tIns="56160"/>
                    <a:p>
                      <a:pPr>
                        <a:lnSpc>
                          <a:spcPct val="93000"/>
                        </a:lnSpc>
                        <a:spcBef>
                          <a:spcPts val="249"/>
                        </a:spcBef>
                      </a:pPr>
                      <a:r>
                        <a:rPr b="0" lang="en-US" sz="1200" spc="-1" strike="noStrike">
                          <a:solidFill>
                            <a:srgbClr val="000000"/>
                          </a:solidFill>
                          <a:latin typeface="Arial"/>
                          <a:ea typeface="Noto Sans CJK SC"/>
                        </a:rPr>
                        <a:t>508</a:t>
                      </a:r>
                      <a:endParaRPr b="0" lang="en-US" sz="1200" spc="-1" strike="noStrike">
                        <a:latin typeface="Arial"/>
                      </a:endParaRPr>
                    </a:p>
                  </a:txBody>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xBody>
                    <a:bodyPr tIns="56160"/>
                    <a:p>
                      <a:pPr>
                        <a:lnSpc>
                          <a:spcPct val="93000"/>
                        </a:lnSpc>
                        <a:spcBef>
                          <a:spcPts val="249"/>
                        </a:spcBef>
                      </a:pPr>
                      <a:r>
                        <a:rPr b="0" lang="en-US" sz="1200" spc="-1" strike="noStrike">
                          <a:solidFill>
                            <a:srgbClr val="000000"/>
                          </a:solidFill>
                          <a:latin typeface="Arial"/>
                          <a:ea typeface="Noto Sans CJK SC"/>
                        </a:rPr>
                        <a:t>Eric</a:t>
                      </a:r>
                      <a:endParaRPr b="0" lang="en-US" sz="12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tIns="56160"/>
                    <a:p>
                      <a:pPr>
                        <a:lnSpc>
                          <a:spcPct val="93000"/>
                        </a:lnSpc>
                        <a:spcBef>
                          <a:spcPts val="249"/>
                        </a:spcBef>
                      </a:pPr>
                      <a:r>
                        <a:rPr b="0" lang="en-US" sz="1200" spc="-1" strike="noStrike">
                          <a:solidFill>
                            <a:srgbClr val="000000"/>
                          </a:solidFill>
                          <a:latin typeface="Arial"/>
                          <a:ea typeface="Noto Sans CJK SC"/>
                        </a:rPr>
                        <a:t>Breimer</a:t>
                      </a:r>
                      <a:endParaRPr b="0" lang="en-US" sz="12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tIns="56160"/>
                    <a:p>
                      <a:pPr>
                        <a:lnSpc>
                          <a:spcPct val="93000"/>
                        </a:lnSpc>
                        <a:spcBef>
                          <a:spcPts val="249"/>
                        </a:spcBef>
                      </a:pPr>
                      <a:r>
                        <a:rPr b="0" lang="en-US" sz="1200" spc="-1" strike="noStrike">
                          <a:solidFill>
                            <a:srgbClr val="000000"/>
                          </a:solidFill>
                          <a:latin typeface="Arial"/>
                          <a:ea typeface="Noto Sans CJK SC"/>
                        </a:rPr>
                        <a:t>...</a:t>
                      </a:r>
                      <a:endParaRPr b="0" lang="en-US" sz="1200" spc="-1" strike="noStrike">
                        <a:latin typeface="Arial"/>
                      </a:endParaRPr>
                    </a:p>
                  </a:txBody>
                  <a:tcPr marL="91440" marR="91440">
                    <a:lnL w="12240">
                      <a:solidFill>
                        <a:srgbClr val="000000"/>
                      </a:solidFill>
                    </a:lnL>
                    <a:lnR w="28080">
                      <a:solidFill>
                        <a:srgbClr val="000000"/>
                      </a:solidFill>
                    </a:lnR>
                    <a:lnT w="12240">
                      <a:solidFill>
                        <a:srgbClr val="000000"/>
                      </a:solidFill>
                    </a:lnT>
                    <a:lnB w="12240">
                      <a:solidFill>
                        <a:srgbClr val="000000"/>
                      </a:solidFill>
                    </a:lnB>
                    <a:noFill/>
                  </a:tcPr>
                </a:tc>
              </a:tr>
              <a:tr h="268200">
                <a:tc>
                  <a:txBody>
                    <a:bodyPr tIns="56160"/>
                    <a:p>
                      <a:pPr>
                        <a:lnSpc>
                          <a:spcPct val="93000"/>
                        </a:lnSpc>
                        <a:spcBef>
                          <a:spcPts val="249"/>
                        </a:spcBef>
                      </a:pPr>
                      <a:r>
                        <a:rPr b="0" lang="en-US" sz="1200" spc="-1" strike="noStrike">
                          <a:solidFill>
                            <a:srgbClr val="000000"/>
                          </a:solidFill>
                          <a:latin typeface="Arial"/>
                          <a:ea typeface="Noto Sans CJK SC"/>
                        </a:rPr>
                        <a:t>509</a:t>
                      </a:r>
                      <a:endParaRPr b="0" lang="en-US" sz="1200" spc="-1" strike="noStrike">
                        <a:latin typeface="Arial"/>
                      </a:endParaRPr>
                    </a:p>
                  </a:txBody>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xBody>
                    <a:bodyPr tIns="56160"/>
                    <a:p>
                      <a:pPr>
                        <a:lnSpc>
                          <a:spcPct val="93000"/>
                        </a:lnSpc>
                        <a:spcBef>
                          <a:spcPts val="249"/>
                        </a:spcBef>
                      </a:pPr>
                      <a:r>
                        <a:rPr b="0" lang="en-US" sz="1200" spc="-1" strike="noStrike">
                          <a:solidFill>
                            <a:srgbClr val="000000"/>
                          </a:solidFill>
                          <a:latin typeface="Arial"/>
                          <a:ea typeface="Noto Sans CJK SC"/>
                        </a:rPr>
                        <a:t>Andrew</a:t>
                      </a:r>
                      <a:endParaRPr b="0" lang="en-US" sz="12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tIns="56160"/>
                    <a:p>
                      <a:pPr>
                        <a:lnSpc>
                          <a:spcPct val="93000"/>
                        </a:lnSpc>
                        <a:spcBef>
                          <a:spcPts val="249"/>
                        </a:spcBef>
                      </a:pPr>
                      <a:r>
                        <a:rPr b="0" lang="en-US" sz="1200" spc="-1" strike="noStrike">
                          <a:solidFill>
                            <a:srgbClr val="000000"/>
                          </a:solidFill>
                          <a:latin typeface="Arial"/>
                          <a:ea typeface="Noto Sans CJK SC"/>
                        </a:rPr>
                        <a:t>Zych</a:t>
                      </a:r>
                      <a:endParaRPr b="0" lang="en-US" sz="12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tIns="56160"/>
                    <a:p>
                      <a:pPr>
                        <a:lnSpc>
                          <a:spcPct val="93000"/>
                        </a:lnSpc>
                        <a:spcBef>
                          <a:spcPts val="249"/>
                        </a:spcBef>
                      </a:pPr>
                      <a:r>
                        <a:rPr b="0" lang="en-US" sz="1200" spc="-1" strike="noStrike">
                          <a:solidFill>
                            <a:srgbClr val="000000"/>
                          </a:solidFill>
                          <a:latin typeface="Arial"/>
                          <a:ea typeface="Noto Sans CJK SC"/>
                        </a:rPr>
                        <a:t>...</a:t>
                      </a:r>
                      <a:endParaRPr b="0" lang="en-US" sz="1200" spc="-1" strike="noStrike">
                        <a:latin typeface="Arial"/>
                      </a:endParaRPr>
                    </a:p>
                  </a:txBody>
                  <a:tcPr marL="91440" marR="91440">
                    <a:lnL w="12240">
                      <a:solidFill>
                        <a:srgbClr val="000000"/>
                      </a:solidFill>
                    </a:lnL>
                    <a:lnR w="28080">
                      <a:solidFill>
                        <a:srgbClr val="000000"/>
                      </a:solidFill>
                    </a:lnR>
                    <a:lnT w="12240">
                      <a:solidFill>
                        <a:srgbClr val="000000"/>
                      </a:solidFill>
                    </a:lnT>
                    <a:lnB w="12240">
                      <a:solidFill>
                        <a:srgbClr val="000000"/>
                      </a:solidFill>
                    </a:lnB>
                    <a:noFill/>
                  </a:tcPr>
                </a:tc>
              </a:tr>
              <a:tr h="268560">
                <a:tc>
                  <a:txBody>
                    <a:bodyPr tIns="56160"/>
                    <a:p>
                      <a:pPr>
                        <a:lnSpc>
                          <a:spcPct val="93000"/>
                        </a:lnSpc>
                        <a:spcBef>
                          <a:spcPts val="249"/>
                        </a:spcBef>
                      </a:pPr>
                      <a:r>
                        <a:rPr b="0" lang="en-US" sz="1200" spc="-1" strike="noStrike">
                          <a:solidFill>
                            <a:srgbClr val="000000"/>
                          </a:solidFill>
                          <a:latin typeface="Arial"/>
                          <a:ea typeface="Noto Sans CJK SC"/>
                        </a:rPr>
                        <a:t>510</a:t>
                      </a:r>
                      <a:endParaRPr b="0" lang="en-US" sz="1200" spc="-1" strike="noStrike">
                        <a:latin typeface="Arial"/>
                      </a:endParaRPr>
                    </a:p>
                  </a:txBody>
                  <a:tcPr marL="91440" marR="91440">
                    <a:lnL w="28080">
                      <a:solidFill>
                        <a:srgbClr val="000000"/>
                      </a:solidFill>
                    </a:lnL>
                    <a:lnR w="12240">
                      <a:solidFill>
                        <a:srgbClr val="000000"/>
                      </a:solidFill>
                    </a:lnR>
                    <a:lnT w="12240">
                      <a:solidFill>
                        <a:srgbClr val="000000"/>
                      </a:solidFill>
                    </a:lnT>
                    <a:lnB w="28080">
                      <a:solidFill>
                        <a:srgbClr val="000000"/>
                      </a:solidFill>
                    </a:lnB>
                    <a:noFill/>
                  </a:tcPr>
                </a:tc>
                <a:tc>
                  <a:txBody>
                    <a:bodyPr tIns="56160"/>
                    <a:p>
                      <a:pPr>
                        <a:lnSpc>
                          <a:spcPct val="93000"/>
                        </a:lnSpc>
                        <a:spcBef>
                          <a:spcPts val="249"/>
                        </a:spcBef>
                      </a:pPr>
                      <a:r>
                        <a:rPr b="0" lang="en-US" sz="1200" spc="-1" strike="noStrike">
                          <a:solidFill>
                            <a:srgbClr val="000000"/>
                          </a:solidFill>
                          <a:latin typeface="Arial"/>
                          <a:ea typeface="Noto Sans CJK SC"/>
                        </a:rPr>
                        <a:t>Greg</a:t>
                      </a:r>
                      <a:endParaRPr b="0" lang="en-US" sz="1200" spc="-1" strike="noStrike">
                        <a:latin typeface="Arial"/>
                      </a:endParaRPr>
                    </a:p>
                  </a:txBody>
                  <a:tcPr marL="91440" marR="91440">
                    <a:lnL w="12240">
                      <a:solidFill>
                        <a:srgbClr val="000000"/>
                      </a:solidFill>
                    </a:lnL>
                    <a:lnR w="12240">
                      <a:solidFill>
                        <a:srgbClr val="000000"/>
                      </a:solidFill>
                    </a:lnR>
                    <a:lnT w="12240">
                      <a:solidFill>
                        <a:srgbClr val="000000"/>
                      </a:solidFill>
                    </a:lnT>
                    <a:lnB w="28080">
                      <a:solidFill>
                        <a:srgbClr val="000000"/>
                      </a:solidFill>
                    </a:lnB>
                    <a:noFill/>
                  </a:tcPr>
                </a:tc>
                <a:tc>
                  <a:txBody>
                    <a:bodyPr tIns="56160"/>
                    <a:p>
                      <a:pPr>
                        <a:lnSpc>
                          <a:spcPct val="93000"/>
                        </a:lnSpc>
                        <a:spcBef>
                          <a:spcPts val="249"/>
                        </a:spcBef>
                      </a:pPr>
                      <a:r>
                        <a:rPr b="0" lang="en-US" sz="1200" spc="-1" strike="noStrike">
                          <a:solidFill>
                            <a:srgbClr val="000000"/>
                          </a:solidFill>
                          <a:latin typeface="Arial"/>
                          <a:ea typeface="Noto Sans CJK SC"/>
                        </a:rPr>
                        <a:t>Smith</a:t>
                      </a:r>
                      <a:endParaRPr b="0" lang="en-US" sz="1200" spc="-1" strike="noStrike">
                        <a:latin typeface="Arial"/>
                      </a:endParaRPr>
                    </a:p>
                  </a:txBody>
                  <a:tcPr marL="91440" marR="91440">
                    <a:lnL w="12240">
                      <a:solidFill>
                        <a:srgbClr val="000000"/>
                      </a:solidFill>
                    </a:lnL>
                    <a:lnR w="12240">
                      <a:solidFill>
                        <a:srgbClr val="000000"/>
                      </a:solidFill>
                    </a:lnR>
                    <a:lnT w="12240">
                      <a:solidFill>
                        <a:srgbClr val="000000"/>
                      </a:solidFill>
                    </a:lnT>
                    <a:lnB w="28080">
                      <a:solidFill>
                        <a:srgbClr val="000000"/>
                      </a:solidFill>
                    </a:lnB>
                    <a:noFill/>
                  </a:tcPr>
                </a:tc>
                <a:tc>
                  <a:txBody>
                    <a:bodyPr tIns="56160"/>
                    <a:p>
                      <a:pPr>
                        <a:lnSpc>
                          <a:spcPct val="93000"/>
                        </a:lnSpc>
                        <a:spcBef>
                          <a:spcPts val="249"/>
                        </a:spcBef>
                      </a:pPr>
                      <a:r>
                        <a:rPr b="0" lang="en-US" sz="1200" spc="-1" strike="noStrike">
                          <a:solidFill>
                            <a:srgbClr val="000000"/>
                          </a:solidFill>
                          <a:latin typeface="Arial"/>
                          <a:ea typeface="Noto Sans CJK SC"/>
                        </a:rPr>
                        <a:t>...</a:t>
                      </a:r>
                      <a:endParaRPr b="0" lang="en-US" sz="1200" spc="-1" strike="noStrike">
                        <a:latin typeface="Arial"/>
                      </a:endParaRPr>
                    </a:p>
                  </a:txBody>
                  <a:tcPr marL="91440" marR="91440">
                    <a:lnL w="12240">
                      <a:solidFill>
                        <a:srgbClr val="000000"/>
                      </a:solidFill>
                    </a:lnL>
                    <a:lnR w="28080">
                      <a:solidFill>
                        <a:srgbClr val="000000"/>
                      </a:solidFill>
                    </a:lnR>
                    <a:lnT w="12240">
                      <a:solidFill>
                        <a:srgbClr val="000000"/>
                      </a:solidFill>
                    </a:lnT>
                    <a:lnB w="28080">
                      <a:solidFill>
                        <a:srgbClr val="000000"/>
                      </a:solidFill>
                    </a:lnB>
                    <a:noFill/>
                  </a:tcPr>
                </a:tc>
              </a:tr>
            </a:tbl>
          </a:graphicData>
        </a:graphic>
      </p:graphicFrame>
      <p:graphicFrame>
        <p:nvGraphicFramePr>
          <p:cNvPr id="339" name="Table 4"/>
          <p:cNvGraphicFramePr/>
          <p:nvPr/>
        </p:nvGraphicFramePr>
        <p:xfrm>
          <a:off x="4952880" y="3429000"/>
          <a:ext cx="3354120" cy="1479240"/>
        </p:xfrm>
        <a:graphic>
          <a:graphicData uri="http://schemas.openxmlformats.org/drawingml/2006/table">
            <a:tbl>
              <a:tblPr/>
              <a:tblGrid>
                <a:gridCol w="812520"/>
                <a:gridCol w="1423800"/>
                <a:gridCol w="1117800"/>
              </a:tblGrid>
              <a:tr h="374400">
                <a:tc gridSpan="3">
                  <a:txBody>
                    <a:bodyPr tIns="63360"/>
                    <a:p>
                      <a:pPr algn="ctr">
                        <a:lnSpc>
                          <a:spcPct val="93000"/>
                        </a:lnSpc>
                        <a:spcBef>
                          <a:spcPts val="400"/>
                        </a:spcBef>
                      </a:pPr>
                      <a:r>
                        <a:rPr b="1" lang="en-US" sz="2000" spc="-1" strike="noStrike">
                          <a:solidFill>
                            <a:srgbClr val="eeece1"/>
                          </a:solidFill>
                          <a:latin typeface="Arial"/>
                          <a:ea typeface="Noto Sans CJK SC"/>
                        </a:rPr>
                        <a:t>Products</a:t>
                      </a:r>
                      <a:endParaRPr b="0" lang="en-US" sz="2000" spc="-1" strike="noStrike">
                        <a:latin typeface="Arial"/>
                      </a:endParaRPr>
                    </a:p>
                  </a:txBody>
                  <a:tcPr marL="91440" marR="91440">
                    <a:lnL w="28080">
                      <a:solidFill>
                        <a:srgbClr val="000000"/>
                      </a:solidFill>
                    </a:lnL>
                    <a:lnR w="28080">
                      <a:solidFill>
                        <a:srgbClr val="000000"/>
                      </a:solidFill>
                    </a:lnR>
                    <a:lnT w="28080">
                      <a:solidFill>
                        <a:srgbClr val="000000"/>
                      </a:solidFill>
                    </a:lnT>
                    <a:lnB w="12240">
                      <a:solidFill>
                        <a:srgbClr val="000000"/>
                      </a:solidFill>
                    </a:lnB>
                    <a:solidFill>
                      <a:srgbClr val="000000"/>
                    </a:solidFill>
                  </a:tcPr>
                </a:tc>
                <a:tc hMerge="1">
                  <a:tcPr>
                    <a:solidFill>
                      <a:srgbClr val="729fcf"/>
                    </a:solidFill>
                  </a:tcPr>
                </a:tc>
                <a:tc hMerge="1">
                  <a:tcPr>
                    <a:solidFill>
                      <a:srgbClr val="729fcf"/>
                    </a:solidFill>
                  </a:tcPr>
                </a:tc>
              </a:tr>
              <a:tr h="317160">
                <a:tc>
                  <a:txBody>
                    <a:bodyPr tIns="59760"/>
                    <a:p>
                      <a:pPr>
                        <a:lnSpc>
                          <a:spcPct val="93000"/>
                        </a:lnSpc>
                        <a:spcBef>
                          <a:spcPts val="326"/>
                        </a:spcBef>
                      </a:pPr>
                      <a:r>
                        <a:rPr b="1" lang="en-US" sz="1600" spc="-1" strike="noStrike">
                          <a:solidFill>
                            <a:srgbClr val="eeece1"/>
                          </a:solidFill>
                          <a:latin typeface="Arial"/>
                          <a:ea typeface="Noto Sans CJK SC"/>
                        </a:rPr>
                        <a:t>PID</a:t>
                      </a:r>
                      <a:endParaRPr b="0" lang="en-US" sz="1600" spc="-1" strike="noStrike">
                        <a:latin typeface="Arial"/>
                      </a:endParaRPr>
                    </a:p>
                  </a:txBody>
                  <a:tcPr marL="91440" marR="91440">
                    <a:lnL w="28080">
                      <a:solidFill>
                        <a:srgbClr val="000000"/>
                      </a:solidFill>
                    </a:lnL>
                    <a:lnR w="12240">
                      <a:solidFill>
                        <a:srgbClr val="000000"/>
                      </a:solidFill>
                    </a:lnR>
                    <a:lnT w="12240">
                      <a:solidFill>
                        <a:srgbClr val="000000"/>
                      </a:solidFill>
                    </a:lnT>
                    <a:lnB w="12240">
                      <a:solidFill>
                        <a:srgbClr val="000000"/>
                      </a:solidFill>
                    </a:lnB>
                    <a:solidFill>
                      <a:srgbClr val="000000"/>
                    </a:solidFill>
                  </a:tcPr>
                </a:tc>
                <a:tc>
                  <a:txBody>
                    <a:bodyPr tIns="59760"/>
                    <a:p>
                      <a:pPr>
                        <a:lnSpc>
                          <a:spcPct val="93000"/>
                        </a:lnSpc>
                        <a:spcBef>
                          <a:spcPts val="326"/>
                        </a:spcBef>
                      </a:pPr>
                      <a:r>
                        <a:rPr b="1" lang="en-US" sz="1600" spc="-1" strike="noStrike">
                          <a:solidFill>
                            <a:srgbClr val="eeece1"/>
                          </a:solidFill>
                          <a:latin typeface="Arial"/>
                          <a:ea typeface="Noto Sans CJK SC"/>
                        </a:rPr>
                        <a:t>Description</a:t>
                      </a:r>
                      <a:endParaRPr b="0" lang="en-US"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000000"/>
                    </a:solidFill>
                  </a:tcPr>
                </a:tc>
                <a:tc>
                  <a:txBody>
                    <a:bodyPr tIns="59760"/>
                    <a:p>
                      <a:pPr>
                        <a:lnSpc>
                          <a:spcPct val="93000"/>
                        </a:lnSpc>
                        <a:spcBef>
                          <a:spcPts val="326"/>
                        </a:spcBef>
                      </a:pPr>
                      <a:r>
                        <a:rPr b="1" lang="en-US" sz="1600" spc="-1" strike="noStrike">
                          <a:solidFill>
                            <a:srgbClr val="eeece1"/>
                          </a:solidFill>
                          <a:latin typeface="Arial"/>
                          <a:ea typeface="Noto Sans CJK SC"/>
                        </a:rPr>
                        <a:t>Cost</a:t>
                      </a:r>
                      <a:endParaRPr b="0" lang="en-US" sz="1600" spc="-1" strike="noStrike">
                        <a:latin typeface="Arial"/>
                      </a:endParaRPr>
                    </a:p>
                  </a:txBody>
                  <a:tcPr marL="91440" marR="91440">
                    <a:lnL w="12240">
                      <a:solidFill>
                        <a:srgbClr val="000000"/>
                      </a:solidFill>
                    </a:lnL>
                    <a:lnR w="28080">
                      <a:solidFill>
                        <a:srgbClr val="000000"/>
                      </a:solidFill>
                    </a:lnR>
                    <a:lnT w="12240">
                      <a:solidFill>
                        <a:srgbClr val="000000"/>
                      </a:solidFill>
                    </a:lnT>
                    <a:lnB w="12240">
                      <a:solidFill>
                        <a:srgbClr val="000000"/>
                      </a:solidFill>
                    </a:lnB>
                    <a:solidFill>
                      <a:srgbClr val="000000"/>
                    </a:solidFill>
                  </a:tcPr>
                </a:tc>
              </a:tr>
              <a:tr h="263520">
                <a:tc>
                  <a:txBody>
                    <a:bodyPr tIns="56160"/>
                    <a:p>
                      <a:pPr>
                        <a:lnSpc>
                          <a:spcPct val="93000"/>
                        </a:lnSpc>
                        <a:spcBef>
                          <a:spcPts val="249"/>
                        </a:spcBef>
                      </a:pPr>
                      <a:r>
                        <a:rPr b="0" lang="en-US" sz="1200" spc="-1" strike="noStrike">
                          <a:solidFill>
                            <a:srgbClr val="000000"/>
                          </a:solidFill>
                          <a:latin typeface="Arial"/>
                          <a:ea typeface="Noto Sans CJK SC"/>
                        </a:rPr>
                        <a:t>199</a:t>
                      </a:r>
                      <a:endParaRPr b="0" lang="en-US" sz="1200" spc="-1" strike="noStrike">
                        <a:latin typeface="Arial"/>
                      </a:endParaRPr>
                    </a:p>
                  </a:txBody>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xBody>
                    <a:bodyPr tIns="56160"/>
                    <a:p>
                      <a:pPr>
                        <a:lnSpc>
                          <a:spcPct val="93000"/>
                        </a:lnSpc>
                        <a:spcBef>
                          <a:spcPts val="249"/>
                        </a:spcBef>
                      </a:pPr>
                      <a:r>
                        <a:rPr b="0" lang="en-US" sz="1200" spc="-1" strike="noStrike">
                          <a:solidFill>
                            <a:srgbClr val="000000"/>
                          </a:solidFill>
                          <a:latin typeface="Arial"/>
                          <a:ea typeface="Noto Sans CJK SC"/>
                        </a:rPr>
                        <a:t>Viagra</a:t>
                      </a:r>
                      <a:endParaRPr b="0" lang="en-US" sz="12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tIns="56160"/>
                    <a:p>
                      <a:pPr>
                        <a:lnSpc>
                          <a:spcPct val="93000"/>
                        </a:lnSpc>
                        <a:spcBef>
                          <a:spcPts val="249"/>
                        </a:spcBef>
                      </a:pPr>
                      <a:r>
                        <a:rPr b="0" lang="en-US" sz="1200" spc="-1" strike="noStrike">
                          <a:solidFill>
                            <a:srgbClr val="000000"/>
                          </a:solidFill>
                          <a:latin typeface="Arial"/>
                          <a:ea typeface="Noto Sans CJK SC"/>
                        </a:rPr>
                        <a:t>$45.99</a:t>
                      </a:r>
                      <a:endParaRPr b="0" lang="en-US" sz="1200" spc="-1" strike="noStrike">
                        <a:latin typeface="Arial"/>
                      </a:endParaRPr>
                    </a:p>
                  </a:txBody>
                  <a:tcPr marL="91440" marR="91440">
                    <a:lnL w="12240">
                      <a:solidFill>
                        <a:srgbClr val="000000"/>
                      </a:solidFill>
                    </a:lnL>
                    <a:lnR w="28080">
                      <a:solidFill>
                        <a:srgbClr val="000000"/>
                      </a:solidFill>
                    </a:lnR>
                    <a:lnT w="12240">
                      <a:solidFill>
                        <a:srgbClr val="000000"/>
                      </a:solidFill>
                    </a:lnT>
                    <a:lnB w="12240">
                      <a:solidFill>
                        <a:srgbClr val="000000"/>
                      </a:solidFill>
                    </a:lnB>
                    <a:noFill/>
                  </a:tcPr>
                </a:tc>
              </a:tr>
              <a:tr h="261720">
                <a:tc>
                  <a:txBody>
                    <a:bodyPr tIns="56160"/>
                    <a:p>
                      <a:pPr>
                        <a:lnSpc>
                          <a:spcPct val="93000"/>
                        </a:lnSpc>
                        <a:spcBef>
                          <a:spcPts val="249"/>
                        </a:spcBef>
                      </a:pPr>
                      <a:r>
                        <a:rPr b="0" lang="en-US" sz="1200" spc="-1" strike="noStrike">
                          <a:solidFill>
                            <a:srgbClr val="000000"/>
                          </a:solidFill>
                          <a:latin typeface="Arial"/>
                          <a:ea typeface="Noto Sans CJK SC"/>
                        </a:rPr>
                        <a:t>200</a:t>
                      </a:r>
                      <a:endParaRPr b="0" lang="en-US" sz="1200" spc="-1" strike="noStrike">
                        <a:latin typeface="Arial"/>
                      </a:endParaRPr>
                    </a:p>
                  </a:txBody>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xBody>
                    <a:bodyPr tIns="56160"/>
                    <a:p>
                      <a:pPr>
                        <a:lnSpc>
                          <a:spcPct val="93000"/>
                        </a:lnSpc>
                        <a:spcBef>
                          <a:spcPts val="249"/>
                        </a:spcBef>
                      </a:pPr>
                      <a:r>
                        <a:rPr b="0" lang="en-US" sz="1200" spc="-1" strike="noStrike">
                          <a:solidFill>
                            <a:srgbClr val="000000"/>
                          </a:solidFill>
                          <a:latin typeface="Arial"/>
                          <a:ea typeface="Noto Sans CJK SC"/>
                        </a:rPr>
                        <a:t>Tooth Paste</a:t>
                      </a:r>
                      <a:endParaRPr b="0" lang="en-US" sz="12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tIns="56160"/>
                    <a:p>
                      <a:pPr>
                        <a:lnSpc>
                          <a:spcPct val="93000"/>
                        </a:lnSpc>
                        <a:spcBef>
                          <a:spcPts val="249"/>
                        </a:spcBef>
                      </a:pPr>
                      <a:r>
                        <a:rPr b="0" lang="en-US" sz="1200" spc="-1" strike="noStrike">
                          <a:solidFill>
                            <a:srgbClr val="000000"/>
                          </a:solidFill>
                          <a:latin typeface="Arial"/>
                          <a:ea typeface="Noto Sans CJK SC"/>
                        </a:rPr>
                        <a:t>$2.58</a:t>
                      </a:r>
                      <a:endParaRPr b="0" lang="en-US" sz="1200" spc="-1" strike="noStrike">
                        <a:latin typeface="Arial"/>
                      </a:endParaRPr>
                    </a:p>
                  </a:txBody>
                  <a:tcPr marL="91440" marR="91440">
                    <a:lnL w="12240">
                      <a:solidFill>
                        <a:srgbClr val="000000"/>
                      </a:solidFill>
                    </a:lnL>
                    <a:lnR w="28080">
                      <a:solidFill>
                        <a:srgbClr val="000000"/>
                      </a:solidFill>
                    </a:lnR>
                    <a:lnT w="12240">
                      <a:solidFill>
                        <a:srgbClr val="000000"/>
                      </a:solidFill>
                    </a:lnT>
                    <a:lnB w="12240">
                      <a:solidFill>
                        <a:srgbClr val="000000"/>
                      </a:solidFill>
                    </a:lnB>
                    <a:noFill/>
                  </a:tcPr>
                </a:tc>
              </a:tr>
              <a:tr h="262440">
                <a:tc>
                  <a:txBody>
                    <a:bodyPr tIns="56160"/>
                    <a:p>
                      <a:pPr>
                        <a:lnSpc>
                          <a:spcPct val="93000"/>
                        </a:lnSpc>
                        <a:spcBef>
                          <a:spcPts val="249"/>
                        </a:spcBef>
                      </a:pPr>
                      <a:r>
                        <a:rPr b="0" lang="en-US" sz="1200" spc="-1" strike="noStrike">
                          <a:solidFill>
                            <a:srgbClr val="000000"/>
                          </a:solidFill>
                          <a:latin typeface="Arial"/>
                          <a:ea typeface="Noto Sans CJK SC"/>
                        </a:rPr>
                        <a:t>201</a:t>
                      </a:r>
                      <a:endParaRPr b="0" lang="en-US" sz="1200" spc="-1" strike="noStrike">
                        <a:latin typeface="Arial"/>
                      </a:endParaRPr>
                    </a:p>
                  </a:txBody>
                  <a:tcPr marL="91440" marR="91440">
                    <a:lnL w="28080">
                      <a:solidFill>
                        <a:srgbClr val="000000"/>
                      </a:solidFill>
                    </a:lnL>
                    <a:lnR w="12240">
                      <a:solidFill>
                        <a:srgbClr val="000000"/>
                      </a:solidFill>
                    </a:lnR>
                    <a:lnT w="12240">
                      <a:solidFill>
                        <a:srgbClr val="000000"/>
                      </a:solidFill>
                    </a:lnT>
                    <a:lnB w="28080">
                      <a:solidFill>
                        <a:srgbClr val="000000"/>
                      </a:solidFill>
                    </a:lnB>
                    <a:noFill/>
                  </a:tcPr>
                </a:tc>
                <a:tc>
                  <a:txBody>
                    <a:bodyPr tIns="56160"/>
                    <a:p>
                      <a:pPr>
                        <a:lnSpc>
                          <a:spcPct val="93000"/>
                        </a:lnSpc>
                        <a:spcBef>
                          <a:spcPts val="249"/>
                        </a:spcBef>
                      </a:pPr>
                      <a:r>
                        <a:rPr b="0" lang="en-US" sz="1200" spc="-1" strike="noStrike">
                          <a:solidFill>
                            <a:srgbClr val="000000"/>
                          </a:solidFill>
                          <a:latin typeface="Arial"/>
                          <a:ea typeface="Noto Sans CJK SC"/>
                        </a:rPr>
                        <a:t>Hair Gel</a:t>
                      </a:r>
                      <a:endParaRPr b="0" lang="en-US" sz="1200" spc="-1" strike="noStrike">
                        <a:latin typeface="Arial"/>
                      </a:endParaRPr>
                    </a:p>
                  </a:txBody>
                  <a:tcPr marL="91440" marR="91440">
                    <a:lnL w="12240">
                      <a:solidFill>
                        <a:srgbClr val="000000"/>
                      </a:solidFill>
                    </a:lnL>
                    <a:lnR w="12240">
                      <a:solidFill>
                        <a:srgbClr val="000000"/>
                      </a:solidFill>
                    </a:lnR>
                    <a:lnT w="12240">
                      <a:solidFill>
                        <a:srgbClr val="000000"/>
                      </a:solidFill>
                    </a:lnT>
                    <a:lnB w="28080">
                      <a:solidFill>
                        <a:srgbClr val="000000"/>
                      </a:solidFill>
                    </a:lnB>
                    <a:noFill/>
                  </a:tcPr>
                </a:tc>
                <a:tc>
                  <a:txBody>
                    <a:bodyPr tIns="56160"/>
                    <a:p>
                      <a:pPr>
                        <a:lnSpc>
                          <a:spcPct val="93000"/>
                        </a:lnSpc>
                        <a:spcBef>
                          <a:spcPts val="249"/>
                        </a:spcBef>
                      </a:pPr>
                      <a:r>
                        <a:rPr b="0" lang="en-US" sz="1200" spc="-1" strike="noStrike">
                          <a:solidFill>
                            <a:srgbClr val="000000"/>
                          </a:solidFill>
                          <a:latin typeface="Arial"/>
                          <a:ea typeface="Noto Sans CJK SC"/>
                        </a:rPr>
                        <a:t>$5.99</a:t>
                      </a:r>
                      <a:endParaRPr b="0" lang="en-US" sz="1200" spc="-1" strike="noStrike">
                        <a:latin typeface="Arial"/>
                      </a:endParaRPr>
                    </a:p>
                  </a:txBody>
                  <a:tcPr marL="91440" marR="91440">
                    <a:lnL w="12240">
                      <a:solidFill>
                        <a:srgbClr val="000000"/>
                      </a:solidFill>
                    </a:lnL>
                    <a:lnR w="28080">
                      <a:solidFill>
                        <a:srgbClr val="000000"/>
                      </a:solidFill>
                    </a:lnR>
                    <a:lnT w="12240">
                      <a:solidFill>
                        <a:srgbClr val="000000"/>
                      </a:solidFill>
                    </a:lnT>
                    <a:lnB w="28080">
                      <a:solidFill>
                        <a:srgbClr val="000000"/>
                      </a:solidFill>
                    </a:lnB>
                    <a:noFill/>
                  </a:tcPr>
                </a:tc>
              </a:tr>
            </a:tbl>
          </a:graphicData>
        </a:graphic>
      </p:graphicFrame>
      <p:graphicFrame>
        <p:nvGraphicFramePr>
          <p:cNvPr id="340" name="Table 5"/>
          <p:cNvGraphicFramePr/>
          <p:nvPr/>
        </p:nvGraphicFramePr>
        <p:xfrm>
          <a:off x="2438280" y="1752480"/>
          <a:ext cx="3735000" cy="1479240"/>
        </p:xfrm>
        <a:graphic>
          <a:graphicData uri="http://schemas.openxmlformats.org/drawingml/2006/table">
            <a:tbl>
              <a:tblPr/>
              <a:tblGrid>
                <a:gridCol w="687240"/>
                <a:gridCol w="982440"/>
                <a:gridCol w="984240"/>
                <a:gridCol w="1081080"/>
              </a:tblGrid>
              <a:tr h="374400">
                <a:tc gridSpan="4">
                  <a:txBody>
                    <a:bodyPr tIns="63360"/>
                    <a:p>
                      <a:pPr algn="ctr">
                        <a:lnSpc>
                          <a:spcPct val="93000"/>
                        </a:lnSpc>
                        <a:spcBef>
                          <a:spcPts val="400"/>
                        </a:spcBef>
                      </a:pPr>
                      <a:r>
                        <a:rPr b="1" lang="en-US" sz="2000" spc="-1" strike="noStrike">
                          <a:solidFill>
                            <a:srgbClr val="eeece1"/>
                          </a:solidFill>
                          <a:latin typeface="Arial"/>
                          <a:ea typeface="Noto Sans CJK SC"/>
                        </a:rPr>
                        <a:t>Orders</a:t>
                      </a:r>
                      <a:endParaRPr b="0" lang="en-US" sz="2000" spc="-1" strike="noStrike">
                        <a:latin typeface="Arial"/>
                      </a:endParaRPr>
                    </a:p>
                  </a:txBody>
                  <a:tcPr marL="91440" marR="91440">
                    <a:lnL w="28080">
                      <a:solidFill>
                        <a:srgbClr val="000000"/>
                      </a:solidFill>
                    </a:lnL>
                    <a:lnR w="28080">
                      <a:solidFill>
                        <a:srgbClr val="000000"/>
                      </a:solidFill>
                    </a:lnR>
                    <a:lnT w="28080">
                      <a:solidFill>
                        <a:srgbClr val="000000"/>
                      </a:solidFill>
                    </a:lnT>
                    <a:lnB w="12240">
                      <a:solidFill>
                        <a:srgbClr val="000000"/>
                      </a:solidFill>
                    </a:lnB>
                    <a:solidFill>
                      <a:srgbClr val="000000"/>
                    </a:solidFill>
                  </a:tcPr>
                </a:tc>
                <a:tc hMerge="1">
                  <a:tcPr>
                    <a:solidFill>
                      <a:srgbClr val="729fcf"/>
                    </a:solidFill>
                  </a:tcPr>
                </a:tc>
                <a:tc hMerge="1">
                  <a:tcPr>
                    <a:solidFill>
                      <a:srgbClr val="729fcf"/>
                    </a:solidFill>
                  </a:tcPr>
                </a:tc>
                <a:tc hMerge="1">
                  <a:tcPr>
                    <a:solidFill>
                      <a:srgbClr val="729fcf"/>
                    </a:solidFill>
                  </a:tcPr>
                </a:tc>
              </a:tr>
              <a:tr h="317160">
                <a:tc>
                  <a:txBody>
                    <a:bodyPr tIns="59760"/>
                    <a:p>
                      <a:pPr>
                        <a:lnSpc>
                          <a:spcPct val="93000"/>
                        </a:lnSpc>
                        <a:spcBef>
                          <a:spcPts val="326"/>
                        </a:spcBef>
                      </a:pPr>
                      <a:r>
                        <a:rPr b="1" lang="en-US" sz="1600" spc="-1" strike="noStrike">
                          <a:solidFill>
                            <a:srgbClr val="eeece1"/>
                          </a:solidFill>
                          <a:latin typeface="Arial"/>
                          <a:ea typeface="Noto Sans CJK SC"/>
                        </a:rPr>
                        <a:t>OID</a:t>
                      </a:r>
                      <a:endParaRPr b="0" lang="en-US" sz="1600" spc="-1" strike="noStrike">
                        <a:latin typeface="Arial"/>
                      </a:endParaRPr>
                    </a:p>
                  </a:txBody>
                  <a:tcPr marL="91440" marR="91440">
                    <a:lnL w="28080">
                      <a:solidFill>
                        <a:srgbClr val="000000"/>
                      </a:solidFill>
                    </a:lnL>
                    <a:lnR w="12240">
                      <a:solidFill>
                        <a:srgbClr val="000000"/>
                      </a:solidFill>
                    </a:lnR>
                    <a:lnT w="12240">
                      <a:solidFill>
                        <a:srgbClr val="000000"/>
                      </a:solidFill>
                    </a:lnT>
                    <a:lnB w="12240">
                      <a:solidFill>
                        <a:srgbClr val="000000"/>
                      </a:solidFill>
                    </a:lnB>
                    <a:solidFill>
                      <a:srgbClr val="000000"/>
                    </a:solidFill>
                  </a:tcPr>
                </a:tc>
                <a:tc>
                  <a:txBody>
                    <a:bodyPr tIns="59760"/>
                    <a:p>
                      <a:pPr>
                        <a:lnSpc>
                          <a:spcPct val="93000"/>
                        </a:lnSpc>
                        <a:spcBef>
                          <a:spcPts val="326"/>
                        </a:spcBef>
                      </a:pPr>
                      <a:r>
                        <a:rPr b="1" lang="en-US" sz="1600" spc="-1" strike="noStrike">
                          <a:solidFill>
                            <a:srgbClr val="eeece1"/>
                          </a:solidFill>
                          <a:latin typeface="Arial"/>
                          <a:ea typeface="Noto Sans CJK SC"/>
                        </a:rPr>
                        <a:t>CID</a:t>
                      </a:r>
                      <a:endParaRPr b="0" lang="en-US"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000000"/>
                    </a:solidFill>
                  </a:tcPr>
                </a:tc>
                <a:tc>
                  <a:txBody>
                    <a:bodyPr tIns="59760"/>
                    <a:p>
                      <a:pPr>
                        <a:lnSpc>
                          <a:spcPct val="93000"/>
                        </a:lnSpc>
                        <a:spcBef>
                          <a:spcPts val="326"/>
                        </a:spcBef>
                      </a:pPr>
                      <a:r>
                        <a:rPr b="1" lang="en-US" sz="1600" spc="-1" strike="noStrike">
                          <a:solidFill>
                            <a:srgbClr val="eeece1"/>
                          </a:solidFill>
                          <a:latin typeface="Arial"/>
                          <a:ea typeface="Noto Sans CJK SC"/>
                        </a:rPr>
                        <a:t>PID</a:t>
                      </a:r>
                      <a:endParaRPr b="0" lang="en-US"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000000"/>
                    </a:solidFill>
                  </a:tcPr>
                </a:tc>
                <a:tc>
                  <a:txBody>
                    <a:bodyPr tIns="59760"/>
                    <a:p>
                      <a:pPr>
                        <a:lnSpc>
                          <a:spcPct val="93000"/>
                        </a:lnSpc>
                        <a:spcBef>
                          <a:spcPts val="326"/>
                        </a:spcBef>
                      </a:pPr>
                      <a:r>
                        <a:rPr b="1" lang="en-US" sz="1600" spc="-1" strike="noStrike">
                          <a:solidFill>
                            <a:srgbClr val="eeece1"/>
                          </a:solidFill>
                          <a:latin typeface="Arial"/>
                          <a:ea typeface="Noto Sans CJK SC"/>
                        </a:rPr>
                        <a:t>Quantity</a:t>
                      </a:r>
                      <a:endParaRPr b="0" lang="en-US" sz="1600" spc="-1" strike="noStrike">
                        <a:latin typeface="Arial"/>
                      </a:endParaRPr>
                    </a:p>
                  </a:txBody>
                  <a:tcPr marL="91440" marR="91440">
                    <a:lnL w="12240">
                      <a:solidFill>
                        <a:srgbClr val="000000"/>
                      </a:solidFill>
                    </a:lnL>
                    <a:lnR w="28080">
                      <a:solidFill>
                        <a:srgbClr val="000000"/>
                      </a:solidFill>
                    </a:lnR>
                    <a:lnT w="12240">
                      <a:solidFill>
                        <a:srgbClr val="000000"/>
                      </a:solidFill>
                    </a:lnT>
                    <a:lnB w="12240">
                      <a:solidFill>
                        <a:srgbClr val="000000"/>
                      </a:solidFill>
                    </a:lnB>
                    <a:solidFill>
                      <a:srgbClr val="000000"/>
                    </a:solidFill>
                  </a:tcPr>
                </a:tc>
              </a:tr>
              <a:tr h="263520">
                <a:tc>
                  <a:txBody>
                    <a:bodyPr tIns="56160"/>
                    <a:p>
                      <a:pPr>
                        <a:lnSpc>
                          <a:spcPct val="93000"/>
                        </a:lnSpc>
                        <a:spcBef>
                          <a:spcPts val="249"/>
                        </a:spcBef>
                      </a:pPr>
                      <a:r>
                        <a:rPr b="0" lang="en-US" sz="1200" spc="-1" strike="noStrike">
                          <a:solidFill>
                            <a:srgbClr val="000000"/>
                          </a:solidFill>
                          <a:latin typeface="Arial"/>
                          <a:ea typeface="Noto Sans CJK SC"/>
                        </a:rPr>
                        <a:t>001</a:t>
                      </a:r>
                      <a:endParaRPr b="0" lang="en-US" sz="1200" spc="-1" strike="noStrike">
                        <a:latin typeface="Arial"/>
                      </a:endParaRPr>
                    </a:p>
                  </a:txBody>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xBody>
                    <a:bodyPr tIns="56160"/>
                    <a:p>
                      <a:pPr>
                        <a:lnSpc>
                          <a:spcPct val="93000"/>
                        </a:lnSpc>
                        <a:spcBef>
                          <a:spcPts val="249"/>
                        </a:spcBef>
                      </a:pPr>
                      <a:r>
                        <a:rPr b="0" lang="en-US" sz="1200" spc="-1" strike="noStrike">
                          <a:solidFill>
                            <a:srgbClr val="000000"/>
                          </a:solidFill>
                          <a:latin typeface="Arial"/>
                          <a:ea typeface="Noto Sans CJK SC"/>
                        </a:rPr>
                        <a:t>508</a:t>
                      </a:r>
                      <a:endParaRPr b="0" lang="en-US" sz="12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tIns="56160"/>
                    <a:p>
                      <a:pPr>
                        <a:lnSpc>
                          <a:spcPct val="93000"/>
                        </a:lnSpc>
                        <a:spcBef>
                          <a:spcPts val="249"/>
                        </a:spcBef>
                      </a:pPr>
                      <a:r>
                        <a:rPr b="0" lang="en-US" sz="1200" spc="-1" strike="noStrike">
                          <a:solidFill>
                            <a:srgbClr val="000000"/>
                          </a:solidFill>
                          <a:latin typeface="Arial"/>
                          <a:ea typeface="Noto Sans CJK SC"/>
                        </a:rPr>
                        <a:t>199</a:t>
                      </a:r>
                      <a:endParaRPr b="0" lang="en-US" sz="12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tIns="56160"/>
                    <a:p>
                      <a:pPr>
                        <a:lnSpc>
                          <a:spcPct val="93000"/>
                        </a:lnSpc>
                        <a:spcBef>
                          <a:spcPts val="249"/>
                        </a:spcBef>
                      </a:pPr>
                      <a:r>
                        <a:rPr b="0" lang="en-US" sz="1200" spc="-1" strike="noStrike">
                          <a:solidFill>
                            <a:srgbClr val="000000"/>
                          </a:solidFill>
                          <a:latin typeface="Arial"/>
                          <a:ea typeface="Noto Sans CJK SC"/>
                        </a:rPr>
                        <a:t>500,000</a:t>
                      </a:r>
                      <a:endParaRPr b="0" lang="en-US" sz="1200" spc="-1" strike="noStrike">
                        <a:latin typeface="Arial"/>
                      </a:endParaRPr>
                    </a:p>
                  </a:txBody>
                  <a:tcPr marL="91440" marR="91440">
                    <a:lnL w="12240">
                      <a:solidFill>
                        <a:srgbClr val="000000"/>
                      </a:solidFill>
                    </a:lnL>
                    <a:lnR w="28080">
                      <a:solidFill>
                        <a:srgbClr val="000000"/>
                      </a:solidFill>
                    </a:lnR>
                    <a:lnT w="12240">
                      <a:solidFill>
                        <a:srgbClr val="000000"/>
                      </a:solidFill>
                    </a:lnT>
                    <a:lnB w="12240">
                      <a:solidFill>
                        <a:srgbClr val="000000"/>
                      </a:solidFill>
                    </a:lnB>
                    <a:noFill/>
                  </a:tcPr>
                </a:tc>
              </a:tr>
              <a:tr h="261720">
                <a:tc>
                  <a:txBody>
                    <a:bodyPr tIns="56160"/>
                    <a:p>
                      <a:pPr>
                        <a:lnSpc>
                          <a:spcPct val="93000"/>
                        </a:lnSpc>
                        <a:spcBef>
                          <a:spcPts val="249"/>
                        </a:spcBef>
                      </a:pPr>
                      <a:r>
                        <a:rPr b="0" lang="en-US" sz="1200" spc="-1" strike="noStrike">
                          <a:solidFill>
                            <a:srgbClr val="000000"/>
                          </a:solidFill>
                          <a:latin typeface="Arial"/>
                          <a:ea typeface="Noto Sans CJK SC"/>
                        </a:rPr>
                        <a:t>002</a:t>
                      </a:r>
                      <a:endParaRPr b="0" lang="en-US" sz="1200" spc="-1" strike="noStrike">
                        <a:latin typeface="Arial"/>
                      </a:endParaRPr>
                    </a:p>
                  </a:txBody>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xBody>
                    <a:bodyPr tIns="56160"/>
                    <a:p>
                      <a:pPr>
                        <a:lnSpc>
                          <a:spcPct val="93000"/>
                        </a:lnSpc>
                        <a:spcBef>
                          <a:spcPts val="249"/>
                        </a:spcBef>
                      </a:pPr>
                      <a:r>
                        <a:rPr b="0" lang="en-US" sz="1200" spc="-1" strike="noStrike">
                          <a:solidFill>
                            <a:srgbClr val="000000"/>
                          </a:solidFill>
                          <a:latin typeface="Arial"/>
                          <a:ea typeface="Noto Sans CJK SC"/>
                        </a:rPr>
                        <a:t>508</a:t>
                      </a:r>
                      <a:endParaRPr b="0" lang="en-US" sz="12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tIns="56160"/>
                    <a:p>
                      <a:pPr>
                        <a:lnSpc>
                          <a:spcPct val="93000"/>
                        </a:lnSpc>
                        <a:spcBef>
                          <a:spcPts val="249"/>
                        </a:spcBef>
                      </a:pPr>
                      <a:r>
                        <a:rPr b="0" lang="en-US" sz="1200" spc="-1" strike="noStrike">
                          <a:solidFill>
                            <a:srgbClr val="000000"/>
                          </a:solidFill>
                          <a:latin typeface="Arial"/>
                          <a:ea typeface="Noto Sans CJK SC"/>
                        </a:rPr>
                        <a:t>201</a:t>
                      </a:r>
                      <a:endParaRPr b="0" lang="en-US" sz="12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tIns="56160"/>
                    <a:p>
                      <a:pPr>
                        <a:lnSpc>
                          <a:spcPct val="93000"/>
                        </a:lnSpc>
                        <a:spcBef>
                          <a:spcPts val="249"/>
                        </a:spcBef>
                      </a:pPr>
                      <a:r>
                        <a:rPr b="0" lang="en-US" sz="1200" spc="-1" strike="noStrike">
                          <a:solidFill>
                            <a:srgbClr val="000000"/>
                          </a:solidFill>
                          <a:latin typeface="Arial"/>
                          <a:ea typeface="Noto Sans CJK SC"/>
                        </a:rPr>
                        <a:t>2</a:t>
                      </a:r>
                      <a:endParaRPr b="0" lang="en-US" sz="1200" spc="-1" strike="noStrike">
                        <a:latin typeface="Arial"/>
                      </a:endParaRPr>
                    </a:p>
                  </a:txBody>
                  <a:tcPr marL="91440" marR="91440">
                    <a:lnL w="12240">
                      <a:solidFill>
                        <a:srgbClr val="000000"/>
                      </a:solidFill>
                    </a:lnL>
                    <a:lnR w="28080">
                      <a:solidFill>
                        <a:srgbClr val="000000"/>
                      </a:solidFill>
                    </a:lnR>
                    <a:lnT w="12240">
                      <a:solidFill>
                        <a:srgbClr val="000000"/>
                      </a:solidFill>
                    </a:lnT>
                    <a:lnB w="12240">
                      <a:solidFill>
                        <a:srgbClr val="000000"/>
                      </a:solidFill>
                    </a:lnB>
                    <a:noFill/>
                  </a:tcPr>
                </a:tc>
              </a:tr>
              <a:tr h="262440">
                <a:tc>
                  <a:txBody>
                    <a:bodyPr tIns="56160"/>
                    <a:p>
                      <a:pPr>
                        <a:lnSpc>
                          <a:spcPct val="93000"/>
                        </a:lnSpc>
                        <a:spcBef>
                          <a:spcPts val="249"/>
                        </a:spcBef>
                      </a:pPr>
                      <a:r>
                        <a:rPr b="0" lang="en-US" sz="1200" spc="-1" strike="noStrike">
                          <a:solidFill>
                            <a:srgbClr val="000000"/>
                          </a:solidFill>
                          <a:latin typeface="Arial"/>
                          <a:ea typeface="Noto Sans CJK SC"/>
                        </a:rPr>
                        <a:t>003</a:t>
                      </a:r>
                      <a:endParaRPr b="0" lang="en-US" sz="1200" spc="-1" strike="noStrike">
                        <a:latin typeface="Arial"/>
                      </a:endParaRPr>
                    </a:p>
                  </a:txBody>
                  <a:tcPr marL="91440" marR="91440">
                    <a:lnL w="28080">
                      <a:solidFill>
                        <a:srgbClr val="000000"/>
                      </a:solidFill>
                    </a:lnL>
                    <a:lnR w="12240">
                      <a:solidFill>
                        <a:srgbClr val="000000"/>
                      </a:solidFill>
                    </a:lnR>
                    <a:lnT w="12240">
                      <a:solidFill>
                        <a:srgbClr val="000000"/>
                      </a:solidFill>
                    </a:lnT>
                    <a:lnB w="28080">
                      <a:solidFill>
                        <a:srgbClr val="000000"/>
                      </a:solidFill>
                    </a:lnB>
                    <a:noFill/>
                  </a:tcPr>
                </a:tc>
                <a:tc>
                  <a:txBody>
                    <a:bodyPr tIns="56160"/>
                    <a:p>
                      <a:pPr>
                        <a:lnSpc>
                          <a:spcPct val="93000"/>
                        </a:lnSpc>
                        <a:spcBef>
                          <a:spcPts val="249"/>
                        </a:spcBef>
                      </a:pPr>
                      <a:r>
                        <a:rPr b="0" lang="en-US" sz="1200" spc="-1" strike="noStrike">
                          <a:solidFill>
                            <a:srgbClr val="000000"/>
                          </a:solidFill>
                          <a:latin typeface="Arial"/>
                          <a:ea typeface="Noto Sans CJK SC"/>
                        </a:rPr>
                        <a:t>510</a:t>
                      </a:r>
                      <a:endParaRPr b="0" lang="en-US" sz="1200" spc="-1" strike="noStrike">
                        <a:latin typeface="Arial"/>
                      </a:endParaRPr>
                    </a:p>
                  </a:txBody>
                  <a:tcPr marL="91440" marR="91440">
                    <a:lnL w="12240">
                      <a:solidFill>
                        <a:srgbClr val="000000"/>
                      </a:solidFill>
                    </a:lnL>
                    <a:lnR w="12240">
                      <a:solidFill>
                        <a:srgbClr val="000000"/>
                      </a:solidFill>
                    </a:lnR>
                    <a:lnT w="12240">
                      <a:solidFill>
                        <a:srgbClr val="000000"/>
                      </a:solidFill>
                    </a:lnT>
                    <a:lnB w="28080">
                      <a:solidFill>
                        <a:srgbClr val="000000"/>
                      </a:solidFill>
                    </a:lnB>
                    <a:noFill/>
                  </a:tcPr>
                </a:tc>
                <a:tc>
                  <a:txBody>
                    <a:bodyPr tIns="56160"/>
                    <a:p>
                      <a:pPr>
                        <a:lnSpc>
                          <a:spcPct val="93000"/>
                        </a:lnSpc>
                        <a:spcBef>
                          <a:spcPts val="249"/>
                        </a:spcBef>
                      </a:pPr>
                      <a:r>
                        <a:rPr b="0" lang="en-US" sz="1200" spc="-1" strike="noStrike">
                          <a:solidFill>
                            <a:srgbClr val="000000"/>
                          </a:solidFill>
                          <a:latin typeface="Arial"/>
                          <a:ea typeface="Noto Sans CJK SC"/>
                        </a:rPr>
                        <a:t>201</a:t>
                      </a:r>
                      <a:endParaRPr b="0" lang="en-US" sz="1200" spc="-1" strike="noStrike">
                        <a:latin typeface="Arial"/>
                      </a:endParaRPr>
                    </a:p>
                  </a:txBody>
                  <a:tcPr marL="91440" marR="91440">
                    <a:lnL w="12240">
                      <a:solidFill>
                        <a:srgbClr val="000000"/>
                      </a:solidFill>
                    </a:lnL>
                    <a:lnR w="12240">
                      <a:solidFill>
                        <a:srgbClr val="000000"/>
                      </a:solidFill>
                    </a:lnR>
                    <a:lnT w="12240">
                      <a:solidFill>
                        <a:srgbClr val="000000"/>
                      </a:solidFill>
                    </a:lnT>
                    <a:lnB w="28080">
                      <a:solidFill>
                        <a:srgbClr val="000000"/>
                      </a:solidFill>
                    </a:lnB>
                    <a:noFill/>
                  </a:tcPr>
                </a:tc>
                <a:tc>
                  <a:txBody>
                    <a:bodyPr tIns="56160"/>
                    <a:p>
                      <a:pPr>
                        <a:lnSpc>
                          <a:spcPct val="93000"/>
                        </a:lnSpc>
                        <a:spcBef>
                          <a:spcPts val="249"/>
                        </a:spcBef>
                      </a:pPr>
                      <a:r>
                        <a:rPr b="0" lang="en-US" sz="1200" spc="-1" strike="noStrike">
                          <a:solidFill>
                            <a:srgbClr val="000000"/>
                          </a:solidFill>
                          <a:latin typeface="Arial"/>
                          <a:ea typeface="Noto Sans CJK SC"/>
                        </a:rPr>
                        <a:t>1</a:t>
                      </a:r>
                      <a:endParaRPr b="0" lang="en-US" sz="1200" spc="-1" strike="noStrike">
                        <a:latin typeface="Arial"/>
                      </a:endParaRPr>
                    </a:p>
                  </a:txBody>
                  <a:tcPr marL="91440" marR="91440">
                    <a:lnL w="12240">
                      <a:solidFill>
                        <a:srgbClr val="000000"/>
                      </a:solidFill>
                    </a:lnL>
                    <a:lnR w="28080">
                      <a:solidFill>
                        <a:srgbClr val="000000"/>
                      </a:solidFill>
                    </a:lnR>
                    <a:lnT w="12240">
                      <a:solidFill>
                        <a:srgbClr val="000000"/>
                      </a:solidFill>
                    </a:lnT>
                    <a:lnB w="28080">
                      <a:solidFill>
                        <a:srgbClr val="000000"/>
                      </a:solidFill>
                    </a:lnB>
                    <a:noFill/>
                  </a:tcPr>
                </a:tc>
              </a:tr>
            </a:tbl>
          </a:graphicData>
        </a:graphic>
      </p:graphicFrame>
      <p:grpSp>
        <p:nvGrpSpPr>
          <p:cNvPr id="341" name="Group 6"/>
          <p:cNvGrpSpPr/>
          <p:nvPr/>
        </p:nvGrpSpPr>
        <p:grpSpPr>
          <a:xfrm>
            <a:off x="609480" y="2514600"/>
            <a:ext cx="3122640" cy="2055240"/>
            <a:chOff x="609480" y="2514600"/>
            <a:chExt cx="3122640" cy="2055240"/>
          </a:xfrm>
        </p:grpSpPr>
        <p:sp>
          <p:nvSpPr>
            <p:cNvPr id="342" name="CustomShape 7"/>
            <p:cNvSpPr/>
            <p:nvPr/>
          </p:nvSpPr>
          <p:spPr>
            <a:xfrm>
              <a:off x="3048120" y="2514600"/>
              <a:ext cx="684000" cy="531360"/>
            </a:xfrm>
            <a:prstGeom prst="rect">
              <a:avLst/>
            </a:prstGeom>
            <a:noFill/>
            <a:ln w="25560">
              <a:solidFill>
                <a:srgbClr val="1f497d"/>
              </a:solidFill>
              <a:miter/>
            </a:ln>
          </p:spPr>
          <p:style>
            <a:lnRef idx="0"/>
            <a:fillRef idx="0"/>
            <a:effectRef idx="0"/>
            <a:fontRef idx="minor"/>
          </p:style>
        </p:sp>
        <p:sp>
          <p:nvSpPr>
            <p:cNvPr id="343" name="CustomShape 8"/>
            <p:cNvSpPr/>
            <p:nvPr/>
          </p:nvSpPr>
          <p:spPr>
            <a:xfrm>
              <a:off x="609480" y="4267080"/>
              <a:ext cx="684000" cy="302760"/>
            </a:xfrm>
            <a:prstGeom prst="rect">
              <a:avLst/>
            </a:prstGeom>
            <a:noFill/>
            <a:ln w="25560">
              <a:solidFill>
                <a:srgbClr val="1f497d"/>
              </a:solidFill>
              <a:miter/>
            </a:ln>
          </p:spPr>
          <p:style>
            <a:lnRef idx="0"/>
            <a:fillRef idx="0"/>
            <a:effectRef idx="0"/>
            <a:fontRef idx="minor"/>
          </p:style>
        </p:sp>
        <p:sp>
          <p:nvSpPr>
            <p:cNvPr id="344" name="Line 9"/>
            <p:cNvSpPr/>
            <p:nvPr/>
          </p:nvSpPr>
          <p:spPr>
            <a:xfrm flipV="1">
              <a:off x="1143000" y="3046320"/>
              <a:ext cx="2055600" cy="1220760"/>
            </a:xfrm>
            <a:prstGeom prst="line">
              <a:avLst/>
            </a:prstGeom>
            <a:ln w="25560">
              <a:solidFill>
                <a:srgbClr val="1f497d"/>
              </a:solidFill>
              <a:round/>
            </a:ln>
          </p:spPr>
          <p:style>
            <a:lnRef idx="0"/>
            <a:fillRef idx="0"/>
            <a:effectRef idx="0"/>
            <a:fontRef idx="minor"/>
          </p:style>
        </p:sp>
      </p:grpSp>
      <p:grpSp>
        <p:nvGrpSpPr>
          <p:cNvPr id="345" name="Group 10"/>
          <p:cNvGrpSpPr/>
          <p:nvPr/>
        </p:nvGrpSpPr>
        <p:grpSpPr>
          <a:xfrm>
            <a:off x="4114800" y="2743200"/>
            <a:ext cx="1293480" cy="2360160"/>
            <a:chOff x="4114800" y="2743200"/>
            <a:chExt cx="1293480" cy="2360160"/>
          </a:xfrm>
        </p:grpSpPr>
        <p:sp>
          <p:nvSpPr>
            <p:cNvPr id="346" name="CustomShape 11"/>
            <p:cNvSpPr/>
            <p:nvPr/>
          </p:nvSpPr>
          <p:spPr>
            <a:xfrm>
              <a:off x="4114800" y="2743200"/>
              <a:ext cx="836280" cy="607680"/>
            </a:xfrm>
            <a:prstGeom prst="rect">
              <a:avLst/>
            </a:prstGeom>
            <a:noFill/>
            <a:ln w="25560">
              <a:solidFill>
                <a:srgbClr val="1f497d"/>
              </a:solidFill>
              <a:miter/>
            </a:ln>
          </p:spPr>
          <p:style>
            <a:lnRef idx="0"/>
            <a:fillRef idx="0"/>
            <a:effectRef idx="0"/>
            <a:fontRef idx="minor"/>
          </p:style>
        </p:sp>
        <p:sp>
          <p:nvSpPr>
            <p:cNvPr id="347" name="CustomShape 12"/>
            <p:cNvSpPr/>
            <p:nvPr/>
          </p:nvSpPr>
          <p:spPr>
            <a:xfrm>
              <a:off x="4724280" y="4724280"/>
              <a:ext cx="684000" cy="379080"/>
            </a:xfrm>
            <a:prstGeom prst="rect">
              <a:avLst/>
            </a:prstGeom>
            <a:noFill/>
            <a:ln w="25560">
              <a:solidFill>
                <a:srgbClr val="1f497d"/>
              </a:solidFill>
              <a:miter/>
            </a:ln>
          </p:spPr>
          <p:style>
            <a:lnRef idx="0"/>
            <a:fillRef idx="0"/>
            <a:effectRef idx="0"/>
            <a:fontRef idx="minor"/>
          </p:style>
        </p:sp>
        <p:sp>
          <p:nvSpPr>
            <p:cNvPr id="348" name="Line 13"/>
            <p:cNvSpPr/>
            <p:nvPr/>
          </p:nvSpPr>
          <p:spPr>
            <a:xfrm flipH="1" flipV="1">
              <a:off x="4646520" y="3274920"/>
              <a:ext cx="230040" cy="1449360"/>
            </a:xfrm>
            <a:prstGeom prst="line">
              <a:avLst/>
            </a:prstGeom>
            <a:ln w="25560">
              <a:solidFill>
                <a:srgbClr val="1f497d"/>
              </a:solidFill>
              <a:round/>
            </a:ln>
          </p:spPr>
          <p:style>
            <a:lnRef idx="0"/>
            <a:fillRef idx="0"/>
            <a:effectRef idx="0"/>
            <a:fontRef idx="minor"/>
          </p:style>
        </p:sp>
      </p:grpSp>
      <p:sp>
        <p:nvSpPr>
          <p:cNvPr id="349" name="CustomShape 14" hidden="1"/>
          <p:cNvSpPr/>
          <p:nvPr/>
        </p:nvSpPr>
        <p:spPr>
          <a:xfrm>
            <a:off x="8255160" y="254160"/>
            <a:ext cx="380520" cy="317160"/>
          </a:xfrm>
          <a:custGeom>
            <a:avLst/>
            <a:gdLst/>
            <a:ahLst/>
            <a:rect l="l" t="t" r="r" b="b"/>
            <a:pathLst>
              <a:path w="1872" h="2232">
                <a:moveTo>
                  <a:pt x="0" y="427"/>
                </a:moveTo>
                <a:lnTo>
                  <a:pt x="427" y="427"/>
                </a:lnTo>
                <a:lnTo>
                  <a:pt x="180" y="90"/>
                </a:lnTo>
                <a:lnTo>
                  <a:pt x="176" y="0"/>
                </a:lnTo>
                <a:lnTo>
                  <a:pt x="176" y="0"/>
                </a:lnTo>
                <a:lnTo>
                  <a:pt x="441" y="0"/>
                </a:lnTo>
                <a:lnTo>
                  <a:pt x="631" y="0"/>
                </a:lnTo>
                <a:lnTo>
                  <a:pt x="427" y="427"/>
                </a:lnTo>
                <a:lnTo>
                  <a:pt x="270" y="90"/>
                </a:lnTo>
                <a:lnTo>
                  <a:pt x="1058" y="515"/>
                </a:lnTo>
                <a:lnTo>
                  <a:pt x="1058" y="515"/>
                </a:lnTo>
                <a:lnTo>
                  <a:pt x="1058" y="735"/>
                </a:lnTo>
                <a:lnTo>
                  <a:pt x="1058" y="455"/>
                </a:lnTo>
                <a:lnTo>
                  <a:pt x="427" y="427"/>
                </a:lnTo>
                <a:lnTo>
                  <a:pt x="0" y="90"/>
                </a:lnTo>
                <a:lnTo>
                  <a:pt x="441" y="882"/>
                </a:lnTo>
                <a:lnTo>
                  <a:pt x="-814" y="2232"/>
                </a:lnTo>
                <a:lnTo>
                  <a:pt x="176" y="882"/>
                </a:lnTo>
                <a:lnTo>
                  <a:pt x="427" y="882"/>
                </a:lnTo>
                <a:lnTo>
                  <a:pt x="427" y="427"/>
                </a:lnTo>
                <a:close/>
              </a:path>
            </a:pathLst>
          </a:custGeom>
          <a:noFill/>
          <a:ln w="19080">
            <a:solidFill>
              <a:srgbClr val="1f497d"/>
            </a:solidFill>
            <a:miter/>
          </a:ln>
        </p:spPr>
        <p:style>
          <a:lnRef idx="0"/>
          <a:fillRef idx="0"/>
          <a:effectRef idx="0"/>
          <a:fontRef idx="minor"/>
        </p:style>
        <p:txBody>
          <a:bodyPr wrap="none" lIns="90000" rIns="90000" tIns="45000" bIns="45000" anchor="ctr"/>
          <a:p>
            <a:pPr>
              <a:lnSpc>
                <a:spcPct val="100000"/>
              </a:lnSpc>
            </a:pPr>
            <a:r>
              <a:rPr b="1" lang="en-US" sz="1400" spc="-1" strike="noStrike">
                <a:solidFill>
                  <a:srgbClr val="000000"/>
                </a:solidFill>
                <a:latin typeface="Tahoma"/>
                <a:ea typeface="Noto Sans CJK SC"/>
              </a:rPr>
              <a:t>0</a:t>
            </a:r>
            <a:endParaRPr b="0" lang="en-US" sz="1400" spc="-1" strike="noStrike">
              <a:latin typeface="Arial"/>
            </a:endParaRPr>
          </a:p>
        </p:txBody>
      </p:sp>
    </p:spTree>
  </p:cSld>
  <p:timing>
    <p:tnLst>
      <p:par>
        <p:cTn id="61" dur="indefinite" restart="never" nodeType="tmRoot">
          <p:childTnLst>
            <p:seq>
              <p:cTn id="62" dur="indefinite" nodeType="mainSeq">
                <p:childTnLst>
                  <p:par>
                    <p:cTn id="63" fill="hold">
                      <p:stCondLst>
                        <p:cond delay="indefinite"/>
                      </p:stCondLst>
                      <p:childTnLst>
                        <p:par>
                          <p:cTn id="64" fill="hold">
                            <p:stCondLst>
                              <p:cond delay="0"/>
                            </p:stCondLst>
                            <p:childTnLst>
                              <p:par>
                                <p:cTn id="65" nodeType="clickEffect" fill="hold" presetClass="entr" presetID="2" presetSubtype="8">
                                  <p:stCondLst>
                                    <p:cond delay="0"/>
                                  </p:stCondLst>
                                  <p:childTnLst>
                                    <p:set>
                                      <p:cBhvr>
                                        <p:cTn id="66" dur="1" fill="hold">
                                          <p:stCondLst>
                                            <p:cond delay="0"/>
                                          </p:stCondLst>
                                        </p:cTn>
                                        <p:tgtEl>
                                          <p:spTgt spid="341"/>
                                        </p:tgtEl>
                                        <p:attrNameLst>
                                          <p:attrName>style.visibility</p:attrName>
                                        </p:attrNameLst>
                                      </p:cBhvr>
                                      <p:to>
                                        <p:strVal val="visible"/>
                                      </p:to>
                                    </p:set>
                                    <p:anim calcmode="lin" valueType="num">
                                      <p:cBhvr additive="repl">
                                        <p:cTn id="67" dur="500" fill="hold"/>
                                        <p:tgtEl>
                                          <p:spTgt spid="341"/>
                                        </p:tgtEl>
                                        <p:attrNameLst>
                                          <p:attrName>ppt_x</p:attrName>
                                        </p:attrNameLst>
                                      </p:cBhvr>
                                      <p:tavLst>
                                        <p:tav tm="0">
                                          <p:val>
                                            <p:strVal val="0-#ppt_w/2"/>
                                          </p:val>
                                        </p:tav>
                                        <p:tav tm="100000">
                                          <p:val>
                                            <p:strVal val="#ppt_x"/>
                                          </p:val>
                                        </p:tav>
                                      </p:tavLst>
                                    </p:anim>
                                    <p:anim calcmode="lin" valueType="num">
                                      <p:cBhvr additive="repl">
                                        <p:cTn id="68" dur="500" fill="hold"/>
                                        <p:tgtEl>
                                          <p:spTgt spid="341"/>
                                        </p:tgtEl>
                                        <p:attrNameLst>
                                          <p:attrName>ppt_y</p:attrName>
                                        </p:attrNameLst>
                                      </p:cBhvr>
                                      <p:tavLst>
                                        <p:tav tm="0">
                                          <p:val>
                                            <p:strVal val="#ppt_y"/>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nodeType="clickEffect" fill="hold" presetClass="entr" presetID="2" presetSubtype="8">
                                  <p:stCondLst>
                                    <p:cond delay="0"/>
                                  </p:stCondLst>
                                  <p:childTnLst>
                                    <p:set>
                                      <p:cBhvr>
                                        <p:cTn id="72" dur="1" fill="hold">
                                          <p:stCondLst>
                                            <p:cond delay="0"/>
                                          </p:stCondLst>
                                        </p:cTn>
                                        <p:tgtEl>
                                          <p:spTgt spid="345"/>
                                        </p:tgtEl>
                                        <p:attrNameLst>
                                          <p:attrName>style.visibility</p:attrName>
                                        </p:attrNameLst>
                                      </p:cBhvr>
                                      <p:to>
                                        <p:strVal val="visible"/>
                                      </p:to>
                                    </p:set>
                                    <p:anim calcmode="lin" valueType="num">
                                      <p:cBhvr additive="repl">
                                        <p:cTn id="73" dur="500" fill="hold"/>
                                        <p:tgtEl>
                                          <p:spTgt spid="345"/>
                                        </p:tgtEl>
                                        <p:attrNameLst>
                                          <p:attrName>ppt_x</p:attrName>
                                        </p:attrNameLst>
                                      </p:cBhvr>
                                      <p:tavLst>
                                        <p:tav tm="0">
                                          <p:val>
                                            <p:strVal val="0-#ppt_w/2"/>
                                          </p:val>
                                        </p:tav>
                                        <p:tav tm="100000">
                                          <p:val>
                                            <p:strVal val="#ppt_x"/>
                                          </p:val>
                                        </p:tav>
                                      </p:tavLst>
                                    </p:anim>
                                    <p:anim calcmode="lin" valueType="num">
                                      <p:cBhvr additive="repl">
                                        <p:cTn id="74" dur="500" fill="hold"/>
                                        <p:tgtEl>
                                          <p:spTgt spid="345"/>
                                        </p:tgtEl>
                                        <p:attrNameLst>
                                          <p:attrName>ppt_y</p:attrName>
                                        </p:attrNameLst>
                                      </p:cBhvr>
                                      <p:tavLst>
                                        <p:tav tm="0">
                                          <p:val>
                                            <p:strVal val="#ppt_y"/>
                                          </p:val>
                                        </p:tav>
                                        <p:tav tm="100000">
                                          <p:val>
                                            <p:strVal val="#ppt_y"/>
                                          </p:val>
                                        </p:tav>
                                      </p:tavLst>
                                    </p:anim>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0" name="TextShape 1"/>
          <p:cNvSpPr txBox="1"/>
          <p:nvPr/>
        </p:nvSpPr>
        <p:spPr>
          <a:xfrm>
            <a:off x="1071720" y="428400"/>
            <a:ext cx="7657920" cy="1338120"/>
          </a:xfrm>
          <a:prstGeom prst="rect">
            <a:avLst/>
          </a:prstGeom>
          <a:noFill/>
          <a:ln>
            <a:noFill/>
          </a:ln>
        </p:spPr>
        <p:txBody>
          <a:bodyPr lIns="90000" rIns="90000" tIns="46800" bIns="46800" anchor="ctr"/>
          <a:p>
            <a:pPr/>
            <a:r>
              <a:rPr b="0" lang="en-US" sz="3900" spc="-1" strike="noStrike">
                <a:solidFill>
                  <a:srgbClr val="572314"/>
                </a:solidFill>
                <a:latin typeface="Gill Sans MT"/>
              </a:rPr>
              <a:t> </a:t>
            </a:r>
            <a:r>
              <a:rPr b="0" lang="en-US" sz="3900" spc="-1" strike="noStrike">
                <a:solidFill>
                  <a:srgbClr val="572314"/>
                </a:solidFill>
                <a:latin typeface="Gill Sans MT"/>
              </a:rPr>
              <a:t>Database Concepts</a:t>
            </a:r>
            <a:endParaRPr b="0" lang="en-US" sz="3900" spc="-1" strike="noStrike">
              <a:solidFill>
                <a:srgbClr val="572314"/>
              </a:solidFill>
              <a:latin typeface="Gill Sans MT"/>
            </a:endParaRPr>
          </a:p>
        </p:txBody>
      </p:sp>
      <p:sp>
        <p:nvSpPr>
          <p:cNvPr id="351" name="TextShape 2"/>
          <p:cNvSpPr txBox="1"/>
          <p:nvPr/>
        </p:nvSpPr>
        <p:spPr>
          <a:xfrm>
            <a:off x="1071720" y="1785960"/>
            <a:ext cx="7858080" cy="4626000"/>
          </a:xfrm>
          <a:prstGeom prst="rect">
            <a:avLst/>
          </a:prstGeom>
          <a:noFill/>
          <a:ln>
            <a:noFill/>
          </a:ln>
        </p:spPr>
        <p:txBody>
          <a:bodyPr>
            <a:normAutofit/>
          </a:bodyPr>
          <a:p>
            <a:pPr marL="365040" indent="-282600">
              <a:lnSpc>
                <a:spcPct val="80000"/>
              </a:lnSpc>
              <a:spcBef>
                <a:spcPts val="598"/>
              </a:spcBef>
              <a:buClr>
                <a:srgbClr val="3891a7"/>
              </a:buClr>
              <a:buSzPct val="80000"/>
              <a:buFont typeface="Wingdings 2" charset="2"/>
              <a:buChar char=""/>
            </a:pPr>
            <a:r>
              <a:rPr b="0" lang="en-US" sz="2700" spc="-1" strike="noStrike">
                <a:solidFill>
                  <a:srgbClr val="000000"/>
                </a:solidFill>
                <a:latin typeface="Gill Sans MT"/>
              </a:rPr>
              <a:t>Primary key – An attribute  that is selected to uniquely identifies each record  within a relation. </a:t>
            </a:r>
            <a:endParaRPr b="0" lang="en-US" sz="2700" spc="-1" strike="noStrike">
              <a:solidFill>
                <a:srgbClr val="000000"/>
              </a:solidFill>
              <a:latin typeface="Gill Sans MT"/>
            </a:endParaRPr>
          </a:p>
          <a:p>
            <a:pPr marL="365040" indent="-282600">
              <a:lnSpc>
                <a:spcPct val="80000"/>
              </a:lnSpc>
              <a:spcBef>
                <a:spcPts val="598"/>
              </a:spcBef>
              <a:buClr>
                <a:srgbClr val="3891a7"/>
              </a:buClr>
              <a:buSzPct val="80000"/>
              <a:buFont typeface="Wingdings 2" charset="2"/>
              <a:buChar char=""/>
            </a:pPr>
            <a:r>
              <a:rPr b="0" lang="en-US" sz="2700" spc="-1" strike="noStrike">
                <a:solidFill>
                  <a:srgbClr val="000000"/>
                </a:solidFill>
                <a:latin typeface="Gill Sans MT"/>
              </a:rPr>
              <a:t>A primary key value must be unique and cannot be null(left empty on data entry). </a:t>
            </a:r>
            <a:endParaRPr b="0" lang="en-US" sz="2700" spc="-1" strike="noStrike">
              <a:solidFill>
                <a:srgbClr val="000000"/>
              </a:solidFill>
              <a:latin typeface="Gill Sans MT"/>
            </a:endParaRPr>
          </a:p>
          <a:p>
            <a:pPr marL="365040" indent="-282600">
              <a:lnSpc>
                <a:spcPct val="80000"/>
              </a:lnSpc>
              <a:spcBef>
                <a:spcPts val="598"/>
              </a:spcBef>
              <a:buClr>
                <a:srgbClr val="3891a7"/>
              </a:buClr>
              <a:buSzPct val="80000"/>
              <a:buFont typeface="Wingdings 2" charset="2"/>
              <a:buChar char=""/>
            </a:pPr>
            <a:endParaRPr b="0" lang="en-US" sz="2700" spc="-1" strike="noStrike">
              <a:solidFill>
                <a:srgbClr val="000000"/>
              </a:solidFill>
              <a:latin typeface="Gill Sans MT"/>
            </a:endParaRPr>
          </a:p>
          <a:p>
            <a:pPr marL="365040" indent="-282600">
              <a:lnSpc>
                <a:spcPct val="80000"/>
              </a:lnSpc>
              <a:spcBef>
                <a:spcPts val="598"/>
              </a:spcBef>
              <a:buClr>
                <a:srgbClr val="3891a7"/>
              </a:buClr>
              <a:buSzPct val="80000"/>
              <a:buFont typeface="Wingdings 2" charset="2"/>
              <a:buChar char=""/>
            </a:pPr>
            <a:endParaRPr b="0" lang="en-US" sz="2700" spc="-1" strike="noStrike">
              <a:solidFill>
                <a:srgbClr val="000000"/>
              </a:solidFill>
              <a:latin typeface="Gill Sans MT"/>
            </a:endParaRPr>
          </a:p>
          <a:p>
            <a:pPr marL="365040" indent="-282600">
              <a:lnSpc>
                <a:spcPct val="80000"/>
              </a:lnSpc>
              <a:spcBef>
                <a:spcPts val="598"/>
              </a:spcBef>
              <a:buClr>
                <a:srgbClr val="3891a7"/>
              </a:buClr>
              <a:buSzPct val="80000"/>
              <a:buFont typeface="Wingdings 2" charset="2"/>
              <a:buChar char=""/>
            </a:pPr>
            <a:r>
              <a:rPr b="0" lang="en-US" sz="2700" spc="-1" strike="noStrike">
                <a:solidFill>
                  <a:srgbClr val="000000"/>
                </a:solidFill>
                <a:latin typeface="Gill Sans MT"/>
              </a:rPr>
              <a:t>Foreign key – An attribute within one relation that matches another attribute of another or same relation. </a:t>
            </a:r>
            <a:endParaRPr b="0" lang="en-US" sz="2700" spc="-1" strike="noStrike">
              <a:solidFill>
                <a:srgbClr val="000000"/>
              </a:solidFill>
              <a:latin typeface="Gill Sans MT"/>
            </a:endParaRPr>
          </a:p>
          <a:p>
            <a:pPr marL="365040" indent="-282600">
              <a:lnSpc>
                <a:spcPct val="80000"/>
              </a:lnSpc>
              <a:spcBef>
                <a:spcPts val="598"/>
              </a:spcBef>
              <a:buClr>
                <a:srgbClr val="3891a7"/>
              </a:buClr>
              <a:buSzPct val="80000"/>
              <a:buFont typeface="Wingdings 2" charset="2"/>
              <a:buChar char=""/>
            </a:pPr>
            <a:r>
              <a:rPr b="0" lang="en-US" sz="2700" spc="-1" strike="noStrike">
                <a:solidFill>
                  <a:srgbClr val="000000"/>
                </a:solidFill>
                <a:latin typeface="Gill Sans MT"/>
              </a:rPr>
              <a:t>A foreign key value must match the primary/unique key value of some row in its parent relation </a:t>
            </a:r>
            <a:endParaRPr b="0" lang="en-US" sz="2700" spc="-1" strike="noStrike">
              <a:solidFill>
                <a:srgbClr val="000000"/>
              </a:solidFill>
              <a:latin typeface="Gill Sans MT"/>
            </a:endParaRPr>
          </a:p>
        </p:txBody>
      </p:sp>
      <p:sp>
        <p:nvSpPr>
          <p:cNvPr id="352" name="CustomShape 3"/>
          <p:cNvSpPr/>
          <p:nvPr/>
        </p:nvSpPr>
        <p:spPr>
          <a:xfrm>
            <a:off x="5715000" y="6305400"/>
            <a:ext cx="2895480" cy="4762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nchor="b"/>
          <a:p>
            <a:pPr>
              <a:lnSpc>
                <a:spcPct val="100000"/>
              </a:lnSpc>
            </a:pPr>
            <a:r>
              <a:rPr b="0" lang="en-GB" sz="1200" spc="-1" strike="noStrike">
                <a:solidFill>
                  <a:srgbClr val="b5a788"/>
                </a:solidFill>
                <a:latin typeface="Arial"/>
              </a:rPr>
              <a:t>Relational Database Concepts </a:t>
            </a:r>
            <a:endParaRPr b="0" lang="en-US" sz="1200" spc="-1" strike="noStrike">
              <a:solidFill>
                <a:srgbClr val="000000"/>
              </a:solidFill>
              <a:latin typeface="Times New Roman"/>
            </a:endParaRPr>
          </a:p>
        </p:txBody>
      </p:sp>
      <p:sp>
        <p:nvSpPr>
          <p:cNvPr id="353" name="CustomShape 4"/>
          <p:cNvSpPr/>
          <p:nvPr/>
        </p:nvSpPr>
        <p:spPr>
          <a:xfrm>
            <a:off x="8613720" y="6305400"/>
            <a:ext cx="457200" cy="4762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nchor="b"/>
          <a:p>
            <a:pPr algn="ctr">
              <a:lnSpc>
                <a:spcPct val="100000"/>
              </a:lnSpc>
            </a:pPr>
            <a:r>
              <a:rPr b="0" lang="en-US" sz="1200" spc="-1" strike="noStrike">
                <a:solidFill>
                  <a:srgbClr val="b5a788"/>
                </a:solidFill>
                <a:latin typeface="Arial"/>
              </a:rPr>
              <a:t>1.</a:t>
            </a:r>
            <a:fld id="{5DCDD8BC-06E1-4D6C-BC96-43CA8E32B0D9}" type="slidenum">
              <a:rPr b="0" lang="en-US" sz="1200" spc="-1" strike="noStrike">
                <a:solidFill>
                  <a:srgbClr val="b5a788"/>
                </a:solidFill>
                <a:latin typeface="Arial"/>
              </a:rPr>
              <a:t>1</a:t>
            </a:fld>
            <a:endParaRPr b="0" lang="en-US" sz="1200" spc="-1" strike="noStrike">
              <a:solidFill>
                <a:srgbClr val="000000"/>
              </a:solidFill>
              <a:latin typeface="Times New Roman"/>
            </a:endParaRPr>
          </a:p>
        </p:txBody>
      </p:sp>
    </p:spTree>
  </p:cSld>
  <p:timing>
    <p:tnLst>
      <p:par>
        <p:cTn id="75" dur="indefinite" restart="never" nodeType="tmRoot">
          <p:childTnLst>
            <p:seq>
              <p:cTn id="76" dur="indefinite"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4" name="TextShape 1"/>
          <p:cNvSpPr txBox="1"/>
          <p:nvPr/>
        </p:nvSpPr>
        <p:spPr>
          <a:xfrm>
            <a:off x="990720" y="2031840"/>
            <a:ext cx="7772040" cy="1014120"/>
          </a:xfrm>
          <a:prstGeom prst="rect">
            <a:avLst/>
          </a:prstGeom>
          <a:noFill/>
          <a:ln w="9360">
            <a:noFill/>
          </a:ln>
        </p:spPr>
        <p:txBody>
          <a:bodyPr anchor="ctr"/>
          <a:p>
            <a:endParaRPr b="0" lang="en-GB" sz="1800" spc="-1" strike="noStrike">
              <a:solidFill>
                <a:srgbClr val="000000"/>
              </a:solidFill>
              <a:latin typeface="Arial"/>
            </a:endParaRPr>
          </a:p>
        </p:txBody>
      </p:sp>
      <p:sp>
        <p:nvSpPr>
          <p:cNvPr id="355" name="TextShape 2"/>
          <p:cNvSpPr txBox="1"/>
          <p:nvPr/>
        </p:nvSpPr>
        <p:spPr>
          <a:xfrm>
            <a:off x="1371600" y="3886200"/>
            <a:ext cx="6400440" cy="1752120"/>
          </a:xfrm>
          <a:prstGeom prst="rect">
            <a:avLst/>
          </a:prstGeom>
          <a:noFill/>
          <a:ln w="9360">
            <a:noFill/>
          </a:ln>
        </p:spPr>
        <p:txBody>
          <a:bodyPr/>
          <a:p>
            <a:pPr marL="1800" indent="-344520" algn="ctr">
              <a:lnSpc>
                <a:spcPct val="100000"/>
              </a:lnSpc>
              <a:spcBef>
                <a:spcPts val="740"/>
              </a:spcBef>
            </a:pPr>
            <a:r>
              <a:rPr b="0" lang="en-US" sz="3700" spc="-1" strike="noStrike">
                <a:solidFill>
                  <a:srgbClr val="8b8b8b"/>
                </a:solidFill>
                <a:latin typeface="Calibri"/>
                <a:ea typeface="Noto Sans CJK SC"/>
              </a:rPr>
              <a:t>Relationships &amp; Queries in Databases</a:t>
            </a:r>
            <a:endParaRPr b="0" lang="en-US" sz="3700" spc="-1" strike="noStrike">
              <a:latin typeface="Arial"/>
            </a:endParaRPr>
          </a:p>
        </p:txBody>
      </p:sp>
      <p:sp>
        <p:nvSpPr>
          <p:cNvPr id="356" name="CustomShape 3" hidden="1"/>
          <p:cNvSpPr/>
          <p:nvPr/>
        </p:nvSpPr>
        <p:spPr>
          <a:xfrm>
            <a:off x="8255160" y="254160"/>
            <a:ext cx="380520" cy="317160"/>
          </a:xfrm>
          <a:custGeom>
            <a:avLst/>
            <a:gdLst/>
            <a:ahLst/>
            <a:rect l="l" t="t" r="r" b="b"/>
            <a:pathLst>
              <a:path w="1872" h="2232">
                <a:moveTo>
                  <a:pt x="0" y="427"/>
                </a:moveTo>
                <a:lnTo>
                  <a:pt x="427" y="427"/>
                </a:lnTo>
                <a:lnTo>
                  <a:pt x="180" y="90"/>
                </a:lnTo>
                <a:lnTo>
                  <a:pt x="176" y="0"/>
                </a:lnTo>
                <a:lnTo>
                  <a:pt x="176" y="0"/>
                </a:lnTo>
                <a:lnTo>
                  <a:pt x="441" y="0"/>
                </a:lnTo>
                <a:lnTo>
                  <a:pt x="631" y="0"/>
                </a:lnTo>
                <a:lnTo>
                  <a:pt x="427" y="427"/>
                </a:lnTo>
                <a:lnTo>
                  <a:pt x="270" y="90"/>
                </a:lnTo>
                <a:lnTo>
                  <a:pt x="1058" y="515"/>
                </a:lnTo>
                <a:lnTo>
                  <a:pt x="1058" y="515"/>
                </a:lnTo>
                <a:lnTo>
                  <a:pt x="1058" y="735"/>
                </a:lnTo>
                <a:lnTo>
                  <a:pt x="1058" y="455"/>
                </a:lnTo>
                <a:lnTo>
                  <a:pt x="427" y="427"/>
                </a:lnTo>
                <a:lnTo>
                  <a:pt x="0" y="90"/>
                </a:lnTo>
                <a:lnTo>
                  <a:pt x="441" y="882"/>
                </a:lnTo>
                <a:lnTo>
                  <a:pt x="-814" y="2232"/>
                </a:lnTo>
                <a:lnTo>
                  <a:pt x="176" y="882"/>
                </a:lnTo>
                <a:lnTo>
                  <a:pt x="427" y="882"/>
                </a:lnTo>
                <a:lnTo>
                  <a:pt x="427" y="427"/>
                </a:lnTo>
                <a:close/>
              </a:path>
            </a:pathLst>
          </a:custGeom>
          <a:solidFill>
            <a:srgbClr val="4f81bd">
              <a:alpha val="25000"/>
            </a:srgbClr>
          </a:solidFill>
          <a:ln w="19080">
            <a:solidFill>
              <a:srgbClr val="000000"/>
            </a:solidFill>
            <a:miter/>
          </a:ln>
        </p:spPr>
        <p:style>
          <a:lnRef idx="0"/>
          <a:fillRef idx="0"/>
          <a:effectRef idx="0"/>
          <a:fontRef idx="minor"/>
        </p:style>
        <p:txBody>
          <a:bodyPr wrap="none" lIns="90000" rIns="90000" tIns="45000" bIns="45000" anchor="ctr"/>
          <a:p>
            <a:pPr>
              <a:lnSpc>
                <a:spcPct val="100000"/>
              </a:lnSpc>
            </a:pPr>
            <a:r>
              <a:rPr b="1" lang="en-US" sz="1400" spc="-1" strike="noStrike">
                <a:solidFill>
                  <a:srgbClr val="000000"/>
                </a:solidFill>
                <a:latin typeface="Tahoma"/>
                <a:ea typeface="Noto Sans CJK SC"/>
              </a:rPr>
              <a:t>0</a:t>
            </a:r>
            <a:endParaRPr b="0" lang="en-US" sz="1400" spc="-1" strike="noStrike">
              <a:latin typeface="Arial"/>
            </a:endParaRPr>
          </a:p>
        </p:txBody>
      </p:sp>
    </p:spTree>
  </p:cSld>
  <p:timing>
    <p:tnLst>
      <p:par>
        <p:cTn id="77" dur="indefinite" restart="never" nodeType="tmRoot">
          <p:childTnLst>
            <p:seq>
              <p:cTn id="78" dur="indefinite"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7" name="TextShape 1"/>
          <p:cNvSpPr txBox="1"/>
          <p:nvPr/>
        </p:nvSpPr>
        <p:spPr>
          <a:xfrm>
            <a:off x="457200" y="274680"/>
            <a:ext cx="8229240" cy="1142640"/>
          </a:xfrm>
          <a:prstGeom prst="rect">
            <a:avLst/>
          </a:prstGeom>
          <a:noFill/>
          <a:ln w="9360">
            <a:noFill/>
          </a:ln>
        </p:spPr>
        <p:txBody>
          <a:bodyPr anchor="ctr"/>
          <a:p>
            <a:pPr algn="ctr">
              <a:lnSpc>
                <a:spcPct val="100000"/>
              </a:lnSpc>
            </a:pPr>
            <a:r>
              <a:rPr b="0" lang="en-GB" sz="4400" spc="-1" strike="noStrike">
                <a:solidFill>
                  <a:srgbClr val="000000"/>
                </a:solidFill>
                <a:latin typeface="Calibri"/>
                <a:ea typeface="Noto Sans CJK SC"/>
              </a:rPr>
              <a:t>Types of Relationships</a:t>
            </a:r>
            <a:endParaRPr b="0" lang="en-GB" sz="4400" spc="-1" strike="noStrike">
              <a:solidFill>
                <a:srgbClr val="000000"/>
              </a:solidFill>
              <a:latin typeface="Arial"/>
            </a:endParaRPr>
          </a:p>
        </p:txBody>
      </p:sp>
      <p:sp>
        <p:nvSpPr>
          <p:cNvPr id="358" name="CustomShape 2"/>
          <p:cNvSpPr/>
          <p:nvPr/>
        </p:nvSpPr>
        <p:spPr>
          <a:xfrm>
            <a:off x="457200" y="1600200"/>
            <a:ext cx="8229240" cy="4525560"/>
          </a:xfrm>
          <a:prstGeom prst="rect">
            <a:avLst/>
          </a:prstGeom>
          <a:noFill/>
          <a:ln w="9360">
            <a:noFill/>
          </a:ln>
        </p:spPr>
        <p:style>
          <a:lnRef idx="0"/>
          <a:fillRef idx="0"/>
          <a:effectRef idx="0"/>
          <a:fontRef idx="minor"/>
        </p:style>
        <p:txBody>
          <a:bodyPr/>
          <a:p>
            <a:pPr marL="343080" indent="-340560">
              <a:lnSpc>
                <a:spcPct val="90000"/>
              </a:lnSpc>
              <a:spcBef>
                <a:spcPts val="564"/>
              </a:spcBef>
            </a:pPr>
            <a:endParaRPr b="0" lang="en-US" sz="1800" spc="-1" strike="noStrike">
              <a:latin typeface="Arial"/>
            </a:endParaRPr>
          </a:p>
          <a:p>
            <a:pPr marL="343080" indent="-340560">
              <a:lnSpc>
                <a:spcPct val="90000"/>
              </a:lnSpc>
              <a:spcBef>
                <a:spcPts val="564"/>
              </a:spcBef>
            </a:pPr>
            <a:r>
              <a:rPr b="1" lang="en-US" sz="2800" spc="-1" strike="noStrike">
                <a:solidFill>
                  <a:srgbClr val="1f497d"/>
                </a:solidFill>
                <a:latin typeface="Calibri"/>
                <a:ea typeface="Noto Sans CJK SC"/>
              </a:rPr>
              <a:t>One to One</a:t>
            </a:r>
            <a:endParaRPr b="0" lang="en-US" sz="2800" spc="-1" strike="noStrike">
              <a:latin typeface="Arial"/>
            </a:endParaRPr>
          </a:p>
          <a:p>
            <a:pPr marL="343080" indent="-340560">
              <a:lnSpc>
                <a:spcPct val="90000"/>
              </a:lnSpc>
              <a:spcBef>
                <a:spcPts val="564"/>
              </a:spcBef>
              <a:buClr>
                <a:srgbClr val="000000"/>
              </a:buClr>
              <a:buFont typeface="Arial"/>
              <a:buChar char="•"/>
            </a:pPr>
            <a:r>
              <a:rPr b="0" lang="en-US" sz="2800" spc="-1" strike="noStrike">
                <a:solidFill>
                  <a:srgbClr val="000000"/>
                </a:solidFill>
                <a:latin typeface="Calibri"/>
                <a:ea typeface="Noto Sans CJK SC"/>
              </a:rPr>
              <a:t>Examples?</a:t>
            </a:r>
            <a:endParaRPr b="0" lang="en-US" sz="2800" spc="-1" strike="noStrike">
              <a:latin typeface="Arial"/>
            </a:endParaRPr>
          </a:p>
          <a:p>
            <a:pPr marL="343080" indent="-340560">
              <a:lnSpc>
                <a:spcPct val="90000"/>
              </a:lnSpc>
              <a:spcBef>
                <a:spcPts val="564"/>
              </a:spcBef>
              <a:buClr>
                <a:srgbClr val="000000"/>
              </a:buClr>
              <a:buFont typeface="Arial"/>
              <a:buChar char="•"/>
            </a:pPr>
            <a:r>
              <a:rPr b="0" lang="en-US" sz="2800" spc="-1" strike="noStrike">
                <a:solidFill>
                  <a:srgbClr val="000000"/>
                </a:solidFill>
                <a:latin typeface="Calibri"/>
                <a:ea typeface="Noto Sans CJK SC"/>
              </a:rPr>
              <a:t>Analysis Technique</a:t>
            </a:r>
            <a:endParaRPr b="0" lang="en-US" sz="2800" spc="-1" strike="noStrike">
              <a:latin typeface="Arial"/>
            </a:endParaRPr>
          </a:p>
          <a:p>
            <a:pPr lvl="1" marL="743040" indent="-283320">
              <a:lnSpc>
                <a:spcPct val="90000"/>
              </a:lnSpc>
              <a:spcBef>
                <a:spcPts val="490"/>
              </a:spcBef>
              <a:buClr>
                <a:srgbClr val="000000"/>
              </a:buClr>
              <a:buFont typeface="Arial"/>
              <a:buChar char="–"/>
            </a:pPr>
            <a:r>
              <a:rPr b="0" lang="en-US" sz="2400" spc="-1" strike="noStrike">
                <a:solidFill>
                  <a:srgbClr val="000000"/>
                </a:solidFill>
                <a:latin typeface="Calibri"/>
                <a:ea typeface="Noto Sans CJK SC"/>
              </a:rPr>
              <a:t>Consider ThingA and ThingB</a:t>
            </a:r>
            <a:endParaRPr b="0" lang="en-US" sz="2400" spc="-1" strike="noStrike">
              <a:latin typeface="Arial"/>
            </a:endParaRPr>
          </a:p>
          <a:p>
            <a:pPr lvl="1" marL="743040" indent="-283320">
              <a:lnSpc>
                <a:spcPct val="90000"/>
              </a:lnSpc>
              <a:spcBef>
                <a:spcPts val="490"/>
              </a:spcBef>
              <a:buClr>
                <a:srgbClr val="000000"/>
              </a:buClr>
              <a:buFont typeface="Arial"/>
              <a:buChar char="–"/>
            </a:pPr>
            <a:r>
              <a:rPr b="0" lang="en-US" sz="2400" spc="-1" strike="noStrike">
                <a:solidFill>
                  <a:srgbClr val="000000"/>
                </a:solidFill>
                <a:latin typeface="Calibri"/>
                <a:ea typeface="Noto Sans CJK SC"/>
              </a:rPr>
              <a:t>Can ThingA be related to more than one ThingB?</a:t>
            </a:r>
            <a:endParaRPr b="0" lang="en-US" sz="2400" spc="-1" strike="noStrike">
              <a:latin typeface="Arial"/>
            </a:endParaRPr>
          </a:p>
          <a:p>
            <a:pPr lvl="1" marL="743040" indent="-283320">
              <a:lnSpc>
                <a:spcPct val="90000"/>
              </a:lnSpc>
              <a:spcBef>
                <a:spcPts val="490"/>
              </a:spcBef>
              <a:buClr>
                <a:srgbClr val="000000"/>
              </a:buClr>
              <a:buFont typeface="Arial"/>
              <a:buChar char="–"/>
            </a:pPr>
            <a:r>
              <a:rPr b="0" lang="en-US" sz="2400" spc="-1" strike="noStrike">
                <a:solidFill>
                  <a:srgbClr val="000000"/>
                </a:solidFill>
                <a:latin typeface="Calibri"/>
                <a:ea typeface="Noto Sans CJK SC"/>
              </a:rPr>
              <a:t>Can ThingB be related to more than one ThingA?</a:t>
            </a:r>
            <a:endParaRPr b="0" lang="en-US" sz="2400" spc="-1" strike="noStrike">
              <a:latin typeface="Arial"/>
            </a:endParaRPr>
          </a:p>
          <a:p>
            <a:pPr lvl="1" marL="743040" indent="-283320">
              <a:lnSpc>
                <a:spcPct val="90000"/>
              </a:lnSpc>
              <a:spcBef>
                <a:spcPts val="490"/>
              </a:spcBef>
              <a:buClr>
                <a:srgbClr val="1f497d"/>
              </a:buClr>
              <a:buFont typeface="Arial"/>
              <a:buChar char="–"/>
            </a:pPr>
            <a:r>
              <a:rPr b="0" lang="en-US" sz="2400" spc="-1" strike="noStrike">
                <a:solidFill>
                  <a:srgbClr val="1f497d"/>
                </a:solidFill>
                <a:latin typeface="Calibri"/>
                <a:ea typeface="Noto Sans CJK SC"/>
              </a:rPr>
              <a:t>If the two answers are NO, then it is a </a:t>
            </a:r>
            <a:r>
              <a:rPr b="1" lang="en-US" sz="2400" spc="-1" strike="noStrike">
                <a:solidFill>
                  <a:srgbClr val="1f497d"/>
                </a:solidFill>
                <a:latin typeface="Calibri"/>
                <a:ea typeface="Noto Sans CJK SC"/>
              </a:rPr>
              <a:t>one to one</a:t>
            </a:r>
            <a:r>
              <a:rPr b="0" lang="en-US" sz="2400" spc="-1" strike="noStrike">
                <a:solidFill>
                  <a:srgbClr val="1f497d"/>
                </a:solidFill>
                <a:latin typeface="Calibri"/>
                <a:ea typeface="Noto Sans CJK SC"/>
              </a:rPr>
              <a:t> relationship.</a:t>
            </a:r>
            <a:endParaRPr b="0" lang="en-US" sz="2400" spc="-1" strike="noStrike">
              <a:latin typeface="Arial"/>
            </a:endParaRPr>
          </a:p>
        </p:txBody>
      </p:sp>
      <p:grpSp>
        <p:nvGrpSpPr>
          <p:cNvPr id="359" name="Group 3"/>
          <p:cNvGrpSpPr/>
          <p:nvPr/>
        </p:nvGrpSpPr>
        <p:grpSpPr>
          <a:xfrm>
            <a:off x="4343400" y="1905120"/>
            <a:ext cx="4493880" cy="821160"/>
            <a:chOff x="4343400" y="1905120"/>
            <a:chExt cx="4493880" cy="821160"/>
          </a:xfrm>
        </p:grpSpPr>
        <p:sp>
          <p:nvSpPr>
            <p:cNvPr id="360" name="CustomShape 4"/>
            <p:cNvSpPr/>
            <p:nvPr/>
          </p:nvSpPr>
          <p:spPr>
            <a:xfrm>
              <a:off x="4343400" y="1905120"/>
              <a:ext cx="1750680" cy="363960"/>
            </a:xfrm>
            <a:prstGeom prst="rect">
              <a:avLst/>
            </a:prstGeom>
            <a:solidFill>
              <a:srgbClr val="1f497d"/>
            </a:solidFill>
            <a:ln w="25560">
              <a:noFill/>
            </a:ln>
          </p:spPr>
          <p:style>
            <a:lnRef idx="0"/>
            <a:fillRef idx="0"/>
            <a:effectRef idx="0"/>
            <a:fontRef idx="minor"/>
          </p:style>
          <p:txBody>
            <a:bodyPr lIns="90000" rIns="90000" tIns="45000" bIns="45000"/>
            <a:p>
              <a:pPr>
                <a:lnSpc>
                  <a:spcPct val="100000"/>
                </a:lnSpc>
                <a:spcBef>
                  <a:spcPts val="901"/>
                </a:spcBef>
              </a:pPr>
              <a:r>
                <a:rPr b="1" lang="en-US" sz="1800" spc="-1" strike="noStrike">
                  <a:solidFill>
                    <a:srgbClr val="eeece1"/>
                  </a:solidFill>
                  <a:latin typeface="Arial"/>
                  <a:ea typeface="Noto Sans CJK SC"/>
                </a:rPr>
                <a:t>ThingA</a:t>
              </a:r>
              <a:endParaRPr b="0" lang="en-US" sz="1800" spc="-1" strike="noStrike">
                <a:latin typeface="Arial"/>
              </a:endParaRPr>
            </a:p>
          </p:txBody>
        </p:sp>
        <p:sp>
          <p:nvSpPr>
            <p:cNvPr id="361" name="CustomShape 5"/>
            <p:cNvSpPr/>
            <p:nvPr/>
          </p:nvSpPr>
          <p:spPr>
            <a:xfrm>
              <a:off x="7086600" y="1905120"/>
              <a:ext cx="1750680" cy="363960"/>
            </a:xfrm>
            <a:prstGeom prst="rect">
              <a:avLst/>
            </a:prstGeom>
            <a:solidFill>
              <a:srgbClr val="1f497d"/>
            </a:solidFill>
            <a:ln w="25560">
              <a:noFill/>
            </a:ln>
          </p:spPr>
          <p:style>
            <a:lnRef idx="0"/>
            <a:fillRef idx="0"/>
            <a:effectRef idx="0"/>
            <a:fontRef idx="minor"/>
          </p:style>
          <p:txBody>
            <a:bodyPr lIns="90000" rIns="90000" tIns="45000" bIns="45000"/>
            <a:p>
              <a:pPr>
                <a:lnSpc>
                  <a:spcPct val="100000"/>
                </a:lnSpc>
                <a:spcBef>
                  <a:spcPts val="901"/>
                </a:spcBef>
              </a:pPr>
              <a:r>
                <a:rPr b="1" lang="en-US" sz="1800" spc="-1" strike="noStrike">
                  <a:solidFill>
                    <a:srgbClr val="eeece1"/>
                  </a:solidFill>
                  <a:latin typeface="Arial"/>
                  <a:ea typeface="Noto Sans CJK SC"/>
                </a:rPr>
                <a:t>ThingB</a:t>
              </a:r>
              <a:endParaRPr b="0" lang="en-US" sz="1800" spc="-1" strike="noStrike">
                <a:latin typeface="Arial"/>
              </a:endParaRPr>
            </a:p>
          </p:txBody>
        </p:sp>
        <p:sp>
          <p:nvSpPr>
            <p:cNvPr id="362" name="Line 6"/>
            <p:cNvSpPr/>
            <p:nvPr/>
          </p:nvSpPr>
          <p:spPr>
            <a:xfrm>
              <a:off x="6095880" y="2133360"/>
              <a:ext cx="988920" cy="360"/>
            </a:xfrm>
            <a:prstGeom prst="line">
              <a:avLst/>
            </a:prstGeom>
            <a:ln w="63360">
              <a:solidFill>
                <a:srgbClr val="c0504d"/>
              </a:solidFill>
              <a:round/>
              <a:headEnd len="med" type="triangle" w="med"/>
              <a:tailEnd len="med" type="triangle" w="med"/>
            </a:ln>
          </p:spPr>
          <p:style>
            <a:lnRef idx="0"/>
            <a:fillRef idx="0"/>
            <a:effectRef idx="0"/>
            <a:fontRef idx="minor"/>
          </p:style>
        </p:sp>
        <p:sp>
          <p:nvSpPr>
            <p:cNvPr id="363" name="CustomShape 7"/>
            <p:cNvSpPr/>
            <p:nvPr/>
          </p:nvSpPr>
          <p:spPr>
            <a:xfrm>
              <a:off x="5638680" y="2362320"/>
              <a:ext cx="1979280" cy="363960"/>
            </a:xfrm>
            <a:prstGeom prst="rect">
              <a:avLst/>
            </a:prstGeom>
            <a:noFill/>
            <a:ln w="25560">
              <a:noFill/>
            </a:ln>
          </p:spPr>
          <p:style>
            <a:lnRef idx="0"/>
            <a:fillRef idx="0"/>
            <a:effectRef idx="0"/>
            <a:fontRef idx="minor"/>
          </p:style>
          <p:txBody>
            <a:bodyPr lIns="90000" rIns="90000" tIns="45000" bIns="45000"/>
            <a:p>
              <a:pPr>
                <a:lnSpc>
                  <a:spcPct val="100000"/>
                </a:lnSpc>
                <a:spcBef>
                  <a:spcPts val="901"/>
                </a:spcBef>
              </a:pPr>
              <a:r>
                <a:rPr b="0" lang="en-US" sz="1800" spc="-1" strike="noStrike">
                  <a:solidFill>
                    <a:srgbClr val="000000"/>
                  </a:solidFill>
                  <a:latin typeface="Arial"/>
                  <a:ea typeface="Noto Sans CJK SC"/>
                </a:rPr>
                <a:t>Relationship</a:t>
              </a:r>
              <a:endParaRPr b="0" lang="en-US" sz="1800" spc="-1" strike="noStrike">
                <a:latin typeface="Arial"/>
              </a:endParaRPr>
            </a:p>
          </p:txBody>
        </p:sp>
      </p:grpSp>
      <p:grpSp>
        <p:nvGrpSpPr>
          <p:cNvPr id="364" name="Group 8"/>
          <p:cNvGrpSpPr/>
          <p:nvPr/>
        </p:nvGrpSpPr>
        <p:grpSpPr>
          <a:xfrm>
            <a:off x="4343400" y="2895480"/>
            <a:ext cx="4493880" cy="821160"/>
            <a:chOff x="4343400" y="2895480"/>
            <a:chExt cx="4493880" cy="821160"/>
          </a:xfrm>
        </p:grpSpPr>
        <p:sp>
          <p:nvSpPr>
            <p:cNvPr id="365" name="CustomShape 9"/>
            <p:cNvSpPr/>
            <p:nvPr/>
          </p:nvSpPr>
          <p:spPr>
            <a:xfrm>
              <a:off x="4343400" y="2895480"/>
              <a:ext cx="1750680" cy="363960"/>
            </a:xfrm>
            <a:prstGeom prst="rect">
              <a:avLst/>
            </a:prstGeom>
            <a:solidFill>
              <a:srgbClr val="1f497d"/>
            </a:solidFill>
            <a:ln w="25560">
              <a:noFill/>
            </a:ln>
          </p:spPr>
          <p:style>
            <a:lnRef idx="0"/>
            <a:fillRef idx="0"/>
            <a:effectRef idx="0"/>
            <a:fontRef idx="minor"/>
          </p:style>
          <p:txBody>
            <a:bodyPr lIns="90000" rIns="90000" tIns="45000" bIns="45000"/>
            <a:p>
              <a:pPr>
                <a:lnSpc>
                  <a:spcPct val="100000"/>
                </a:lnSpc>
                <a:spcBef>
                  <a:spcPts val="901"/>
                </a:spcBef>
              </a:pPr>
              <a:r>
                <a:rPr b="1" lang="en-US" sz="1800" spc="-1" strike="noStrike">
                  <a:solidFill>
                    <a:srgbClr val="eeece1"/>
                  </a:solidFill>
                  <a:latin typeface="Arial"/>
                  <a:ea typeface="Noto Sans CJK SC"/>
                </a:rPr>
                <a:t>Man</a:t>
              </a:r>
              <a:endParaRPr b="0" lang="en-US" sz="1800" spc="-1" strike="noStrike">
                <a:latin typeface="Arial"/>
              </a:endParaRPr>
            </a:p>
          </p:txBody>
        </p:sp>
        <p:sp>
          <p:nvSpPr>
            <p:cNvPr id="366" name="CustomShape 10"/>
            <p:cNvSpPr/>
            <p:nvPr/>
          </p:nvSpPr>
          <p:spPr>
            <a:xfrm>
              <a:off x="7086600" y="2895480"/>
              <a:ext cx="1750680" cy="363960"/>
            </a:xfrm>
            <a:prstGeom prst="rect">
              <a:avLst/>
            </a:prstGeom>
            <a:solidFill>
              <a:srgbClr val="1f497d"/>
            </a:solidFill>
            <a:ln w="25560">
              <a:noFill/>
            </a:ln>
          </p:spPr>
          <p:style>
            <a:lnRef idx="0"/>
            <a:fillRef idx="0"/>
            <a:effectRef idx="0"/>
            <a:fontRef idx="minor"/>
          </p:style>
          <p:txBody>
            <a:bodyPr lIns="90000" rIns="90000" tIns="45000" bIns="45000"/>
            <a:p>
              <a:pPr>
                <a:lnSpc>
                  <a:spcPct val="100000"/>
                </a:lnSpc>
                <a:spcBef>
                  <a:spcPts val="901"/>
                </a:spcBef>
              </a:pPr>
              <a:r>
                <a:rPr b="1" lang="en-US" sz="1800" spc="-1" strike="noStrike">
                  <a:solidFill>
                    <a:srgbClr val="eeece1"/>
                  </a:solidFill>
                  <a:latin typeface="Arial"/>
                  <a:ea typeface="Noto Sans CJK SC"/>
                </a:rPr>
                <a:t>Woman</a:t>
              </a:r>
              <a:endParaRPr b="0" lang="en-US" sz="1800" spc="-1" strike="noStrike">
                <a:latin typeface="Arial"/>
              </a:endParaRPr>
            </a:p>
          </p:txBody>
        </p:sp>
        <p:sp>
          <p:nvSpPr>
            <p:cNvPr id="367" name="Line 11"/>
            <p:cNvSpPr/>
            <p:nvPr/>
          </p:nvSpPr>
          <p:spPr>
            <a:xfrm>
              <a:off x="6095880" y="3124080"/>
              <a:ext cx="988920" cy="360"/>
            </a:xfrm>
            <a:prstGeom prst="line">
              <a:avLst/>
            </a:prstGeom>
            <a:ln w="63360">
              <a:solidFill>
                <a:srgbClr val="c0504d"/>
              </a:solidFill>
              <a:round/>
              <a:headEnd len="med" type="triangle" w="med"/>
              <a:tailEnd len="med" type="triangle" w="med"/>
            </a:ln>
          </p:spPr>
          <p:style>
            <a:lnRef idx="0"/>
            <a:fillRef idx="0"/>
            <a:effectRef idx="0"/>
            <a:fontRef idx="minor"/>
          </p:style>
        </p:sp>
        <p:sp>
          <p:nvSpPr>
            <p:cNvPr id="368" name="CustomShape 12"/>
            <p:cNvSpPr/>
            <p:nvPr/>
          </p:nvSpPr>
          <p:spPr>
            <a:xfrm>
              <a:off x="5562720" y="3352680"/>
              <a:ext cx="2131560" cy="363960"/>
            </a:xfrm>
            <a:prstGeom prst="rect">
              <a:avLst/>
            </a:prstGeom>
            <a:noFill/>
            <a:ln w="25560">
              <a:noFill/>
            </a:ln>
          </p:spPr>
          <p:style>
            <a:lnRef idx="0"/>
            <a:fillRef idx="0"/>
            <a:effectRef idx="0"/>
            <a:fontRef idx="minor"/>
          </p:style>
          <p:txBody>
            <a:bodyPr lIns="90000" rIns="90000" tIns="45000" bIns="45000"/>
            <a:p>
              <a:pPr>
                <a:lnSpc>
                  <a:spcPct val="100000"/>
                </a:lnSpc>
                <a:spcBef>
                  <a:spcPts val="901"/>
                </a:spcBef>
              </a:pPr>
              <a:r>
                <a:rPr b="0" lang="en-US" sz="1800" spc="-1" strike="noStrike">
                  <a:solidFill>
                    <a:srgbClr val="000000"/>
                  </a:solidFill>
                  <a:latin typeface="Arial"/>
                  <a:ea typeface="Noto Sans CJK SC"/>
                </a:rPr>
                <a:t>Married</a:t>
              </a:r>
              <a:endParaRPr b="0" lang="en-US" sz="1800" spc="-1" strike="noStrike">
                <a:latin typeface="Arial"/>
              </a:endParaRPr>
            </a:p>
          </p:txBody>
        </p:sp>
      </p:grpSp>
    </p:spTree>
  </p:cSld>
  <p:timing>
    <p:tnLst>
      <p:par>
        <p:cTn id="79" dur="indefinite" restart="never" nodeType="tmRoot">
          <p:childTnLst>
            <p:seq>
              <p:cTn id="80" dur="indefinite" nodeType="mainSeq">
                <p:childTnLst>
                  <p:par>
                    <p:cTn id="81" fill="hold">
                      <p:stCondLst>
                        <p:cond delay="indefinite"/>
                      </p:stCondLst>
                      <p:childTnLst>
                        <p:par>
                          <p:cTn id="82" fill="hold">
                            <p:stCondLst>
                              <p:cond delay="0"/>
                            </p:stCondLst>
                            <p:childTnLst>
                              <p:par>
                                <p:cTn id="83" nodeType="clickEffect" fill="hold" presetClass="entr" presetID="1">
                                  <p:stCondLst>
                                    <p:cond delay="0"/>
                                  </p:stCondLst>
                                  <p:childTnLst>
                                    <p:set>
                                      <p:cBhvr>
                                        <p:cTn id="84" dur="1" fill="hold">
                                          <p:stCondLst>
                                            <p:cond delay="0"/>
                                          </p:stCondLst>
                                        </p:cTn>
                                        <p:tgtEl>
                                          <p:spTgt spid="358">
                                            <p:txEl>
                                              <p:pRg st="0" end="0"/>
                                            </p:txEl>
                                          </p:spTgt>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nodeType="clickEffect" fill="hold" presetClass="entr" presetID="1">
                                  <p:stCondLst>
                                    <p:cond delay="0"/>
                                  </p:stCondLst>
                                  <p:childTnLst>
                                    <p:set>
                                      <p:cBhvr>
                                        <p:cTn id="88" dur="1" fill="hold">
                                          <p:stCondLst>
                                            <p:cond delay="0"/>
                                          </p:stCondLst>
                                        </p:cTn>
                                        <p:tgtEl>
                                          <p:spTgt spid="358">
                                            <p:txEl>
                                              <p:pRg st="0" end="0"/>
                                            </p:txEl>
                                          </p:spTgt>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nodeType="clickEffect" fill="hold" presetClass="entr" presetID="1">
                                  <p:stCondLst>
                                    <p:cond delay="0"/>
                                  </p:stCondLst>
                                  <p:childTnLst>
                                    <p:set>
                                      <p:cBhvr>
                                        <p:cTn id="92" dur="1" fill="hold">
                                          <p:stCondLst>
                                            <p:cond delay="0"/>
                                          </p:stCondLst>
                                        </p:cTn>
                                        <p:tgtEl>
                                          <p:spTgt spid="359"/>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nodeType="clickEffect" fill="hold" presetClass="entr" presetID="1">
                                  <p:stCondLst>
                                    <p:cond delay="0"/>
                                  </p:stCondLst>
                                  <p:childTnLst>
                                    <p:set>
                                      <p:cBhvr>
                                        <p:cTn id="96" dur="1" fill="hold">
                                          <p:stCondLst>
                                            <p:cond delay="0"/>
                                          </p:stCondLst>
                                        </p:cTn>
                                        <p:tgtEl>
                                          <p:spTgt spid="364"/>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nodeType="clickEffect" fill="hold" presetClass="entr" presetID="1">
                                  <p:stCondLst>
                                    <p:cond delay="0"/>
                                  </p:stCondLst>
                                  <p:childTnLst>
                                    <p:set>
                                      <p:cBhvr>
                                        <p:cTn id="100" dur="1" fill="hold">
                                          <p:stCondLst>
                                            <p:cond delay="0"/>
                                          </p:stCondLst>
                                        </p:cTn>
                                        <p:tgtEl>
                                          <p:spTgt spid="358">
                                            <p:txEl>
                                              <p:pRg st="0" end="0"/>
                                            </p:txEl>
                                          </p:spTgt>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nodeType="clickEffect" fill="hold" presetClass="entr" presetID="1">
                                  <p:stCondLst>
                                    <p:cond delay="0"/>
                                  </p:stCondLst>
                                  <p:childTnLst>
                                    <p:set>
                                      <p:cBhvr>
                                        <p:cTn id="104" dur="1" fill="hold">
                                          <p:stCondLst>
                                            <p:cond delay="0"/>
                                          </p:stCondLst>
                                        </p:cTn>
                                        <p:tgtEl>
                                          <p:spTgt spid="358">
                                            <p:txEl>
                                              <p:pRg st="0" end="0"/>
                                            </p:txEl>
                                          </p:spTgt>
                                        </p:tgtEl>
                                        <p:attrNameLst>
                                          <p:attrName>style.visibility</p:attrName>
                                        </p:attrNameLst>
                                      </p:cBhvr>
                                      <p:to>
                                        <p:strVal val="visible"/>
                                      </p:to>
                                    </p:set>
                                  </p:childTnLst>
                                </p:cTn>
                              </p:par>
                            </p:childTnLst>
                          </p:cTn>
                        </p:par>
                      </p:childTnLst>
                    </p:cTn>
                  </p:par>
                  <p:par>
                    <p:cTn id="105" fill="hold">
                      <p:stCondLst>
                        <p:cond delay="indefinite"/>
                      </p:stCondLst>
                      <p:childTnLst>
                        <p:par>
                          <p:cTn id="106" fill="hold">
                            <p:stCondLst>
                              <p:cond delay="0"/>
                            </p:stCondLst>
                            <p:childTnLst>
                              <p:par>
                                <p:cTn id="107" nodeType="clickEffect" fill="hold" presetClass="entr" presetID="1">
                                  <p:stCondLst>
                                    <p:cond delay="0"/>
                                  </p:stCondLst>
                                  <p:childTnLst>
                                    <p:set>
                                      <p:cBhvr>
                                        <p:cTn id="108" dur="1" fill="hold">
                                          <p:stCondLst>
                                            <p:cond delay="0"/>
                                          </p:stCondLst>
                                        </p:cTn>
                                        <p:tgtEl>
                                          <p:spTgt spid="358">
                                            <p:txEl>
                                              <p:pRg st="0" end="0"/>
                                            </p:txEl>
                                          </p:spTgt>
                                        </p:tgtEl>
                                        <p:attrNameLst>
                                          <p:attrName>style.visibility</p:attrName>
                                        </p:attrNameLst>
                                      </p:cBhvr>
                                      <p:to>
                                        <p:strVal val="visible"/>
                                      </p:to>
                                    </p:set>
                                  </p:childTnLst>
                                </p:cTn>
                              </p:par>
                            </p:childTnLst>
                          </p:cTn>
                        </p:par>
                      </p:childTnLst>
                    </p:cTn>
                  </p:par>
                  <p:par>
                    <p:cTn id="109" fill="hold">
                      <p:stCondLst>
                        <p:cond delay="indefinite"/>
                      </p:stCondLst>
                      <p:childTnLst>
                        <p:par>
                          <p:cTn id="110" fill="hold">
                            <p:stCondLst>
                              <p:cond delay="0"/>
                            </p:stCondLst>
                            <p:childTnLst>
                              <p:par>
                                <p:cTn id="111" nodeType="clickEffect" fill="hold" presetClass="entr" presetID="1">
                                  <p:stCondLst>
                                    <p:cond delay="0"/>
                                  </p:stCondLst>
                                  <p:childTnLst>
                                    <p:set>
                                      <p:cBhvr>
                                        <p:cTn id="112" dur="1" fill="hold">
                                          <p:stCondLst>
                                            <p:cond delay="0"/>
                                          </p:stCondLst>
                                        </p:cTn>
                                        <p:tgtEl>
                                          <p:spTgt spid="358">
                                            <p:txEl>
                                              <p:pRg st="0" end="0"/>
                                            </p:txEl>
                                          </p:spTgt>
                                        </p:tgtEl>
                                        <p:attrNameLst>
                                          <p:attrName>style.visibility</p:attrName>
                                        </p:attrNameLst>
                                      </p:cBhvr>
                                      <p:to>
                                        <p:strVal val="visible"/>
                                      </p:to>
                                    </p:set>
                                  </p:childTnLst>
                                </p:cTn>
                              </p:par>
                            </p:childTnLst>
                          </p:cTn>
                        </p:par>
                      </p:childTnLst>
                    </p:cTn>
                  </p:par>
                  <p:par>
                    <p:cTn id="113" fill="hold">
                      <p:stCondLst>
                        <p:cond delay="indefinite"/>
                      </p:stCondLst>
                      <p:childTnLst>
                        <p:par>
                          <p:cTn id="114" fill="hold">
                            <p:stCondLst>
                              <p:cond delay="0"/>
                            </p:stCondLst>
                            <p:childTnLst>
                              <p:par>
                                <p:cTn id="115" nodeType="clickEffect" fill="hold" presetClass="entr" presetID="1">
                                  <p:stCondLst>
                                    <p:cond delay="0"/>
                                  </p:stCondLst>
                                  <p:childTnLst>
                                    <p:set>
                                      <p:cBhvr>
                                        <p:cTn id="116" dur="1" fill="hold">
                                          <p:stCondLst>
                                            <p:cond delay="0"/>
                                          </p:stCondLst>
                                        </p:cTn>
                                        <p:tgtEl>
                                          <p:spTgt spid="358">
                                            <p:txEl>
                                              <p:pRg st="0" end="0"/>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9" name="TextShape 1"/>
          <p:cNvSpPr txBox="1"/>
          <p:nvPr/>
        </p:nvSpPr>
        <p:spPr>
          <a:xfrm>
            <a:off x="457200" y="274680"/>
            <a:ext cx="8229240" cy="1142640"/>
          </a:xfrm>
          <a:prstGeom prst="rect">
            <a:avLst/>
          </a:prstGeom>
          <a:noFill/>
          <a:ln w="9360">
            <a:noFill/>
          </a:ln>
        </p:spPr>
        <p:txBody>
          <a:bodyPr anchor="ctr"/>
          <a:p>
            <a:pPr algn="ctr">
              <a:lnSpc>
                <a:spcPct val="100000"/>
              </a:lnSpc>
            </a:pPr>
            <a:r>
              <a:rPr b="0" lang="en-GB" sz="4400" spc="-1" strike="noStrike">
                <a:solidFill>
                  <a:srgbClr val="000000"/>
                </a:solidFill>
                <a:latin typeface="Calibri"/>
                <a:ea typeface="Noto Sans CJK SC"/>
              </a:rPr>
              <a:t>Types of Relationships</a:t>
            </a:r>
            <a:endParaRPr b="0" lang="en-GB" sz="4400" spc="-1" strike="noStrike">
              <a:solidFill>
                <a:srgbClr val="000000"/>
              </a:solidFill>
              <a:latin typeface="Arial"/>
            </a:endParaRPr>
          </a:p>
        </p:txBody>
      </p:sp>
      <p:sp>
        <p:nvSpPr>
          <p:cNvPr id="370" name="CustomShape 2"/>
          <p:cNvSpPr/>
          <p:nvPr/>
        </p:nvSpPr>
        <p:spPr>
          <a:xfrm>
            <a:off x="457200" y="1600200"/>
            <a:ext cx="8229240" cy="4525560"/>
          </a:xfrm>
          <a:prstGeom prst="rect">
            <a:avLst/>
          </a:prstGeom>
          <a:noFill/>
          <a:ln w="9360">
            <a:noFill/>
          </a:ln>
        </p:spPr>
        <p:style>
          <a:lnRef idx="0"/>
          <a:fillRef idx="0"/>
          <a:effectRef idx="0"/>
          <a:fontRef idx="minor"/>
        </p:style>
        <p:txBody>
          <a:bodyPr/>
          <a:p>
            <a:pPr marL="343080" indent="-340560">
              <a:lnSpc>
                <a:spcPct val="90000"/>
              </a:lnSpc>
              <a:spcBef>
                <a:spcPts val="564"/>
              </a:spcBef>
            </a:pPr>
            <a:endParaRPr b="0" lang="en-US" sz="1800" spc="-1" strike="noStrike">
              <a:latin typeface="Arial"/>
            </a:endParaRPr>
          </a:p>
          <a:p>
            <a:pPr marL="343080" indent="-340560">
              <a:lnSpc>
                <a:spcPct val="90000"/>
              </a:lnSpc>
              <a:spcBef>
                <a:spcPts val="564"/>
              </a:spcBef>
            </a:pPr>
            <a:r>
              <a:rPr b="1" lang="en-US" sz="2800" spc="-1" strike="noStrike">
                <a:solidFill>
                  <a:srgbClr val="1f497d"/>
                </a:solidFill>
                <a:latin typeface="Calibri"/>
                <a:ea typeface="Noto Sans CJK SC"/>
              </a:rPr>
              <a:t>One to Many</a:t>
            </a:r>
            <a:endParaRPr b="0" lang="en-US" sz="2800" spc="-1" strike="noStrike">
              <a:latin typeface="Arial"/>
            </a:endParaRPr>
          </a:p>
          <a:p>
            <a:pPr marL="343080" indent="-340560">
              <a:lnSpc>
                <a:spcPct val="90000"/>
              </a:lnSpc>
              <a:spcBef>
                <a:spcPts val="564"/>
              </a:spcBef>
              <a:buClr>
                <a:srgbClr val="000000"/>
              </a:buClr>
              <a:buFont typeface="Arial"/>
              <a:buChar char="•"/>
            </a:pPr>
            <a:r>
              <a:rPr b="0" lang="en-US" sz="2800" spc="-1" strike="noStrike">
                <a:solidFill>
                  <a:srgbClr val="000000"/>
                </a:solidFill>
                <a:latin typeface="Calibri"/>
                <a:ea typeface="Noto Sans CJK SC"/>
              </a:rPr>
              <a:t>Examples?</a:t>
            </a:r>
            <a:endParaRPr b="0" lang="en-US" sz="2800" spc="-1" strike="noStrike">
              <a:latin typeface="Arial"/>
            </a:endParaRPr>
          </a:p>
          <a:p>
            <a:pPr marL="343080" indent="-340560">
              <a:lnSpc>
                <a:spcPct val="90000"/>
              </a:lnSpc>
              <a:spcBef>
                <a:spcPts val="564"/>
              </a:spcBef>
              <a:buClr>
                <a:srgbClr val="000000"/>
              </a:buClr>
              <a:buFont typeface="Arial"/>
              <a:buChar char="•"/>
            </a:pPr>
            <a:r>
              <a:rPr b="0" lang="en-US" sz="2800" spc="-1" strike="noStrike">
                <a:solidFill>
                  <a:srgbClr val="000000"/>
                </a:solidFill>
                <a:latin typeface="Calibri"/>
                <a:ea typeface="Noto Sans CJK SC"/>
              </a:rPr>
              <a:t>Analysis Technique</a:t>
            </a:r>
            <a:endParaRPr b="0" lang="en-US" sz="2800" spc="-1" strike="noStrike">
              <a:latin typeface="Arial"/>
            </a:endParaRPr>
          </a:p>
          <a:p>
            <a:pPr lvl="1" marL="743040" indent="-283320">
              <a:lnSpc>
                <a:spcPct val="90000"/>
              </a:lnSpc>
              <a:spcBef>
                <a:spcPts val="490"/>
              </a:spcBef>
              <a:buClr>
                <a:srgbClr val="000000"/>
              </a:buClr>
              <a:buFont typeface="Arial"/>
              <a:buChar char="–"/>
            </a:pPr>
            <a:r>
              <a:rPr b="0" lang="en-US" sz="2400" spc="-1" strike="noStrike">
                <a:solidFill>
                  <a:srgbClr val="000000"/>
                </a:solidFill>
                <a:latin typeface="Calibri"/>
                <a:ea typeface="Noto Sans CJK SC"/>
              </a:rPr>
              <a:t>Consider ThingA and ThingB</a:t>
            </a:r>
            <a:endParaRPr b="0" lang="en-US" sz="2400" spc="-1" strike="noStrike">
              <a:latin typeface="Arial"/>
            </a:endParaRPr>
          </a:p>
          <a:p>
            <a:pPr lvl="1" marL="743040" indent="-283320">
              <a:lnSpc>
                <a:spcPct val="90000"/>
              </a:lnSpc>
              <a:spcBef>
                <a:spcPts val="490"/>
              </a:spcBef>
              <a:buClr>
                <a:srgbClr val="000000"/>
              </a:buClr>
              <a:buFont typeface="Arial"/>
              <a:buChar char="–"/>
            </a:pPr>
            <a:r>
              <a:rPr b="0" lang="en-US" sz="2400" spc="-1" strike="noStrike">
                <a:solidFill>
                  <a:srgbClr val="000000"/>
                </a:solidFill>
                <a:latin typeface="Calibri"/>
                <a:ea typeface="Noto Sans CJK SC"/>
              </a:rPr>
              <a:t>Can ThingA be related to more than one ThingB?</a:t>
            </a:r>
            <a:endParaRPr b="0" lang="en-US" sz="2400" spc="-1" strike="noStrike">
              <a:latin typeface="Arial"/>
            </a:endParaRPr>
          </a:p>
          <a:p>
            <a:pPr lvl="1" marL="743040" indent="-283320">
              <a:lnSpc>
                <a:spcPct val="90000"/>
              </a:lnSpc>
              <a:spcBef>
                <a:spcPts val="490"/>
              </a:spcBef>
              <a:buClr>
                <a:srgbClr val="000000"/>
              </a:buClr>
              <a:buFont typeface="Arial"/>
              <a:buChar char="–"/>
            </a:pPr>
            <a:r>
              <a:rPr b="0" lang="en-US" sz="2400" spc="-1" strike="noStrike">
                <a:solidFill>
                  <a:srgbClr val="000000"/>
                </a:solidFill>
                <a:latin typeface="Calibri"/>
                <a:ea typeface="Noto Sans CJK SC"/>
              </a:rPr>
              <a:t>Can ThingB be related to more than one ThingA?</a:t>
            </a:r>
            <a:endParaRPr b="0" lang="en-US" sz="2400" spc="-1" strike="noStrike">
              <a:latin typeface="Arial"/>
            </a:endParaRPr>
          </a:p>
          <a:p>
            <a:pPr lvl="1" marL="743040" indent="-283320">
              <a:lnSpc>
                <a:spcPct val="90000"/>
              </a:lnSpc>
              <a:spcBef>
                <a:spcPts val="490"/>
              </a:spcBef>
              <a:buClr>
                <a:srgbClr val="1f497d"/>
              </a:buClr>
              <a:buFont typeface="Arial"/>
              <a:buChar char="–"/>
            </a:pPr>
            <a:r>
              <a:rPr b="0" lang="en-US" sz="2400" spc="-1" strike="noStrike">
                <a:solidFill>
                  <a:srgbClr val="1f497d"/>
                </a:solidFill>
                <a:latin typeface="Calibri"/>
                <a:ea typeface="Noto Sans CJK SC"/>
              </a:rPr>
              <a:t>If only one answer is yes, then you have a one to many relationship</a:t>
            </a:r>
            <a:endParaRPr b="0" lang="en-US" sz="2400" spc="-1" strike="noStrike">
              <a:latin typeface="Arial"/>
            </a:endParaRPr>
          </a:p>
        </p:txBody>
      </p:sp>
      <p:grpSp>
        <p:nvGrpSpPr>
          <p:cNvPr id="371" name="Group 3"/>
          <p:cNvGrpSpPr/>
          <p:nvPr/>
        </p:nvGrpSpPr>
        <p:grpSpPr>
          <a:xfrm>
            <a:off x="4343400" y="1371600"/>
            <a:ext cx="4570200" cy="1430640"/>
            <a:chOff x="4343400" y="1371600"/>
            <a:chExt cx="4570200" cy="1430640"/>
          </a:xfrm>
        </p:grpSpPr>
        <p:sp>
          <p:nvSpPr>
            <p:cNvPr id="372" name="CustomShape 4"/>
            <p:cNvSpPr/>
            <p:nvPr/>
          </p:nvSpPr>
          <p:spPr>
            <a:xfrm>
              <a:off x="4343400" y="1905120"/>
              <a:ext cx="1750680" cy="363960"/>
            </a:xfrm>
            <a:prstGeom prst="rect">
              <a:avLst/>
            </a:prstGeom>
            <a:solidFill>
              <a:srgbClr val="1f497d"/>
            </a:solidFill>
            <a:ln w="25560">
              <a:noFill/>
            </a:ln>
          </p:spPr>
          <p:style>
            <a:lnRef idx="0"/>
            <a:fillRef idx="0"/>
            <a:effectRef idx="0"/>
            <a:fontRef idx="minor"/>
          </p:style>
          <p:txBody>
            <a:bodyPr lIns="90000" rIns="90000" tIns="45000" bIns="45000"/>
            <a:p>
              <a:pPr>
                <a:lnSpc>
                  <a:spcPct val="100000"/>
                </a:lnSpc>
                <a:spcBef>
                  <a:spcPts val="901"/>
                </a:spcBef>
              </a:pPr>
              <a:r>
                <a:rPr b="1" lang="en-US" sz="1800" spc="-1" strike="noStrike">
                  <a:solidFill>
                    <a:srgbClr val="eeece1"/>
                  </a:solidFill>
                  <a:latin typeface="Arial"/>
                  <a:ea typeface="Noto Sans CJK SC"/>
                </a:rPr>
                <a:t>Faculty</a:t>
              </a:r>
              <a:endParaRPr b="0" lang="en-US" sz="1800" spc="-1" strike="noStrike">
                <a:latin typeface="Arial"/>
              </a:endParaRPr>
            </a:p>
          </p:txBody>
        </p:sp>
        <p:sp>
          <p:nvSpPr>
            <p:cNvPr id="373" name="CustomShape 5"/>
            <p:cNvSpPr/>
            <p:nvPr/>
          </p:nvSpPr>
          <p:spPr>
            <a:xfrm>
              <a:off x="7162920" y="1371600"/>
              <a:ext cx="1750680" cy="363960"/>
            </a:xfrm>
            <a:prstGeom prst="rect">
              <a:avLst/>
            </a:prstGeom>
            <a:solidFill>
              <a:srgbClr val="1f497d"/>
            </a:solidFill>
            <a:ln w="25560">
              <a:noFill/>
            </a:ln>
          </p:spPr>
          <p:style>
            <a:lnRef idx="0"/>
            <a:fillRef idx="0"/>
            <a:effectRef idx="0"/>
            <a:fontRef idx="minor"/>
          </p:style>
          <p:txBody>
            <a:bodyPr lIns="90000" rIns="90000" tIns="45000" bIns="45000"/>
            <a:p>
              <a:pPr>
                <a:lnSpc>
                  <a:spcPct val="100000"/>
                </a:lnSpc>
                <a:spcBef>
                  <a:spcPts val="901"/>
                </a:spcBef>
              </a:pPr>
              <a:r>
                <a:rPr b="1" lang="en-US" sz="1800" spc="-1" strike="noStrike">
                  <a:solidFill>
                    <a:srgbClr val="eeece1"/>
                  </a:solidFill>
                  <a:latin typeface="Arial"/>
                  <a:ea typeface="Noto Sans CJK SC"/>
                </a:rPr>
                <a:t>Student</a:t>
              </a:r>
              <a:endParaRPr b="0" lang="en-US" sz="1800" spc="-1" strike="noStrike">
                <a:latin typeface="Arial"/>
              </a:endParaRPr>
            </a:p>
          </p:txBody>
        </p:sp>
        <p:sp>
          <p:nvSpPr>
            <p:cNvPr id="374" name="Line 6"/>
            <p:cNvSpPr/>
            <p:nvPr/>
          </p:nvSpPr>
          <p:spPr>
            <a:xfrm>
              <a:off x="6095880" y="2133360"/>
              <a:ext cx="1065240" cy="360"/>
            </a:xfrm>
            <a:prstGeom prst="line">
              <a:avLst/>
            </a:prstGeom>
            <a:ln w="63360">
              <a:solidFill>
                <a:srgbClr val="c0504d"/>
              </a:solidFill>
              <a:round/>
              <a:headEnd len="med" type="triangle" w="med"/>
              <a:tailEnd len="med" type="triangle" w="med"/>
            </a:ln>
          </p:spPr>
          <p:style>
            <a:lnRef idx="0"/>
            <a:fillRef idx="0"/>
            <a:effectRef idx="0"/>
            <a:fontRef idx="minor"/>
          </p:style>
        </p:sp>
        <p:sp>
          <p:nvSpPr>
            <p:cNvPr id="375" name="CustomShape 7"/>
            <p:cNvSpPr/>
            <p:nvPr/>
          </p:nvSpPr>
          <p:spPr>
            <a:xfrm>
              <a:off x="7162920" y="1905120"/>
              <a:ext cx="1750680" cy="363960"/>
            </a:xfrm>
            <a:prstGeom prst="rect">
              <a:avLst/>
            </a:prstGeom>
            <a:solidFill>
              <a:srgbClr val="1f497d"/>
            </a:solidFill>
            <a:ln w="25560">
              <a:noFill/>
            </a:ln>
          </p:spPr>
          <p:style>
            <a:lnRef idx="0"/>
            <a:fillRef idx="0"/>
            <a:effectRef idx="0"/>
            <a:fontRef idx="minor"/>
          </p:style>
          <p:txBody>
            <a:bodyPr lIns="90000" rIns="90000" tIns="45000" bIns="45000"/>
            <a:p>
              <a:pPr>
                <a:lnSpc>
                  <a:spcPct val="100000"/>
                </a:lnSpc>
                <a:spcBef>
                  <a:spcPts val="901"/>
                </a:spcBef>
              </a:pPr>
              <a:r>
                <a:rPr b="1" lang="en-US" sz="1800" spc="-1" strike="noStrike">
                  <a:solidFill>
                    <a:srgbClr val="eeece1"/>
                  </a:solidFill>
                  <a:latin typeface="Arial"/>
                  <a:ea typeface="Noto Sans CJK SC"/>
                </a:rPr>
                <a:t>Student</a:t>
              </a:r>
              <a:endParaRPr b="0" lang="en-US" sz="1800" spc="-1" strike="noStrike">
                <a:latin typeface="Arial"/>
              </a:endParaRPr>
            </a:p>
          </p:txBody>
        </p:sp>
        <p:sp>
          <p:nvSpPr>
            <p:cNvPr id="376" name="CustomShape 8"/>
            <p:cNvSpPr/>
            <p:nvPr/>
          </p:nvSpPr>
          <p:spPr>
            <a:xfrm>
              <a:off x="7162920" y="2438280"/>
              <a:ext cx="1750680" cy="363960"/>
            </a:xfrm>
            <a:prstGeom prst="rect">
              <a:avLst/>
            </a:prstGeom>
            <a:solidFill>
              <a:srgbClr val="1f497d"/>
            </a:solidFill>
            <a:ln w="25560">
              <a:noFill/>
            </a:ln>
          </p:spPr>
          <p:style>
            <a:lnRef idx="0"/>
            <a:fillRef idx="0"/>
            <a:effectRef idx="0"/>
            <a:fontRef idx="minor"/>
          </p:style>
          <p:txBody>
            <a:bodyPr lIns="90000" rIns="90000" tIns="45000" bIns="45000"/>
            <a:p>
              <a:pPr>
                <a:lnSpc>
                  <a:spcPct val="100000"/>
                </a:lnSpc>
                <a:spcBef>
                  <a:spcPts val="901"/>
                </a:spcBef>
              </a:pPr>
              <a:r>
                <a:rPr b="1" lang="en-US" sz="1800" spc="-1" strike="noStrike">
                  <a:solidFill>
                    <a:srgbClr val="eeece1"/>
                  </a:solidFill>
                  <a:latin typeface="Arial"/>
                  <a:ea typeface="Noto Sans CJK SC"/>
                </a:rPr>
                <a:t>Student</a:t>
              </a:r>
              <a:endParaRPr b="0" lang="en-US" sz="1800" spc="-1" strike="noStrike">
                <a:latin typeface="Arial"/>
              </a:endParaRPr>
            </a:p>
          </p:txBody>
        </p:sp>
        <p:sp>
          <p:nvSpPr>
            <p:cNvPr id="377" name="Line 9"/>
            <p:cNvSpPr/>
            <p:nvPr/>
          </p:nvSpPr>
          <p:spPr>
            <a:xfrm flipV="1">
              <a:off x="6095880" y="1598400"/>
              <a:ext cx="1065240" cy="306360"/>
            </a:xfrm>
            <a:prstGeom prst="line">
              <a:avLst/>
            </a:prstGeom>
            <a:ln w="63360">
              <a:solidFill>
                <a:srgbClr val="c0504d"/>
              </a:solidFill>
              <a:round/>
              <a:headEnd len="med" type="triangle" w="med"/>
              <a:tailEnd len="med" type="triangle" w="med"/>
            </a:ln>
          </p:spPr>
          <p:style>
            <a:lnRef idx="0"/>
            <a:fillRef idx="0"/>
            <a:effectRef idx="0"/>
            <a:fontRef idx="minor"/>
          </p:style>
        </p:sp>
        <p:sp>
          <p:nvSpPr>
            <p:cNvPr id="378" name="Line 10"/>
            <p:cNvSpPr/>
            <p:nvPr/>
          </p:nvSpPr>
          <p:spPr>
            <a:xfrm>
              <a:off x="6095880" y="2361960"/>
              <a:ext cx="1065240" cy="303120"/>
            </a:xfrm>
            <a:prstGeom prst="line">
              <a:avLst/>
            </a:prstGeom>
            <a:ln w="63360">
              <a:solidFill>
                <a:srgbClr val="c0504d"/>
              </a:solidFill>
              <a:round/>
              <a:headEnd len="med" type="triangle" w="med"/>
              <a:tailEnd len="med" type="triangle" w="med"/>
            </a:ln>
          </p:spPr>
          <p:style>
            <a:lnRef idx="0"/>
            <a:fillRef idx="0"/>
            <a:effectRef idx="0"/>
            <a:fontRef idx="minor"/>
          </p:style>
        </p:sp>
      </p:grpSp>
      <p:grpSp>
        <p:nvGrpSpPr>
          <p:cNvPr id="379" name="Group 11"/>
          <p:cNvGrpSpPr/>
          <p:nvPr/>
        </p:nvGrpSpPr>
        <p:grpSpPr>
          <a:xfrm>
            <a:off x="5715000" y="2971800"/>
            <a:ext cx="1979280" cy="457560"/>
            <a:chOff x="5715000" y="2971800"/>
            <a:chExt cx="1979280" cy="457560"/>
          </a:xfrm>
        </p:grpSpPr>
        <p:sp>
          <p:nvSpPr>
            <p:cNvPr id="380" name="CustomShape 12"/>
            <p:cNvSpPr/>
            <p:nvPr/>
          </p:nvSpPr>
          <p:spPr>
            <a:xfrm>
              <a:off x="5715000" y="2971800"/>
              <a:ext cx="1979280" cy="363960"/>
            </a:xfrm>
            <a:prstGeom prst="rect">
              <a:avLst/>
            </a:prstGeom>
            <a:noFill/>
            <a:ln w="25560">
              <a:noFill/>
            </a:ln>
          </p:spPr>
          <p:style>
            <a:lnRef idx="0"/>
            <a:fillRef idx="0"/>
            <a:effectRef idx="0"/>
            <a:fontRef idx="minor"/>
          </p:style>
          <p:txBody>
            <a:bodyPr lIns="90000" rIns="90000" tIns="45000" bIns="45000"/>
            <a:p>
              <a:pPr>
                <a:lnSpc>
                  <a:spcPct val="100000"/>
                </a:lnSpc>
                <a:spcBef>
                  <a:spcPts val="901"/>
                </a:spcBef>
              </a:pPr>
              <a:r>
                <a:rPr b="0" lang="en-US" sz="1800" spc="-1" strike="noStrike">
                  <a:solidFill>
                    <a:srgbClr val="000000"/>
                  </a:solidFill>
                  <a:latin typeface="Arial"/>
                  <a:ea typeface="Noto Sans CJK SC"/>
                </a:rPr>
                <a:t>Advises</a:t>
              </a:r>
              <a:endParaRPr b="0" lang="en-US" sz="1800" spc="-1" strike="noStrike">
                <a:latin typeface="Arial"/>
              </a:endParaRPr>
            </a:p>
          </p:txBody>
        </p:sp>
        <p:sp>
          <p:nvSpPr>
            <p:cNvPr id="381" name="Line 13"/>
            <p:cNvSpPr/>
            <p:nvPr/>
          </p:nvSpPr>
          <p:spPr>
            <a:xfrm>
              <a:off x="6172200" y="3429000"/>
              <a:ext cx="988920" cy="360"/>
            </a:xfrm>
            <a:prstGeom prst="line">
              <a:avLst/>
            </a:prstGeom>
            <a:ln w="25560">
              <a:solidFill>
                <a:srgbClr val="1f497d"/>
              </a:solidFill>
              <a:round/>
              <a:tailEnd len="med" type="triangle" w="med"/>
            </a:ln>
          </p:spPr>
          <p:style>
            <a:lnRef idx="0"/>
            <a:fillRef idx="0"/>
            <a:effectRef idx="0"/>
            <a:fontRef idx="minor"/>
          </p:style>
        </p:sp>
      </p:grpSp>
      <p:grpSp>
        <p:nvGrpSpPr>
          <p:cNvPr id="382" name="Group 14"/>
          <p:cNvGrpSpPr/>
          <p:nvPr/>
        </p:nvGrpSpPr>
        <p:grpSpPr>
          <a:xfrm>
            <a:off x="5257800" y="3505320"/>
            <a:ext cx="2893680" cy="457200"/>
            <a:chOff x="5257800" y="3505320"/>
            <a:chExt cx="2893680" cy="457200"/>
          </a:xfrm>
        </p:grpSpPr>
        <p:sp>
          <p:nvSpPr>
            <p:cNvPr id="383" name="CustomShape 15"/>
            <p:cNvSpPr/>
            <p:nvPr/>
          </p:nvSpPr>
          <p:spPr>
            <a:xfrm>
              <a:off x="5257800" y="3505320"/>
              <a:ext cx="2893680" cy="363960"/>
            </a:xfrm>
            <a:prstGeom prst="rect">
              <a:avLst/>
            </a:prstGeom>
            <a:noFill/>
            <a:ln w="25560">
              <a:noFill/>
            </a:ln>
          </p:spPr>
          <p:style>
            <a:lnRef idx="0"/>
            <a:fillRef idx="0"/>
            <a:effectRef idx="0"/>
            <a:fontRef idx="minor"/>
          </p:style>
          <p:txBody>
            <a:bodyPr lIns="90000" rIns="90000" tIns="45000" bIns="45000"/>
            <a:p>
              <a:pPr>
                <a:lnSpc>
                  <a:spcPct val="100000"/>
                </a:lnSpc>
                <a:spcBef>
                  <a:spcPts val="901"/>
                </a:spcBef>
              </a:pPr>
              <a:r>
                <a:rPr b="0" lang="en-US" sz="1800" spc="-1" strike="noStrike">
                  <a:solidFill>
                    <a:srgbClr val="000000"/>
                  </a:solidFill>
                  <a:latin typeface="Arial"/>
                  <a:ea typeface="Noto Sans CJK SC"/>
                </a:rPr>
                <a:t>Get Advisement</a:t>
              </a:r>
              <a:endParaRPr b="0" lang="en-US" sz="1800" spc="-1" strike="noStrike">
                <a:latin typeface="Arial"/>
              </a:endParaRPr>
            </a:p>
          </p:txBody>
        </p:sp>
        <p:sp>
          <p:nvSpPr>
            <p:cNvPr id="384" name="Line 16"/>
            <p:cNvSpPr/>
            <p:nvPr/>
          </p:nvSpPr>
          <p:spPr>
            <a:xfrm flipH="1">
              <a:off x="6246720" y="3962160"/>
              <a:ext cx="992160" cy="360"/>
            </a:xfrm>
            <a:prstGeom prst="line">
              <a:avLst/>
            </a:prstGeom>
            <a:ln w="25560">
              <a:solidFill>
                <a:srgbClr val="1f497d"/>
              </a:solidFill>
              <a:round/>
              <a:tailEnd len="med" type="triangle" w="med"/>
            </a:ln>
          </p:spPr>
          <p:style>
            <a:lnRef idx="0"/>
            <a:fillRef idx="0"/>
            <a:effectRef idx="0"/>
            <a:fontRef idx="minor"/>
          </p:style>
        </p:sp>
      </p:grpSp>
    </p:spTree>
  </p:cSld>
  <p:timing>
    <p:tnLst>
      <p:par>
        <p:cTn id="117" dur="indefinite" restart="never" nodeType="tmRoot">
          <p:childTnLst>
            <p:seq>
              <p:cTn id="118" dur="indefinite" nodeType="mainSeq">
                <p:childTnLst>
                  <p:par>
                    <p:cTn id="119" fill="hold">
                      <p:stCondLst>
                        <p:cond delay="indefinite"/>
                      </p:stCondLst>
                      <p:childTnLst>
                        <p:par>
                          <p:cTn id="120" fill="hold">
                            <p:stCondLst>
                              <p:cond delay="0"/>
                            </p:stCondLst>
                            <p:childTnLst>
                              <p:par>
                                <p:cTn id="121" nodeType="clickEffect" fill="hold" presetClass="entr" presetID="1">
                                  <p:stCondLst>
                                    <p:cond delay="0"/>
                                  </p:stCondLst>
                                  <p:childTnLst>
                                    <p:set>
                                      <p:cBhvr>
                                        <p:cTn id="122" dur="1" fill="hold">
                                          <p:stCondLst>
                                            <p:cond delay="0"/>
                                          </p:stCondLst>
                                        </p:cTn>
                                        <p:tgtEl>
                                          <p:spTgt spid="370">
                                            <p:txEl>
                                              <p:pRg st="0" end="0"/>
                                            </p:txEl>
                                          </p:spTgt>
                                        </p:tgtEl>
                                        <p:attrNameLst>
                                          <p:attrName>style.visibility</p:attrName>
                                        </p:attrNameLst>
                                      </p:cBhvr>
                                      <p:to>
                                        <p:strVal val="visible"/>
                                      </p:to>
                                    </p:set>
                                  </p:childTnLst>
                                </p:cTn>
                              </p:par>
                            </p:childTnLst>
                          </p:cTn>
                        </p:par>
                      </p:childTnLst>
                    </p:cTn>
                  </p:par>
                  <p:par>
                    <p:cTn id="123" fill="hold">
                      <p:stCondLst>
                        <p:cond delay="indefinite"/>
                      </p:stCondLst>
                      <p:childTnLst>
                        <p:par>
                          <p:cTn id="124" fill="hold">
                            <p:stCondLst>
                              <p:cond delay="0"/>
                            </p:stCondLst>
                            <p:childTnLst>
                              <p:par>
                                <p:cTn id="125" nodeType="clickEffect" fill="hold" presetClass="entr" presetID="1">
                                  <p:stCondLst>
                                    <p:cond delay="0"/>
                                  </p:stCondLst>
                                  <p:childTnLst>
                                    <p:set>
                                      <p:cBhvr>
                                        <p:cTn id="126" dur="1" fill="hold">
                                          <p:stCondLst>
                                            <p:cond delay="0"/>
                                          </p:stCondLst>
                                        </p:cTn>
                                        <p:tgtEl>
                                          <p:spTgt spid="370">
                                            <p:txEl>
                                              <p:pRg st="0" end="0"/>
                                            </p:txEl>
                                          </p:spTgt>
                                        </p:tgtEl>
                                        <p:attrNameLst>
                                          <p:attrName>style.visibility</p:attrName>
                                        </p:attrNameLst>
                                      </p:cBhvr>
                                      <p:to>
                                        <p:strVal val="visible"/>
                                      </p:to>
                                    </p:set>
                                  </p:childTnLst>
                                </p:cTn>
                              </p:par>
                            </p:childTnLst>
                          </p:cTn>
                        </p:par>
                      </p:childTnLst>
                    </p:cTn>
                  </p:par>
                  <p:par>
                    <p:cTn id="127" fill="hold">
                      <p:stCondLst>
                        <p:cond delay="indefinite"/>
                      </p:stCondLst>
                      <p:childTnLst>
                        <p:par>
                          <p:cTn id="128" fill="hold">
                            <p:stCondLst>
                              <p:cond delay="0"/>
                            </p:stCondLst>
                            <p:childTnLst>
                              <p:par>
                                <p:cTn id="129" nodeType="clickEffect" fill="hold" presetClass="entr" presetID="1">
                                  <p:stCondLst>
                                    <p:cond delay="0"/>
                                  </p:stCondLst>
                                  <p:childTnLst>
                                    <p:set>
                                      <p:cBhvr>
                                        <p:cTn id="130" dur="1" fill="hold">
                                          <p:stCondLst>
                                            <p:cond delay="0"/>
                                          </p:stCondLst>
                                        </p:cTn>
                                        <p:tgtEl>
                                          <p:spTgt spid="371"/>
                                        </p:tgtEl>
                                        <p:attrNameLst>
                                          <p:attrName>style.visibility</p:attrName>
                                        </p:attrNameLst>
                                      </p:cBhvr>
                                      <p:to>
                                        <p:strVal val="visible"/>
                                      </p:to>
                                    </p:set>
                                  </p:childTnLst>
                                </p:cTn>
                              </p:par>
                            </p:childTnLst>
                          </p:cTn>
                        </p:par>
                      </p:childTnLst>
                    </p:cTn>
                  </p:par>
                  <p:par>
                    <p:cTn id="131" fill="hold">
                      <p:stCondLst>
                        <p:cond delay="indefinite"/>
                      </p:stCondLst>
                      <p:childTnLst>
                        <p:par>
                          <p:cTn id="132" fill="hold">
                            <p:stCondLst>
                              <p:cond delay="0"/>
                            </p:stCondLst>
                            <p:childTnLst>
                              <p:par>
                                <p:cTn id="133" nodeType="clickEffect" fill="hold" presetClass="entr" presetID="1">
                                  <p:stCondLst>
                                    <p:cond delay="0"/>
                                  </p:stCondLst>
                                  <p:childTnLst>
                                    <p:set>
                                      <p:cBhvr>
                                        <p:cTn id="134" dur="1" fill="hold">
                                          <p:stCondLst>
                                            <p:cond delay="0"/>
                                          </p:stCondLst>
                                        </p:cTn>
                                        <p:tgtEl>
                                          <p:spTgt spid="370">
                                            <p:txEl>
                                              <p:pRg st="0" end="0"/>
                                            </p:txEl>
                                          </p:spTgt>
                                        </p:tgtEl>
                                        <p:attrNameLst>
                                          <p:attrName>style.visibility</p:attrName>
                                        </p:attrNameLst>
                                      </p:cBhvr>
                                      <p:to>
                                        <p:strVal val="visible"/>
                                      </p:to>
                                    </p:set>
                                  </p:childTnLst>
                                </p:cTn>
                              </p:par>
                            </p:childTnLst>
                          </p:cTn>
                        </p:par>
                      </p:childTnLst>
                    </p:cTn>
                  </p:par>
                  <p:par>
                    <p:cTn id="135" fill="hold">
                      <p:stCondLst>
                        <p:cond delay="indefinite"/>
                      </p:stCondLst>
                      <p:childTnLst>
                        <p:par>
                          <p:cTn id="136" fill="hold">
                            <p:stCondLst>
                              <p:cond delay="0"/>
                            </p:stCondLst>
                            <p:childTnLst>
                              <p:par>
                                <p:cTn id="137" nodeType="clickEffect" fill="hold" presetClass="entr" presetID="1">
                                  <p:stCondLst>
                                    <p:cond delay="0"/>
                                  </p:stCondLst>
                                  <p:childTnLst>
                                    <p:set>
                                      <p:cBhvr>
                                        <p:cTn id="138" dur="1" fill="hold">
                                          <p:stCondLst>
                                            <p:cond delay="0"/>
                                          </p:stCondLst>
                                        </p:cTn>
                                        <p:tgtEl>
                                          <p:spTgt spid="370">
                                            <p:txEl>
                                              <p:pRg st="0" end="0"/>
                                            </p:txEl>
                                          </p:spTgt>
                                        </p:tgtEl>
                                        <p:attrNameLst>
                                          <p:attrName>style.visibility</p:attrName>
                                        </p:attrNameLst>
                                      </p:cBhvr>
                                      <p:to>
                                        <p:strVal val="visible"/>
                                      </p:to>
                                    </p:set>
                                  </p:childTnLst>
                                </p:cTn>
                              </p:par>
                            </p:childTnLst>
                          </p:cTn>
                        </p:par>
                      </p:childTnLst>
                    </p:cTn>
                  </p:par>
                  <p:par>
                    <p:cTn id="139" fill="hold">
                      <p:stCondLst>
                        <p:cond delay="indefinite"/>
                      </p:stCondLst>
                      <p:childTnLst>
                        <p:par>
                          <p:cTn id="140" fill="hold">
                            <p:stCondLst>
                              <p:cond delay="0"/>
                            </p:stCondLst>
                            <p:childTnLst>
                              <p:par>
                                <p:cTn id="141" nodeType="clickEffect" fill="hold" presetClass="entr" presetID="1">
                                  <p:stCondLst>
                                    <p:cond delay="0"/>
                                  </p:stCondLst>
                                  <p:childTnLst>
                                    <p:set>
                                      <p:cBhvr>
                                        <p:cTn id="142" dur="1" fill="hold">
                                          <p:stCondLst>
                                            <p:cond delay="0"/>
                                          </p:stCondLst>
                                        </p:cTn>
                                        <p:tgtEl>
                                          <p:spTgt spid="370">
                                            <p:txEl>
                                              <p:pRg st="0" end="0"/>
                                            </p:txEl>
                                          </p:spTgt>
                                        </p:tgtEl>
                                        <p:attrNameLst>
                                          <p:attrName>style.visibility</p:attrName>
                                        </p:attrNameLst>
                                      </p:cBhvr>
                                      <p:to>
                                        <p:strVal val="visible"/>
                                      </p:to>
                                    </p:set>
                                  </p:childTnLst>
                                </p:cTn>
                              </p:par>
                            </p:childTnLst>
                          </p:cTn>
                        </p:par>
                      </p:childTnLst>
                    </p:cTn>
                  </p:par>
                  <p:par>
                    <p:cTn id="143" fill="hold">
                      <p:stCondLst>
                        <p:cond delay="indefinite"/>
                      </p:stCondLst>
                      <p:childTnLst>
                        <p:par>
                          <p:cTn id="144" fill="hold">
                            <p:stCondLst>
                              <p:cond delay="0"/>
                            </p:stCondLst>
                            <p:childTnLst>
                              <p:par>
                                <p:cTn id="145" nodeType="clickEffect" fill="hold" presetClass="entr" presetID="1">
                                  <p:stCondLst>
                                    <p:cond delay="0"/>
                                  </p:stCondLst>
                                  <p:childTnLst>
                                    <p:set>
                                      <p:cBhvr>
                                        <p:cTn id="146" dur="1" fill="hold">
                                          <p:stCondLst>
                                            <p:cond delay="0"/>
                                          </p:stCondLst>
                                        </p:cTn>
                                        <p:tgtEl>
                                          <p:spTgt spid="379"/>
                                        </p:tgtEl>
                                        <p:attrNameLst>
                                          <p:attrName>style.visibility</p:attrName>
                                        </p:attrNameLst>
                                      </p:cBhvr>
                                      <p:to>
                                        <p:strVal val="visible"/>
                                      </p:to>
                                    </p:set>
                                  </p:childTnLst>
                                </p:cTn>
                              </p:par>
                            </p:childTnLst>
                          </p:cTn>
                        </p:par>
                      </p:childTnLst>
                    </p:cTn>
                  </p:par>
                  <p:par>
                    <p:cTn id="147" fill="hold">
                      <p:stCondLst>
                        <p:cond delay="indefinite"/>
                      </p:stCondLst>
                      <p:childTnLst>
                        <p:par>
                          <p:cTn id="148" fill="hold">
                            <p:stCondLst>
                              <p:cond delay="0"/>
                            </p:stCondLst>
                            <p:childTnLst>
                              <p:par>
                                <p:cTn id="149" nodeType="clickEffect" fill="hold" presetClass="entr" presetID="1">
                                  <p:stCondLst>
                                    <p:cond delay="0"/>
                                  </p:stCondLst>
                                  <p:childTnLst>
                                    <p:set>
                                      <p:cBhvr>
                                        <p:cTn id="150" dur="1" fill="hold">
                                          <p:stCondLst>
                                            <p:cond delay="0"/>
                                          </p:stCondLst>
                                        </p:cTn>
                                        <p:tgtEl>
                                          <p:spTgt spid="370">
                                            <p:txEl>
                                              <p:pRg st="0" end="0"/>
                                            </p:txEl>
                                          </p:spTgt>
                                        </p:tgtEl>
                                        <p:attrNameLst>
                                          <p:attrName>style.visibility</p:attrName>
                                        </p:attrNameLst>
                                      </p:cBhvr>
                                      <p:to>
                                        <p:strVal val="visible"/>
                                      </p:to>
                                    </p:set>
                                  </p:childTnLst>
                                </p:cTn>
                              </p:par>
                            </p:childTnLst>
                          </p:cTn>
                        </p:par>
                      </p:childTnLst>
                    </p:cTn>
                  </p:par>
                  <p:par>
                    <p:cTn id="151" fill="hold">
                      <p:stCondLst>
                        <p:cond delay="indefinite"/>
                      </p:stCondLst>
                      <p:childTnLst>
                        <p:par>
                          <p:cTn id="152" fill="hold">
                            <p:stCondLst>
                              <p:cond delay="0"/>
                            </p:stCondLst>
                            <p:childTnLst>
                              <p:par>
                                <p:cTn id="153" nodeType="clickEffect" fill="hold" presetClass="entr" presetID="1">
                                  <p:stCondLst>
                                    <p:cond delay="0"/>
                                  </p:stCondLst>
                                  <p:childTnLst>
                                    <p:set>
                                      <p:cBhvr>
                                        <p:cTn id="154" dur="1" fill="hold">
                                          <p:stCondLst>
                                            <p:cond delay="0"/>
                                          </p:stCondLst>
                                        </p:cTn>
                                        <p:tgtEl>
                                          <p:spTgt spid="382"/>
                                        </p:tgtEl>
                                        <p:attrNameLst>
                                          <p:attrName>style.visibility</p:attrName>
                                        </p:attrNameLst>
                                      </p:cBhvr>
                                      <p:to>
                                        <p:strVal val="visible"/>
                                      </p:to>
                                    </p:set>
                                  </p:childTnLst>
                                </p:cTn>
                              </p:par>
                            </p:childTnLst>
                          </p:cTn>
                        </p:par>
                      </p:childTnLst>
                    </p:cTn>
                  </p:par>
                  <p:par>
                    <p:cTn id="155" fill="hold">
                      <p:stCondLst>
                        <p:cond delay="indefinite"/>
                      </p:stCondLst>
                      <p:childTnLst>
                        <p:par>
                          <p:cTn id="156" fill="hold">
                            <p:stCondLst>
                              <p:cond delay="0"/>
                            </p:stCondLst>
                            <p:childTnLst>
                              <p:par>
                                <p:cTn id="157" nodeType="clickEffect" fill="hold" presetClass="entr" presetID="1">
                                  <p:stCondLst>
                                    <p:cond delay="0"/>
                                  </p:stCondLst>
                                  <p:childTnLst>
                                    <p:set>
                                      <p:cBhvr>
                                        <p:cTn id="158" dur="1" fill="hold">
                                          <p:stCondLst>
                                            <p:cond delay="0"/>
                                          </p:stCondLst>
                                        </p:cTn>
                                        <p:tgtEl>
                                          <p:spTgt spid="370">
                                            <p:txEl>
                                              <p:pRg st="0" end="0"/>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5" name="TextShape 1"/>
          <p:cNvSpPr txBox="1"/>
          <p:nvPr/>
        </p:nvSpPr>
        <p:spPr>
          <a:xfrm>
            <a:off x="457200" y="274680"/>
            <a:ext cx="8229240" cy="715680"/>
          </a:xfrm>
          <a:prstGeom prst="rect">
            <a:avLst/>
          </a:prstGeom>
          <a:noFill/>
          <a:ln w="9360">
            <a:noFill/>
          </a:ln>
        </p:spPr>
        <p:txBody>
          <a:bodyPr anchor="ctr"/>
          <a:p>
            <a:pPr algn="ctr">
              <a:lnSpc>
                <a:spcPct val="100000"/>
              </a:lnSpc>
            </a:pPr>
            <a:r>
              <a:rPr b="0" lang="en-GB" sz="4400" spc="-1" strike="noStrike">
                <a:solidFill>
                  <a:srgbClr val="000000"/>
                </a:solidFill>
                <a:latin typeface="Calibri"/>
                <a:ea typeface="Noto Sans CJK SC"/>
              </a:rPr>
              <a:t>Types of Relationships</a:t>
            </a:r>
            <a:endParaRPr b="0" lang="en-GB" sz="4400" spc="-1" strike="noStrike">
              <a:solidFill>
                <a:srgbClr val="000000"/>
              </a:solidFill>
              <a:latin typeface="Arial"/>
            </a:endParaRPr>
          </a:p>
        </p:txBody>
      </p:sp>
      <p:sp>
        <p:nvSpPr>
          <p:cNvPr id="386" name="CustomShape 2"/>
          <p:cNvSpPr/>
          <p:nvPr/>
        </p:nvSpPr>
        <p:spPr>
          <a:xfrm>
            <a:off x="328680" y="1941480"/>
            <a:ext cx="8208720" cy="4382640"/>
          </a:xfrm>
          <a:prstGeom prst="rect">
            <a:avLst/>
          </a:prstGeom>
          <a:noFill/>
          <a:ln w="9360">
            <a:noFill/>
          </a:ln>
        </p:spPr>
        <p:style>
          <a:lnRef idx="0"/>
          <a:fillRef idx="0"/>
          <a:effectRef idx="0"/>
          <a:fontRef idx="minor"/>
        </p:style>
        <p:txBody>
          <a:bodyPr/>
          <a:p>
            <a:pPr marL="343080" indent="-340560">
              <a:lnSpc>
                <a:spcPct val="100000"/>
              </a:lnSpc>
              <a:spcBef>
                <a:spcPts val="564"/>
              </a:spcBef>
            </a:pPr>
            <a:endParaRPr b="0" lang="en-US" sz="1800" spc="-1" strike="noStrike">
              <a:latin typeface="Arial"/>
            </a:endParaRPr>
          </a:p>
          <a:p>
            <a:pPr marL="343080" indent="-340560">
              <a:lnSpc>
                <a:spcPct val="100000"/>
              </a:lnSpc>
              <a:spcBef>
                <a:spcPts val="564"/>
              </a:spcBef>
            </a:pPr>
            <a:r>
              <a:rPr b="1" lang="en-US" sz="2800" spc="-1" strike="noStrike">
                <a:solidFill>
                  <a:srgbClr val="1f497d"/>
                </a:solidFill>
                <a:latin typeface="Calibri"/>
                <a:ea typeface="Noto Sans CJK SC"/>
              </a:rPr>
              <a:t>Many to Many</a:t>
            </a:r>
            <a:endParaRPr b="0" lang="en-US" sz="2800" spc="-1" strike="noStrike">
              <a:latin typeface="Arial"/>
            </a:endParaRPr>
          </a:p>
          <a:p>
            <a:pPr marL="343080" indent="-340560">
              <a:lnSpc>
                <a:spcPct val="100000"/>
              </a:lnSpc>
              <a:spcBef>
                <a:spcPts val="564"/>
              </a:spcBef>
              <a:buClr>
                <a:srgbClr val="000000"/>
              </a:buClr>
              <a:buFont typeface="Arial"/>
              <a:buChar char="•"/>
            </a:pPr>
            <a:r>
              <a:rPr b="0" lang="en-US" sz="2800" spc="-1" strike="noStrike">
                <a:solidFill>
                  <a:srgbClr val="000000"/>
                </a:solidFill>
                <a:latin typeface="Calibri"/>
                <a:ea typeface="Noto Sans CJK SC"/>
              </a:rPr>
              <a:t>Examples?</a:t>
            </a:r>
            <a:endParaRPr b="0" lang="en-US" sz="2800" spc="-1" strike="noStrike">
              <a:latin typeface="Arial"/>
            </a:endParaRPr>
          </a:p>
          <a:p>
            <a:pPr marL="343080" indent="-340560">
              <a:lnSpc>
                <a:spcPct val="100000"/>
              </a:lnSpc>
              <a:spcBef>
                <a:spcPts val="564"/>
              </a:spcBef>
              <a:buClr>
                <a:srgbClr val="000000"/>
              </a:buClr>
              <a:buFont typeface="Arial"/>
              <a:buChar char="•"/>
            </a:pPr>
            <a:r>
              <a:rPr b="0" lang="en-US" sz="2800" spc="-1" strike="noStrike">
                <a:solidFill>
                  <a:srgbClr val="000000"/>
                </a:solidFill>
                <a:latin typeface="Calibri"/>
                <a:ea typeface="Noto Sans CJK SC"/>
              </a:rPr>
              <a:t>Analysis Technique</a:t>
            </a:r>
            <a:endParaRPr b="0" lang="en-US" sz="2800" spc="-1" strike="noStrike">
              <a:latin typeface="Arial"/>
            </a:endParaRPr>
          </a:p>
          <a:p>
            <a:pPr lvl="1" marL="743040" indent="-283320">
              <a:lnSpc>
                <a:spcPct val="100000"/>
              </a:lnSpc>
              <a:spcBef>
                <a:spcPts val="490"/>
              </a:spcBef>
              <a:buClr>
                <a:srgbClr val="000000"/>
              </a:buClr>
              <a:buFont typeface="Arial"/>
              <a:buChar char="–"/>
            </a:pPr>
            <a:r>
              <a:rPr b="0" lang="en-US" sz="2400" spc="-1" strike="noStrike">
                <a:solidFill>
                  <a:srgbClr val="000000"/>
                </a:solidFill>
                <a:latin typeface="Calibri"/>
                <a:ea typeface="Noto Sans CJK SC"/>
              </a:rPr>
              <a:t>Consider ThingA and ThingB</a:t>
            </a:r>
            <a:endParaRPr b="0" lang="en-US" sz="2400" spc="-1" strike="noStrike">
              <a:latin typeface="Arial"/>
            </a:endParaRPr>
          </a:p>
          <a:p>
            <a:pPr lvl="1" marL="743040" indent="-283320">
              <a:lnSpc>
                <a:spcPct val="100000"/>
              </a:lnSpc>
              <a:spcBef>
                <a:spcPts val="490"/>
              </a:spcBef>
              <a:buClr>
                <a:srgbClr val="000000"/>
              </a:buClr>
              <a:buFont typeface="Arial"/>
              <a:buChar char="–"/>
            </a:pPr>
            <a:r>
              <a:rPr b="0" lang="en-US" sz="2400" spc="-1" strike="noStrike">
                <a:solidFill>
                  <a:srgbClr val="000000"/>
                </a:solidFill>
                <a:latin typeface="Calibri"/>
                <a:ea typeface="Noto Sans CJK SC"/>
              </a:rPr>
              <a:t>Can ThingA be related to more than one ThingB?</a:t>
            </a:r>
            <a:endParaRPr b="0" lang="en-US" sz="2400" spc="-1" strike="noStrike">
              <a:latin typeface="Arial"/>
            </a:endParaRPr>
          </a:p>
          <a:p>
            <a:pPr lvl="1" marL="743040" indent="-283320">
              <a:lnSpc>
                <a:spcPct val="100000"/>
              </a:lnSpc>
              <a:spcBef>
                <a:spcPts val="490"/>
              </a:spcBef>
              <a:buClr>
                <a:srgbClr val="000000"/>
              </a:buClr>
              <a:buFont typeface="Arial"/>
              <a:buChar char="–"/>
            </a:pPr>
            <a:r>
              <a:rPr b="0" lang="en-US" sz="2400" spc="-1" strike="noStrike">
                <a:solidFill>
                  <a:srgbClr val="000000"/>
                </a:solidFill>
                <a:latin typeface="Calibri"/>
                <a:ea typeface="Noto Sans CJK SC"/>
              </a:rPr>
              <a:t>Can ThingB be related to more than one ThingA?</a:t>
            </a:r>
            <a:endParaRPr b="0" lang="en-US" sz="2400" spc="-1" strike="noStrike">
              <a:latin typeface="Arial"/>
            </a:endParaRPr>
          </a:p>
          <a:p>
            <a:pPr lvl="1" marL="743040" indent="-283320">
              <a:lnSpc>
                <a:spcPct val="100000"/>
              </a:lnSpc>
              <a:spcBef>
                <a:spcPts val="490"/>
              </a:spcBef>
              <a:buClr>
                <a:srgbClr val="1f497d"/>
              </a:buClr>
              <a:buFont typeface="Arial"/>
              <a:buChar char="–"/>
            </a:pPr>
            <a:r>
              <a:rPr b="0" lang="en-US" sz="2400" spc="-1" strike="noStrike">
                <a:solidFill>
                  <a:srgbClr val="1f497d"/>
                </a:solidFill>
                <a:latin typeface="Calibri"/>
                <a:ea typeface="Noto Sans CJK SC"/>
              </a:rPr>
              <a:t>If the answers are yes and yes, then the relationship is </a:t>
            </a:r>
            <a:r>
              <a:rPr b="1" lang="en-US" sz="2400" spc="-1" strike="noStrike">
                <a:solidFill>
                  <a:srgbClr val="1f497d"/>
                </a:solidFill>
                <a:latin typeface="Calibri"/>
                <a:ea typeface="Noto Sans CJK SC"/>
              </a:rPr>
              <a:t>many to many</a:t>
            </a:r>
            <a:r>
              <a:rPr b="0" lang="en-US" sz="2400" spc="-1" strike="noStrike">
                <a:solidFill>
                  <a:srgbClr val="1f497d"/>
                </a:solidFill>
                <a:latin typeface="Calibri"/>
                <a:ea typeface="Noto Sans CJK SC"/>
              </a:rPr>
              <a:t>.</a:t>
            </a:r>
            <a:endParaRPr b="0" lang="en-US" sz="2400" spc="-1" strike="noStrike">
              <a:latin typeface="Arial"/>
            </a:endParaRPr>
          </a:p>
        </p:txBody>
      </p:sp>
      <p:grpSp>
        <p:nvGrpSpPr>
          <p:cNvPr id="387" name="Group 3"/>
          <p:cNvGrpSpPr/>
          <p:nvPr/>
        </p:nvGrpSpPr>
        <p:grpSpPr>
          <a:xfrm>
            <a:off x="6095880" y="3733920"/>
            <a:ext cx="2893680" cy="457200"/>
            <a:chOff x="6095880" y="3733920"/>
            <a:chExt cx="2893680" cy="457200"/>
          </a:xfrm>
        </p:grpSpPr>
        <p:sp>
          <p:nvSpPr>
            <p:cNvPr id="388" name="CustomShape 4"/>
            <p:cNvSpPr/>
            <p:nvPr/>
          </p:nvSpPr>
          <p:spPr>
            <a:xfrm>
              <a:off x="6095880" y="3733920"/>
              <a:ext cx="2893680" cy="394560"/>
            </a:xfrm>
            <a:prstGeom prst="rect">
              <a:avLst/>
            </a:prstGeom>
            <a:noFill/>
            <a:ln w="25560">
              <a:noFill/>
            </a:ln>
          </p:spPr>
          <p:style>
            <a:lnRef idx="0"/>
            <a:fillRef idx="0"/>
            <a:effectRef idx="0"/>
            <a:fontRef idx="minor"/>
          </p:style>
          <p:txBody>
            <a:bodyPr lIns="90000" rIns="90000" tIns="45000" bIns="45000"/>
            <a:p>
              <a:pPr>
                <a:lnSpc>
                  <a:spcPct val="100000"/>
                </a:lnSpc>
                <a:spcBef>
                  <a:spcPts val="1001"/>
                </a:spcBef>
              </a:pPr>
              <a:r>
                <a:rPr b="0" lang="en-US" sz="2000" spc="-1" strike="noStrike">
                  <a:solidFill>
                    <a:srgbClr val="000000"/>
                  </a:solidFill>
                  <a:latin typeface="Arial"/>
                  <a:ea typeface="Noto Sans CJK SC"/>
                </a:rPr>
                <a:t>course has a student</a:t>
              </a:r>
              <a:endParaRPr b="0" lang="en-US" sz="2000" spc="-1" strike="noStrike">
                <a:latin typeface="Arial"/>
              </a:endParaRPr>
            </a:p>
          </p:txBody>
        </p:sp>
        <p:sp>
          <p:nvSpPr>
            <p:cNvPr id="389" name="Line 5"/>
            <p:cNvSpPr/>
            <p:nvPr/>
          </p:nvSpPr>
          <p:spPr>
            <a:xfrm>
              <a:off x="6764040" y="4190760"/>
              <a:ext cx="1446480" cy="360"/>
            </a:xfrm>
            <a:prstGeom prst="line">
              <a:avLst/>
            </a:prstGeom>
            <a:ln w="25560">
              <a:solidFill>
                <a:srgbClr val="1f497d"/>
              </a:solidFill>
              <a:round/>
              <a:tailEnd len="med" type="triangle" w="med"/>
            </a:ln>
          </p:spPr>
          <p:style>
            <a:lnRef idx="0"/>
            <a:fillRef idx="0"/>
            <a:effectRef idx="0"/>
            <a:fontRef idx="minor"/>
          </p:style>
        </p:sp>
      </p:grpSp>
      <p:grpSp>
        <p:nvGrpSpPr>
          <p:cNvPr id="390" name="Group 6"/>
          <p:cNvGrpSpPr/>
          <p:nvPr/>
        </p:nvGrpSpPr>
        <p:grpSpPr>
          <a:xfrm>
            <a:off x="6248520" y="762120"/>
            <a:ext cx="2893680" cy="457200"/>
            <a:chOff x="6248520" y="762120"/>
            <a:chExt cx="2893680" cy="457200"/>
          </a:xfrm>
        </p:grpSpPr>
        <p:sp>
          <p:nvSpPr>
            <p:cNvPr id="391" name="CustomShape 7"/>
            <p:cNvSpPr/>
            <p:nvPr/>
          </p:nvSpPr>
          <p:spPr>
            <a:xfrm>
              <a:off x="6248520" y="762120"/>
              <a:ext cx="2893680" cy="394560"/>
            </a:xfrm>
            <a:prstGeom prst="rect">
              <a:avLst/>
            </a:prstGeom>
            <a:noFill/>
            <a:ln w="25560">
              <a:noFill/>
            </a:ln>
          </p:spPr>
          <p:style>
            <a:lnRef idx="0"/>
            <a:fillRef idx="0"/>
            <a:effectRef idx="0"/>
            <a:fontRef idx="minor"/>
          </p:style>
          <p:txBody>
            <a:bodyPr lIns="90000" rIns="90000" tIns="45000" bIns="45000"/>
            <a:p>
              <a:pPr>
                <a:lnSpc>
                  <a:spcPct val="100000"/>
                </a:lnSpc>
                <a:spcBef>
                  <a:spcPts val="1001"/>
                </a:spcBef>
              </a:pPr>
              <a:r>
                <a:rPr b="0" lang="en-US" sz="2000" spc="-1" strike="noStrike">
                  <a:solidFill>
                    <a:srgbClr val="000000"/>
                  </a:solidFill>
                  <a:latin typeface="Arial"/>
                  <a:ea typeface="Noto Sans CJK SC"/>
                </a:rPr>
                <a:t>student takes course</a:t>
              </a:r>
              <a:endParaRPr b="0" lang="en-US" sz="2000" spc="-1" strike="noStrike">
                <a:latin typeface="Arial"/>
              </a:endParaRPr>
            </a:p>
          </p:txBody>
        </p:sp>
        <p:sp>
          <p:nvSpPr>
            <p:cNvPr id="392" name="Line 8"/>
            <p:cNvSpPr/>
            <p:nvPr/>
          </p:nvSpPr>
          <p:spPr>
            <a:xfrm flipH="1">
              <a:off x="7237080" y="1218960"/>
              <a:ext cx="992520" cy="360"/>
            </a:xfrm>
            <a:prstGeom prst="line">
              <a:avLst/>
            </a:prstGeom>
            <a:ln w="25560">
              <a:solidFill>
                <a:srgbClr val="1f497d"/>
              </a:solidFill>
              <a:round/>
              <a:tailEnd len="med" type="triangle" w="med"/>
            </a:ln>
          </p:spPr>
          <p:style>
            <a:lnRef idx="0"/>
            <a:fillRef idx="0"/>
            <a:effectRef idx="0"/>
            <a:fontRef idx="minor"/>
          </p:style>
        </p:sp>
      </p:grpSp>
      <p:grpSp>
        <p:nvGrpSpPr>
          <p:cNvPr id="393" name="Group 9"/>
          <p:cNvGrpSpPr/>
          <p:nvPr/>
        </p:nvGrpSpPr>
        <p:grpSpPr>
          <a:xfrm>
            <a:off x="4343400" y="1371600"/>
            <a:ext cx="4570200" cy="2040480"/>
            <a:chOff x="4343400" y="1371600"/>
            <a:chExt cx="4570200" cy="2040480"/>
          </a:xfrm>
        </p:grpSpPr>
        <p:sp>
          <p:nvSpPr>
            <p:cNvPr id="394" name="CustomShape 10"/>
            <p:cNvSpPr/>
            <p:nvPr/>
          </p:nvSpPr>
          <p:spPr>
            <a:xfrm>
              <a:off x="4343400" y="1905120"/>
              <a:ext cx="1750680" cy="363960"/>
            </a:xfrm>
            <a:prstGeom prst="rect">
              <a:avLst/>
            </a:prstGeom>
            <a:solidFill>
              <a:srgbClr val="1f497d"/>
            </a:solidFill>
            <a:ln w="25560">
              <a:noFill/>
            </a:ln>
          </p:spPr>
          <p:style>
            <a:lnRef idx="0"/>
            <a:fillRef idx="0"/>
            <a:effectRef idx="0"/>
            <a:fontRef idx="minor"/>
          </p:style>
          <p:txBody>
            <a:bodyPr lIns="90000" rIns="90000" tIns="45000" bIns="45000"/>
            <a:p>
              <a:pPr>
                <a:lnSpc>
                  <a:spcPct val="100000"/>
                </a:lnSpc>
                <a:spcBef>
                  <a:spcPts val="901"/>
                </a:spcBef>
              </a:pPr>
              <a:r>
                <a:rPr b="1" lang="en-US" sz="1800" spc="-1" strike="noStrike">
                  <a:solidFill>
                    <a:srgbClr val="eeece1"/>
                  </a:solidFill>
                  <a:latin typeface="Arial"/>
                  <a:ea typeface="Noto Sans CJK SC"/>
                </a:rPr>
                <a:t>Course</a:t>
              </a:r>
              <a:endParaRPr b="0" lang="en-US" sz="1800" spc="-1" strike="noStrike">
                <a:latin typeface="Arial"/>
              </a:endParaRPr>
            </a:p>
          </p:txBody>
        </p:sp>
        <p:sp>
          <p:nvSpPr>
            <p:cNvPr id="395" name="CustomShape 11"/>
            <p:cNvSpPr/>
            <p:nvPr/>
          </p:nvSpPr>
          <p:spPr>
            <a:xfrm>
              <a:off x="7162920" y="1371600"/>
              <a:ext cx="1750680" cy="363960"/>
            </a:xfrm>
            <a:prstGeom prst="rect">
              <a:avLst/>
            </a:prstGeom>
            <a:solidFill>
              <a:srgbClr val="1f497d"/>
            </a:solidFill>
            <a:ln w="25560">
              <a:noFill/>
            </a:ln>
          </p:spPr>
          <p:style>
            <a:lnRef idx="0"/>
            <a:fillRef idx="0"/>
            <a:effectRef idx="0"/>
            <a:fontRef idx="minor"/>
          </p:style>
          <p:txBody>
            <a:bodyPr lIns="90000" rIns="90000" tIns="45000" bIns="45000"/>
            <a:p>
              <a:pPr>
                <a:lnSpc>
                  <a:spcPct val="100000"/>
                </a:lnSpc>
                <a:spcBef>
                  <a:spcPts val="901"/>
                </a:spcBef>
              </a:pPr>
              <a:r>
                <a:rPr b="1" lang="en-US" sz="1800" spc="-1" strike="noStrike">
                  <a:solidFill>
                    <a:srgbClr val="eeece1"/>
                  </a:solidFill>
                  <a:latin typeface="Arial"/>
                  <a:ea typeface="Noto Sans CJK SC"/>
                </a:rPr>
                <a:t>Student</a:t>
              </a:r>
              <a:endParaRPr b="0" lang="en-US" sz="1800" spc="-1" strike="noStrike">
                <a:latin typeface="Arial"/>
              </a:endParaRPr>
            </a:p>
          </p:txBody>
        </p:sp>
        <p:sp>
          <p:nvSpPr>
            <p:cNvPr id="396" name="Line 12"/>
            <p:cNvSpPr/>
            <p:nvPr/>
          </p:nvSpPr>
          <p:spPr>
            <a:xfrm flipV="1">
              <a:off x="6095880" y="2055600"/>
              <a:ext cx="1065240" cy="77760"/>
            </a:xfrm>
            <a:prstGeom prst="line">
              <a:avLst/>
            </a:prstGeom>
            <a:ln w="63360">
              <a:solidFill>
                <a:srgbClr val="c0504d"/>
              </a:solidFill>
              <a:round/>
              <a:headEnd len="med" type="triangle" w="med"/>
              <a:tailEnd len="med" type="triangle" w="med"/>
            </a:ln>
          </p:spPr>
          <p:style>
            <a:lnRef idx="0"/>
            <a:fillRef idx="0"/>
            <a:effectRef idx="0"/>
            <a:fontRef idx="minor"/>
          </p:style>
        </p:sp>
        <p:sp>
          <p:nvSpPr>
            <p:cNvPr id="397" name="CustomShape 13"/>
            <p:cNvSpPr/>
            <p:nvPr/>
          </p:nvSpPr>
          <p:spPr>
            <a:xfrm>
              <a:off x="7162920" y="1905120"/>
              <a:ext cx="1750680" cy="363960"/>
            </a:xfrm>
            <a:prstGeom prst="rect">
              <a:avLst/>
            </a:prstGeom>
            <a:solidFill>
              <a:srgbClr val="1f497d"/>
            </a:solidFill>
            <a:ln w="25560">
              <a:noFill/>
            </a:ln>
          </p:spPr>
          <p:style>
            <a:lnRef idx="0"/>
            <a:fillRef idx="0"/>
            <a:effectRef idx="0"/>
            <a:fontRef idx="minor"/>
          </p:style>
          <p:txBody>
            <a:bodyPr lIns="90000" rIns="90000" tIns="45000" bIns="45000"/>
            <a:p>
              <a:pPr>
                <a:lnSpc>
                  <a:spcPct val="100000"/>
                </a:lnSpc>
                <a:spcBef>
                  <a:spcPts val="901"/>
                </a:spcBef>
              </a:pPr>
              <a:r>
                <a:rPr b="1" lang="en-US" sz="1800" spc="-1" strike="noStrike">
                  <a:solidFill>
                    <a:srgbClr val="eeece1"/>
                  </a:solidFill>
                  <a:latin typeface="Arial"/>
                  <a:ea typeface="Noto Sans CJK SC"/>
                </a:rPr>
                <a:t>Student</a:t>
              </a:r>
              <a:endParaRPr b="0" lang="en-US" sz="1800" spc="-1" strike="noStrike">
                <a:latin typeface="Arial"/>
              </a:endParaRPr>
            </a:p>
          </p:txBody>
        </p:sp>
        <p:sp>
          <p:nvSpPr>
            <p:cNvPr id="398" name="CustomShape 14"/>
            <p:cNvSpPr/>
            <p:nvPr/>
          </p:nvSpPr>
          <p:spPr>
            <a:xfrm>
              <a:off x="7162920" y="2438280"/>
              <a:ext cx="1750680" cy="363960"/>
            </a:xfrm>
            <a:prstGeom prst="rect">
              <a:avLst/>
            </a:prstGeom>
            <a:solidFill>
              <a:srgbClr val="1f497d"/>
            </a:solidFill>
            <a:ln w="25560">
              <a:noFill/>
            </a:ln>
          </p:spPr>
          <p:style>
            <a:lnRef idx="0"/>
            <a:fillRef idx="0"/>
            <a:effectRef idx="0"/>
            <a:fontRef idx="minor"/>
          </p:style>
          <p:txBody>
            <a:bodyPr lIns="90000" rIns="90000" tIns="45000" bIns="45000"/>
            <a:p>
              <a:pPr>
                <a:lnSpc>
                  <a:spcPct val="100000"/>
                </a:lnSpc>
                <a:spcBef>
                  <a:spcPts val="901"/>
                </a:spcBef>
              </a:pPr>
              <a:r>
                <a:rPr b="1" lang="en-US" sz="1800" spc="-1" strike="noStrike">
                  <a:solidFill>
                    <a:srgbClr val="eeece1"/>
                  </a:solidFill>
                  <a:latin typeface="Arial"/>
                  <a:ea typeface="Noto Sans CJK SC"/>
                </a:rPr>
                <a:t>Student</a:t>
              </a:r>
              <a:endParaRPr b="0" lang="en-US" sz="1800" spc="-1" strike="noStrike">
                <a:latin typeface="Arial"/>
              </a:endParaRPr>
            </a:p>
          </p:txBody>
        </p:sp>
        <p:sp>
          <p:nvSpPr>
            <p:cNvPr id="399" name="Line 15"/>
            <p:cNvSpPr/>
            <p:nvPr/>
          </p:nvSpPr>
          <p:spPr>
            <a:xfrm flipV="1">
              <a:off x="6095880" y="1598400"/>
              <a:ext cx="1065240" cy="382680"/>
            </a:xfrm>
            <a:prstGeom prst="line">
              <a:avLst/>
            </a:prstGeom>
            <a:ln w="63360">
              <a:solidFill>
                <a:srgbClr val="c0504d"/>
              </a:solidFill>
              <a:round/>
              <a:headEnd len="med" type="triangle" w="med"/>
              <a:tailEnd len="med" type="triangle" w="med"/>
            </a:ln>
          </p:spPr>
          <p:style>
            <a:lnRef idx="0"/>
            <a:fillRef idx="0"/>
            <a:effectRef idx="0"/>
            <a:fontRef idx="minor"/>
          </p:style>
        </p:sp>
        <p:sp>
          <p:nvSpPr>
            <p:cNvPr id="400" name="Line 16"/>
            <p:cNvSpPr/>
            <p:nvPr/>
          </p:nvSpPr>
          <p:spPr>
            <a:xfrm>
              <a:off x="6095880" y="2286000"/>
              <a:ext cx="1065240" cy="303120"/>
            </a:xfrm>
            <a:prstGeom prst="line">
              <a:avLst/>
            </a:prstGeom>
            <a:ln w="63360">
              <a:solidFill>
                <a:srgbClr val="c0504d"/>
              </a:solidFill>
              <a:round/>
              <a:headEnd len="med" type="triangle" w="med"/>
              <a:tailEnd len="med" type="triangle" w="med"/>
            </a:ln>
          </p:spPr>
          <p:style>
            <a:lnRef idx="0"/>
            <a:fillRef idx="0"/>
            <a:effectRef idx="0"/>
            <a:fontRef idx="minor"/>
          </p:style>
        </p:sp>
        <p:sp>
          <p:nvSpPr>
            <p:cNvPr id="401" name="CustomShape 17"/>
            <p:cNvSpPr/>
            <p:nvPr/>
          </p:nvSpPr>
          <p:spPr>
            <a:xfrm>
              <a:off x="4343400" y="2514600"/>
              <a:ext cx="1750680" cy="363960"/>
            </a:xfrm>
            <a:prstGeom prst="rect">
              <a:avLst/>
            </a:prstGeom>
            <a:solidFill>
              <a:srgbClr val="1f497d"/>
            </a:solidFill>
            <a:ln w="25560">
              <a:noFill/>
            </a:ln>
          </p:spPr>
          <p:style>
            <a:lnRef idx="0"/>
            <a:fillRef idx="0"/>
            <a:effectRef idx="0"/>
            <a:fontRef idx="minor"/>
          </p:style>
          <p:txBody>
            <a:bodyPr lIns="90000" rIns="90000" tIns="45000" bIns="45000"/>
            <a:p>
              <a:pPr>
                <a:lnSpc>
                  <a:spcPct val="100000"/>
                </a:lnSpc>
                <a:spcBef>
                  <a:spcPts val="901"/>
                </a:spcBef>
              </a:pPr>
              <a:r>
                <a:rPr b="1" lang="en-US" sz="1800" spc="-1" strike="noStrike">
                  <a:solidFill>
                    <a:srgbClr val="eeece1"/>
                  </a:solidFill>
                  <a:latin typeface="Arial"/>
                  <a:ea typeface="Noto Sans CJK SC"/>
                </a:rPr>
                <a:t>Course</a:t>
              </a:r>
              <a:endParaRPr b="0" lang="en-US" sz="1800" spc="-1" strike="noStrike">
                <a:latin typeface="Arial"/>
              </a:endParaRPr>
            </a:p>
          </p:txBody>
        </p:sp>
        <p:sp>
          <p:nvSpPr>
            <p:cNvPr id="402" name="Line 18"/>
            <p:cNvSpPr/>
            <p:nvPr/>
          </p:nvSpPr>
          <p:spPr>
            <a:xfrm>
              <a:off x="6095880" y="2744640"/>
              <a:ext cx="1065240" cy="360"/>
            </a:xfrm>
            <a:prstGeom prst="line">
              <a:avLst/>
            </a:prstGeom>
            <a:ln w="63360">
              <a:solidFill>
                <a:srgbClr val="c0504d"/>
              </a:solidFill>
              <a:round/>
              <a:headEnd len="med" type="triangle" w="med"/>
              <a:tailEnd len="med" type="triangle" w="med"/>
            </a:ln>
          </p:spPr>
          <p:style>
            <a:lnRef idx="0"/>
            <a:fillRef idx="0"/>
            <a:effectRef idx="0"/>
            <a:fontRef idx="minor"/>
          </p:style>
        </p:sp>
        <p:sp>
          <p:nvSpPr>
            <p:cNvPr id="403" name="Line 19"/>
            <p:cNvSpPr/>
            <p:nvPr/>
          </p:nvSpPr>
          <p:spPr>
            <a:xfrm flipV="1">
              <a:off x="6095880" y="2207880"/>
              <a:ext cx="1065240" cy="382680"/>
            </a:xfrm>
            <a:prstGeom prst="line">
              <a:avLst/>
            </a:prstGeom>
            <a:ln w="63360">
              <a:solidFill>
                <a:srgbClr val="c0504d"/>
              </a:solidFill>
              <a:round/>
              <a:headEnd len="med" type="triangle" w="med"/>
              <a:tailEnd len="med" type="triangle" w="med"/>
            </a:ln>
          </p:spPr>
          <p:style>
            <a:lnRef idx="0"/>
            <a:fillRef idx="0"/>
            <a:effectRef idx="0"/>
            <a:fontRef idx="minor"/>
          </p:style>
        </p:sp>
        <p:sp>
          <p:nvSpPr>
            <p:cNvPr id="404" name="CustomShape 20"/>
            <p:cNvSpPr/>
            <p:nvPr/>
          </p:nvSpPr>
          <p:spPr>
            <a:xfrm>
              <a:off x="7162920" y="3048120"/>
              <a:ext cx="1750680" cy="363960"/>
            </a:xfrm>
            <a:prstGeom prst="rect">
              <a:avLst/>
            </a:prstGeom>
            <a:solidFill>
              <a:srgbClr val="1f497d"/>
            </a:solidFill>
            <a:ln w="25560">
              <a:noFill/>
            </a:ln>
          </p:spPr>
          <p:style>
            <a:lnRef idx="0"/>
            <a:fillRef idx="0"/>
            <a:effectRef idx="0"/>
            <a:fontRef idx="minor"/>
          </p:style>
          <p:txBody>
            <a:bodyPr lIns="90000" rIns="90000" tIns="45000" bIns="45000"/>
            <a:p>
              <a:pPr>
                <a:lnSpc>
                  <a:spcPct val="100000"/>
                </a:lnSpc>
                <a:spcBef>
                  <a:spcPts val="901"/>
                </a:spcBef>
              </a:pPr>
              <a:r>
                <a:rPr b="1" lang="en-US" sz="1800" spc="-1" strike="noStrike">
                  <a:solidFill>
                    <a:srgbClr val="eeece1"/>
                  </a:solidFill>
                  <a:latin typeface="Arial"/>
                  <a:ea typeface="Noto Sans CJK SC"/>
                </a:rPr>
                <a:t>Student</a:t>
              </a:r>
              <a:endParaRPr b="0" lang="en-US" sz="1800" spc="-1" strike="noStrike">
                <a:latin typeface="Arial"/>
              </a:endParaRPr>
            </a:p>
          </p:txBody>
        </p:sp>
        <p:sp>
          <p:nvSpPr>
            <p:cNvPr id="405" name="Line 21"/>
            <p:cNvSpPr/>
            <p:nvPr/>
          </p:nvSpPr>
          <p:spPr>
            <a:xfrm>
              <a:off x="6095880" y="2895480"/>
              <a:ext cx="1065240" cy="379440"/>
            </a:xfrm>
            <a:prstGeom prst="line">
              <a:avLst/>
            </a:prstGeom>
            <a:ln w="63360">
              <a:solidFill>
                <a:srgbClr val="c0504d"/>
              </a:solidFill>
              <a:round/>
              <a:headEnd len="med" type="triangle" w="med"/>
              <a:tailEnd len="med" type="triangle" w="med"/>
            </a:ln>
          </p:spPr>
          <p:style>
            <a:lnRef idx="0"/>
            <a:fillRef idx="0"/>
            <a:effectRef idx="0"/>
            <a:fontRef idx="minor"/>
          </p:style>
        </p:sp>
      </p:grpSp>
    </p:spTree>
  </p:cSld>
  <p:timing>
    <p:tnLst>
      <p:par>
        <p:cTn id="159" dur="indefinite" restart="never" nodeType="tmRoot">
          <p:childTnLst>
            <p:seq>
              <p:cTn id="160" dur="indefinite" nodeType="mainSeq">
                <p:childTnLst>
                  <p:par>
                    <p:cTn id="161" fill="hold">
                      <p:stCondLst>
                        <p:cond delay="indefinite"/>
                      </p:stCondLst>
                      <p:childTnLst>
                        <p:par>
                          <p:cTn id="162" fill="hold">
                            <p:stCondLst>
                              <p:cond delay="0"/>
                            </p:stCondLst>
                            <p:childTnLst>
                              <p:par>
                                <p:cTn id="163" nodeType="clickEffect" fill="hold" presetClass="entr" presetID="1">
                                  <p:stCondLst>
                                    <p:cond delay="0"/>
                                  </p:stCondLst>
                                  <p:childTnLst>
                                    <p:set>
                                      <p:cBhvr>
                                        <p:cTn id="164" dur="1" fill="hold">
                                          <p:stCondLst>
                                            <p:cond delay="0"/>
                                          </p:stCondLst>
                                        </p:cTn>
                                        <p:tgtEl>
                                          <p:spTgt spid="386">
                                            <p:txEl>
                                              <p:pRg st="0" end="0"/>
                                            </p:txEl>
                                          </p:spTgt>
                                        </p:tgtEl>
                                        <p:attrNameLst>
                                          <p:attrName>style.visibility</p:attrName>
                                        </p:attrNameLst>
                                      </p:cBhvr>
                                      <p:to>
                                        <p:strVal val="visible"/>
                                      </p:to>
                                    </p:set>
                                  </p:childTnLst>
                                </p:cTn>
                              </p:par>
                            </p:childTnLst>
                          </p:cTn>
                        </p:par>
                      </p:childTnLst>
                    </p:cTn>
                  </p:par>
                  <p:par>
                    <p:cTn id="165" fill="hold">
                      <p:stCondLst>
                        <p:cond delay="indefinite"/>
                      </p:stCondLst>
                      <p:childTnLst>
                        <p:par>
                          <p:cTn id="166" fill="hold">
                            <p:stCondLst>
                              <p:cond delay="0"/>
                            </p:stCondLst>
                            <p:childTnLst>
                              <p:par>
                                <p:cTn id="167" nodeType="clickEffect" fill="hold" presetClass="entr" presetID="1">
                                  <p:stCondLst>
                                    <p:cond delay="0"/>
                                  </p:stCondLst>
                                  <p:childTnLst>
                                    <p:set>
                                      <p:cBhvr>
                                        <p:cTn id="168" dur="1" fill="hold">
                                          <p:stCondLst>
                                            <p:cond delay="0"/>
                                          </p:stCondLst>
                                        </p:cTn>
                                        <p:tgtEl>
                                          <p:spTgt spid="386">
                                            <p:txEl>
                                              <p:pRg st="0" end="0"/>
                                            </p:txEl>
                                          </p:spTgt>
                                        </p:tgtEl>
                                        <p:attrNameLst>
                                          <p:attrName>style.visibility</p:attrName>
                                        </p:attrNameLst>
                                      </p:cBhvr>
                                      <p:to>
                                        <p:strVal val="visible"/>
                                      </p:to>
                                    </p:set>
                                  </p:childTnLst>
                                </p:cTn>
                              </p:par>
                            </p:childTnLst>
                          </p:cTn>
                        </p:par>
                      </p:childTnLst>
                    </p:cTn>
                  </p:par>
                  <p:par>
                    <p:cTn id="169" fill="hold">
                      <p:stCondLst>
                        <p:cond delay="indefinite"/>
                      </p:stCondLst>
                      <p:childTnLst>
                        <p:par>
                          <p:cTn id="170" fill="hold">
                            <p:stCondLst>
                              <p:cond delay="0"/>
                            </p:stCondLst>
                            <p:childTnLst>
                              <p:par>
                                <p:cTn id="171" nodeType="clickEffect" fill="hold" presetClass="entr" presetID="1">
                                  <p:stCondLst>
                                    <p:cond delay="0"/>
                                  </p:stCondLst>
                                  <p:childTnLst>
                                    <p:set>
                                      <p:cBhvr>
                                        <p:cTn id="172" dur="1" fill="hold">
                                          <p:stCondLst>
                                            <p:cond delay="0"/>
                                          </p:stCondLst>
                                        </p:cTn>
                                        <p:tgtEl>
                                          <p:spTgt spid="393"/>
                                        </p:tgtEl>
                                        <p:attrNameLst>
                                          <p:attrName>style.visibility</p:attrName>
                                        </p:attrNameLst>
                                      </p:cBhvr>
                                      <p:to>
                                        <p:strVal val="visible"/>
                                      </p:to>
                                    </p:set>
                                  </p:childTnLst>
                                </p:cTn>
                              </p:par>
                            </p:childTnLst>
                          </p:cTn>
                        </p:par>
                      </p:childTnLst>
                    </p:cTn>
                  </p:par>
                  <p:par>
                    <p:cTn id="173" fill="hold">
                      <p:stCondLst>
                        <p:cond delay="indefinite"/>
                      </p:stCondLst>
                      <p:childTnLst>
                        <p:par>
                          <p:cTn id="174" fill="hold">
                            <p:stCondLst>
                              <p:cond delay="0"/>
                            </p:stCondLst>
                            <p:childTnLst>
                              <p:par>
                                <p:cTn id="175" nodeType="clickEffect" fill="hold" presetClass="entr" presetID="1">
                                  <p:stCondLst>
                                    <p:cond delay="0"/>
                                  </p:stCondLst>
                                  <p:childTnLst>
                                    <p:set>
                                      <p:cBhvr>
                                        <p:cTn id="176" dur="1" fill="hold">
                                          <p:stCondLst>
                                            <p:cond delay="0"/>
                                          </p:stCondLst>
                                        </p:cTn>
                                        <p:tgtEl>
                                          <p:spTgt spid="386">
                                            <p:txEl>
                                              <p:pRg st="0" end="0"/>
                                            </p:txEl>
                                          </p:spTgt>
                                        </p:tgtEl>
                                        <p:attrNameLst>
                                          <p:attrName>style.visibility</p:attrName>
                                        </p:attrNameLst>
                                      </p:cBhvr>
                                      <p:to>
                                        <p:strVal val="visible"/>
                                      </p:to>
                                    </p:set>
                                  </p:childTnLst>
                                </p:cTn>
                              </p:par>
                            </p:childTnLst>
                          </p:cTn>
                        </p:par>
                      </p:childTnLst>
                    </p:cTn>
                  </p:par>
                  <p:par>
                    <p:cTn id="177" fill="hold">
                      <p:stCondLst>
                        <p:cond delay="indefinite"/>
                      </p:stCondLst>
                      <p:childTnLst>
                        <p:par>
                          <p:cTn id="178" fill="hold">
                            <p:stCondLst>
                              <p:cond delay="0"/>
                            </p:stCondLst>
                            <p:childTnLst>
                              <p:par>
                                <p:cTn id="179" nodeType="clickEffect" fill="hold" presetClass="entr" presetID="1">
                                  <p:stCondLst>
                                    <p:cond delay="0"/>
                                  </p:stCondLst>
                                  <p:childTnLst>
                                    <p:set>
                                      <p:cBhvr>
                                        <p:cTn id="180" dur="1" fill="hold">
                                          <p:stCondLst>
                                            <p:cond delay="0"/>
                                          </p:stCondLst>
                                        </p:cTn>
                                        <p:tgtEl>
                                          <p:spTgt spid="386">
                                            <p:txEl>
                                              <p:pRg st="0" end="0"/>
                                            </p:txEl>
                                          </p:spTgt>
                                        </p:tgtEl>
                                        <p:attrNameLst>
                                          <p:attrName>style.visibility</p:attrName>
                                        </p:attrNameLst>
                                      </p:cBhvr>
                                      <p:to>
                                        <p:strVal val="visible"/>
                                      </p:to>
                                    </p:set>
                                  </p:childTnLst>
                                </p:cTn>
                              </p:par>
                            </p:childTnLst>
                          </p:cTn>
                        </p:par>
                      </p:childTnLst>
                    </p:cTn>
                  </p:par>
                  <p:par>
                    <p:cTn id="181" fill="hold">
                      <p:stCondLst>
                        <p:cond delay="indefinite"/>
                      </p:stCondLst>
                      <p:childTnLst>
                        <p:par>
                          <p:cTn id="182" fill="hold">
                            <p:stCondLst>
                              <p:cond delay="0"/>
                            </p:stCondLst>
                            <p:childTnLst>
                              <p:par>
                                <p:cTn id="183" nodeType="clickEffect" fill="hold" presetClass="entr" presetID="1">
                                  <p:stCondLst>
                                    <p:cond delay="0"/>
                                  </p:stCondLst>
                                  <p:childTnLst>
                                    <p:set>
                                      <p:cBhvr>
                                        <p:cTn id="184" dur="1" fill="hold">
                                          <p:stCondLst>
                                            <p:cond delay="0"/>
                                          </p:stCondLst>
                                        </p:cTn>
                                        <p:tgtEl>
                                          <p:spTgt spid="386">
                                            <p:txEl>
                                              <p:pRg st="0" end="0"/>
                                            </p:txEl>
                                          </p:spTgt>
                                        </p:tgtEl>
                                        <p:attrNameLst>
                                          <p:attrName>style.visibility</p:attrName>
                                        </p:attrNameLst>
                                      </p:cBhvr>
                                      <p:to>
                                        <p:strVal val="visible"/>
                                      </p:to>
                                    </p:set>
                                  </p:childTnLst>
                                </p:cTn>
                              </p:par>
                            </p:childTnLst>
                          </p:cTn>
                        </p:par>
                      </p:childTnLst>
                    </p:cTn>
                  </p:par>
                  <p:par>
                    <p:cTn id="185" fill="hold">
                      <p:stCondLst>
                        <p:cond delay="indefinite"/>
                      </p:stCondLst>
                      <p:childTnLst>
                        <p:par>
                          <p:cTn id="186" fill="hold">
                            <p:stCondLst>
                              <p:cond delay="0"/>
                            </p:stCondLst>
                            <p:childTnLst>
                              <p:par>
                                <p:cTn id="187" nodeType="clickEffect" fill="hold" presetClass="entr" presetID="1">
                                  <p:stCondLst>
                                    <p:cond delay="0"/>
                                  </p:stCondLst>
                                  <p:childTnLst>
                                    <p:set>
                                      <p:cBhvr>
                                        <p:cTn id="188" dur="1" fill="hold">
                                          <p:stCondLst>
                                            <p:cond delay="0"/>
                                          </p:stCondLst>
                                        </p:cTn>
                                        <p:tgtEl>
                                          <p:spTgt spid="387"/>
                                        </p:tgtEl>
                                        <p:attrNameLst>
                                          <p:attrName>style.visibility</p:attrName>
                                        </p:attrNameLst>
                                      </p:cBhvr>
                                      <p:to>
                                        <p:strVal val="visible"/>
                                      </p:to>
                                    </p:set>
                                  </p:childTnLst>
                                </p:cTn>
                              </p:par>
                            </p:childTnLst>
                          </p:cTn>
                        </p:par>
                      </p:childTnLst>
                    </p:cTn>
                  </p:par>
                  <p:par>
                    <p:cTn id="189" fill="hold">
                      <p:stCondLst>
                        <p:cond delay="indefinite"/>
                      </p:stCondLst>
                      <p:childTnLst>
                        <p:par>
                          <p:cTn id="190" fill="hold">
                            <p:stCondLst>
                              <p:cond delay="0"/>
                            </p:stCondLst>
                            <p:childTnLst>
                              <p:par>
                                <p:cTn id="191" nodeType="clickEffect" fill="hold" presetClass="entr" presetID="1">
                                  <p:stCondLst>
                                    <p:cond delay="0"/>
                                  </p:stCondLst>
                                  <p:childTnLst>
                                    <p:set>
                                      <p:cBhvr>
                                        <p:cTn id="192" dur="1" fill="hold">
                                          <p:stCondLst>
                                            <p:cond delay="0"/>
                                          </p:stCondLst>
                                        </p:cTn>
                                        <p:tgtEl>
                                          <p:spTgt spid="386">
                                            <p:txEl>
                                              <p:pRg st="0" end="0"/>
                                            </p:txEl>
                                          </p:spTgt>
                                        </p:tgtEl>
                                        <p:attrNameLst>
                                          <p:attrName>style.visibility</p:attrName>
                                        </p:attrNameLst>
                                      </p:cBhvr>
                                      <p:to>
                                        <p:strVal val="visible"/>
                                      </p:to>
                                    </p:set>
                                  </p:childTnLst>
                                </p:cTn>
                              </p:par>
                            </p:childTnLst>
                          </p:cTn>
                        </p:par>
                      </p:childTnLst>
                    </p:cTn>
                  </p:par>
                  <p:par>
                    <p:cTn id="193" fill="hold">
                      <p:stCondLst>
                        <p:cond delay="indefinite"/>
                      </p:stCondLst>
                      <p:childTnLst>
                        <p:par>
                          <p:cTn id="194" fill="hold">
                            <p:stCondLst>
                              <p:cond delay="0"/>
                            </p:stCondLst>
                            <p:childTnLst>
                              <p:par>
                                <p:cTn id="195" nodeType="clickEffect" fill="hold" presetClass="entr" presetID="1">
                                  <p:stCondLst>
                                    <p:cond delay="0"/>
                                  </p:stCondLst>
                                  <p:childTnLst>
                                    <p:set>
                                      <p:cBhvr>
                                        <p:cTn id="196" dur="1" fill="hold">
                                          <p:stCondLst>
                                            <p:cond delay="0"/>
                                          </p:stCondLst>
                                        </p:cTn>
                                        <p:tgtEl>
                                          <p:spTgt spid="390"/>
                                        </p:tgtEl>
                                        <p:attrNameLst>
                                          <p:attrName>style.visibility</p:attrName>
                                        </p:attrNameLst>
                                      </p:cBhvr>
                                      <p:to>
                                        <p:strVal val="visible"/>
                                      </p:to>
                                    </p:set>
                                  </p:childTnLst>
                                </p:cTn>
                              </p:par>
                            </p:childTnLst>
                          </p:cTn>
                        </p:par>
                      </p:childTnLst>
                    </p:cTn>
                  </p:par>
                  <p:par>
                    <p:cTn id="197" fill="hold">
                      <p:stCondLst>
                        <p:cond delay="indefinite"/>
                      </p:stCondLst>
                      <p:childTnLst>
                        <p:par>
                          <p:cTn id="198" fill="hold">
                            <p:stCondLst>
                              <p:cond delay="0"/>
                            </p:stCondLst>
                            <p:childTnLst>
                              <p:par>
                                <p:cTn id="199" nodeType="clickEffect" fill="hold" presetClass="entr" presetID="1">
                                  <p:stCondLst>
                                    <p:cond delay="0"/>
                                  </p:stCondLst>
                                  <p:childTnLst>
                                    <p:set>
                                      <p:cBhvr>
                                        <p:cTn id="200" dur="1" fill="hold">
                                          <p:stCondLst>
                                            <p:cond delay="0"/>
                                          </p:stCondLst>
                                        </p:cTn>
                                        <p:tgtEl>
                                          <p:spTgt spid="386">
                                            <p:txEl>
                                              <p:pRg st="0" end="0"/>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6" name="TextShape 1"/>
          <p:cNvSpPr txBox="1"/>
          <p:nvPr/>
        </p:nvSpPr>
        <p:spPr>
          <a:xfrm>
            <a:off x="457200" y="274680"/>
            <a:ext cx="8229240" cy="1142640"/>
          </a:xfrm>
          <a:prstGeom prst="rect">
            <a:avLst/>
          </a:prstGeom>
          <a:noFill/>
          <a:ln w="9360">
            <a:noFill/>
          </a:ln>
        </p:spPr>
        <p:txBody>
          <a:bodyPr anchor="ctr"/>
          <a:p>
            <a:pPr algn="ctr">
              <a:lnSpc>
                <a:spcPct val="100000"/>
              </a:lnSpc>
            </a:pPr>
            <a:r>
              <a:rPr b="0" lang="en-GB" sz="4400" spc="-1" strike="noStrike">
                <a:solidFill>
                  <a:srgbClr val="000000"/>
                </a:solidFill>
                <a:latin typeface="Calibri"/>
                <a:ea typeface="Noto Sans CJK SC"/>
              </a:rPr>
              <a:t>How to Model Relationships</a:t>
            </a:r>
            <a:endParaRPr b="0" lang="en-GB" sz="4400" spc="-1" strike="noStrike">
              <a:solidFill>
                <a:srgbClr val="000000"/>
              </a:solidFill>
              <a:latin typeface="Arial"/>
            </a:endParaRPr>
          </a:p>
        </p:txBody>
      </p:sp>
      <p:graphicFrame>
        <p:nvGraphicFramePr>
          <p:cNvPr id="407" name="Table 2"/>
          <p:cNvGraphicFramePr/>
          <p:nvPr/>
        </p:nvGraphicFramePr>
        <p:xfrm>
          <a:off x="685800" y="3657600"/>
          <a:ext cx="3735000" cy="1479240"/>
        </p:xfrm>
        <a:graphic>
          <a:graphicData uri="http://schemas.openxmlformats.org/drawingml/2006/table">
            <a:tbl>
              <a:tblPr/>
              <a:tblGrid>
                <a:gridCol w="687240"/>
                <a:gridCol w="982440"/>
                <a:gridCol w="984240"/>
                <a:gridCol w="1081080"/>
              </a:tblGrid>
              <a:tr h="374400">
                <a:tc gridSpan="4">
                  <a:txBody>
                    <a:bodyPr tIns="63360"/>
                    <a:p>
                      <a:pPr algn="ctr">
                        <a:lnSpc>
                          <a:spcPct val="93000"/>
                        </a:lnSpc>
                        <a:spcBef>
                          <a:spcPts val="400"/>
                        </a:spcBef>
                      </a:pPr>
                      <a:r>
                        <a:rPr b="1" lang="en-US" sz="2000" spc="-1" strike="noStrike">
                          <a:solidFill>
                            <a:srgbClr val="eeece1"/>
                          </a:solidFill>
                          <a:latin typeface="Arial"/>
                          <a:ea typeface="Noto Sans CJK SC"/>
                        </a:rPr>
                        <a:t>Customers</a:t>
                      </a:r>
                      <a:endParaRPr b="0" lang="en-US" sz="2000" spc="-1" strike="noStrike">
                        <a:latin typeface="Arial"/>
                      </a:endParaRPr>
                    </a:p>
                  </a:txBody>
                  <a:tcPr marL="91440" marR="91440">
                    <a:lnL w="28080">
                      <a:solidFill>
                        <a:srgbClr val="000000"/>
                      </a:solidFill>
                    </a:lnL>
                    <a:lnR w="28080">
                      <a:solidFill>
                        <a:srgbClr val="000000"/>
                      </a:solidFill>
                    </a:lnR>
                    <a:lnT w="28080">
                      <a:solidFill>
                        <a:srgbClr val="000000"/>
                      </a:solidFill>
                    </a:lnT>
                    <a:lnB w="12240">
                      <a:solidFill>
                        <a:srgbClr val="000000"/>
                      </a:solidFill>
                    </a:lnB>
                    <a:solidFill>
                      <a:srgbClr val="000000"/>
                    </a:solidFill>
                  </a:tcPr>
                </a:tc>
                <a:tc hMerge="1">
                  <a:tcPr>
                    <a:solidFill>
                      <a:srgbClr val="729fcf"/>
                    </a:solidFill>
                  </a:tcPr>
                </a:tc>
                <a:tc hMerge="1">
                  <a:tcPr>
                    <a:solidFill>
                      <a:srgbClr val="729fcf"/>
                    </a:solidFill>
                  </a:tcPr>
                </a:tc>
                <a:tc hMerge="1">
                  <a:tcPr>
                    <a:solidFill>
                      <a:srgbClr val="729fcf"/>
                    </a:solidFill>
                  </a:tcPr>
                </a:tc>
              </a:tr>
              <a:tr h="317160">
                <a:tc>
                  <a:txBody>
                    <a:bodyPr tIns="59760"/>
                    <a:p>
                      <a:pPr>
                        <a:lnSpc>
                          <a:spcPct val="93000"/>
                        </a:lnSpc>
                        <a:spcBef>
                          <a:spcPts val="326"/>
                        </a:spcBef>
                      </a:pPr>
                      <a:r>
                        <a:rPr b="1" lang="en-US" sz="1600" spc="-1" strike="noStrike">
                          <a:solidFill>
                            <a:srgbClr val="eeece1"/>
                          </a:solidFill>
                          <a:latin typeface="Arial"/>
                          <a:ea typeface="Noto Sans CJK SC"/>
                        </a:rPr>
                        <a:t>CID</a:t>
                      </a:r>
                      <a:endParaRPr b="0" lang="en-US" sz="1600" spc="-1" strike="noStrike">
                        <a:latin typeface="Arial"/>
                      </a:endParaRPr>
                    </a:p>
                  </a:txBody>
                  <a:tcPr marL="91440" marR="91440">
                    <a:lnL w="28080">
                      <a:solidFill>
                        <a:srgbClr val="000000"/>
                      </a:solidFill>
                    </a:lnL>
                    <a:lnR w="12240">
                      <a:solidFill>
                        <a:srgbClr val="000000"/>
                      </a:solidFill>
                    </a:lnR>
                    <a:lnT w="12240">
                      <a:solidFill>
                        <a:srgbClr val="000000"/>
                      </a:solidFill>
                    </a:lnT>
                    <a:lnB w="12240">
                      <a:solidFill>
                        <a:srgbClr val="000000"/>
                      </a:solidFill>
                    </a:lnB>
                    <a:solidFill>
                      <a:srgbClr val="000000"/>
                    </a:solidFill>
                  </a:tcPr>
                </a:tc>
                <a:tc>
                  <a:txBody>
                    <a:bodyPr tIns="59760"/>
                    <a:p>
                      <a:pPr>
                        <a:lnSpc>
                          <a:spcPct val="93000"/>
                        </a:lnSpc>
                        <a:spcBef>
                          <a:spcPts val="326"/>
                        </a:spcBef>
                      </a:pPr>
                      <a:r>
                        <a:rPr b="1" lang="en-US" sz="1600" spc="-1" strike="noStrike">
                          <a:solidFill>
                            <a:srgbClr val="eeece1"/>
                          </a:solidFill>
                          <a:latin typeface="Arial"/>
                          <a:ea typeface="Noto Sans CJK SC"/>
                        </a:rPr>
                        <a:t>FName</a:t>
                      </a:r>
                      <a:endParaRPr b="0" lang="en-US"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000000"/>
                    </a:solidFill>
                  </a:tcPr>
                </a:tc>
                <a:tc>
                  <a:txBody>
                    <a:bodyPr tIns="59760"/>
                    <a:p>
                      <a:pPr>
                        <a:lnSpc>
                          <a:spcPct val="93000"/>
                        </a:lnSpc>
                        <a:spcBef>
                          <a:spcPts val="326"/>
                        </a:spcBef>
                      </a:pPr>
                      <a:r>
                        <a:rPr b="1" lang="en-US" sz="1600" spc="-1" strike="noStrike">
                          <a:solidFill>
                            <a:srgbClr val="eeece1"/>
                          </a:solidFill>
                          <a:latin typeface="Arial"/>
                          <a:ea typeface="Noto Sans CJK SC"/>
                        </a:rPr>
                        <a:t>LName</a:t>
                      </a:r>
                      <a:endParaRPr b="0" lang="en-US"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000000"/>
                    </a:solidFill>
                  </a:tcPr>
                </a:tc>
                <a:tc>
                  <a:txBody>
                    <a:bodyPr tIns="59760"/>
                    <a:p>
                      <a:pPr>
                        <a:lnSpc>
                          <a:spcPct val="93000"/>
                        </a:lnSpc>
                        <a:spcBef>
                          <a:spcPts val="326"/>
                        </a:spcBef>
                      </a:pPr>
                      <a:r>
                        <a:rPr b="1" lang="en-US" sz="1600" spc="-1" strike="noStrike">
                          <a:solidFill>
                            <a:srgbClr val="eeece1"/>
                          </a:solidFill>
                          <a:latin typeface="Arial"/>
                          <a:ea typeface="Noto Sans CJK SC"/>
                        </a:rPr>
                        <a:t>Address</a:t>
                      </a:r>
                      <a:endParaRPr b="0" lang="en-US" sz="1600" spc="-1" strike="noStrike">
                        <a:latin typeface="Arial"/>
                      </a:endParaRPr>
                    </a:p>
                  </a:txBody>
                  <a:tcPr marL="91440" marR="91440">
                    <a:lnL w="12240">
                      <a:solidFill>
                        <a:srgbClr val="000000"/>
                      </a:solidFill>
                    </a:lnL>
                    <a:lnR w="28080">
                      <a:solidFill>
                        <a:srgbClr val="000000"/>
                      </a:solidFill>
                    </a:lnR>
                    <a:lnT w="12240">
                      <a:solidFill>
                        <a:srgbClr val="000000"/>
                      </a:solidFill>
                    </a:lnT>
                    <a:lnB w="12240">
                      <a:solidFill>
                        <a:srgbClr val="000000"/>
                      </a:solidFill>
                    </a:lnB>
                    <a:solidFill>
                      <a:srgbClr val="000000"/>
                    </a:solidFill>
                  </a:tcPr>
                </a:tc>
              </a:tr>
              <a:tr h="263520">
                <a:tc>
                  <a:txBody>
                    <a:bodyPr tIns="56160"/>
                    <a:p>
                      <a:pPr>
                        <a:lnSpc>
                          <a:spcPct val="93000"/>
                        </a:lnSpc>
                        <a:spcBef>
                          <a:spcPts val="249"/>
                        </a:spcBef>
                      </a:pPr>
                      <a:r>
                        <a:rPr b="0" lang="en-US" sz="1200" spc="-1" strike="noStrike">
                          <a:solidFill>
                            <a:srgbClr val="000000"/>
                          </a:solidFill>
                          <a:latin typeface="Arial"/>
                          <a:ea typeface="Noto Sans CJK SC"/>
                        </a:rPr>
                        <a:t>508</a:t>
                      </a:r>
                      <a:endParaRPr b="0" lang="en-US" sz="1200" spc="-1" strike="noStrike">
                        <a:latin typeface="Arial"/>
                      </a:endParaRPr>
                    </a:p>
                  </a:txBody>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xBody>
                    <a:bodyPr tIns="56160"/>
                    <a:p>
                      <a:pPr>
                        <a:lnSpc>
                          <a:spcPct val="93000"/>
                        </a:lnSpc>
                        <a:spcBef>
                          <a:spcPts val="249"/>
                        </a:spcBef>
                      </a:pPr>
                      <a:r>
                        <a:rPr b="0" lang="en-US" sz="1200" spc="-1" strike="noStrike">
                          <a:solidFill>
                            <a:srgbClr val="000000"/>
                          </a:solidFill>
                          <a:latin typeface="Arial"/>
                          <a:ea typeface="Noto Sans CJK SC"/>
                        </a:rPr>
                        <a:t>Eric</a:t>
                      </a:r>
                      <a:endParaRPr b="0" lang="en-US" sz="12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tIns="56160"/>
                    <a:p>
                      <a:pPr>
                        <a:lnSpc>
                          <a:spcPct val="93000"/>
                        </a:lnSpc>
                        <a:spcBef>
                          <a:spcPts val="249"/>
                        </a:spcBef>
                      </a:pPr>
                      <a:r>
                        <a:rPr b="0" lang="en-US" sz="1200" spc="-1" strike="noStrike">
                          <a:solidFill>
                            <a:srgbClr val="000000"/>
                          </a:solidFill>
                          <a:latin typeface="Arial"/>
                          <a:ea typeface="Noto Sans CJK SC"/>
                        </a:rPr>
                        <a:t>Breimer</a:t>
                      </a:r>
                      <a:endParaRPr b="0" lang="en-US" sz="12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tIns="56160"/>
                    <a:p>
                      <a:pPr>
                        <a:lnSpc>
                          <a:spcPct val="93000"/>
                        </a:lnSpc>
                        <a:spcBef>
                          <a:spcPts val="249"/>
                        </a:spcBef>
                      </a:pPr>
                      <a:r>
                        <a:rPr b="0" lang="en-US" sz="1200" spc="-1" strike="noStrike">
                          <a:solidFill>
                            <a:srgbClr val="000000"/>
                          </a:solidFill>
                          <a:latin typeface="Arial"/>
                          <a:ea typeface="Noto Sans CJK SC"/>
                        </a:rPr>
                        <a:t>...</a:t>
                      </a:r>
                      <a:endParaRPr b="0" lang="en-US" sz="1200" spc="-1" strike="noStrike">
                        <a:latin typeface="Arial"/>
                      </a:endParaRPr>
                    </a:p>
                  </a:txBody>
                  <a:tcPr marL="91440" marR="91440">
                    <a:lnL w="12240">
                      <a:solidFill>
                        <a:srgbClr val="000000"/>
                      </a:solidFill>
                    </a:lnL>
                    <a:lnR w="28080">
                      <a:solidFill>
                        <a:srgbClr val="000000"/>
                      </a:solidFill>
                    </a:lnR>
                    <a:lnT w="12240">
                      <a:solidFill>
                        <a:srgbClr val="000000"/>
                      </a:solidFill>
                    </a:lnT>
                    <a:lnB w="12240">
                      <a:solidFill>
                        <a:srgbClr val="000000"/>
                      </a:solidFill>
                    </a:lnB>
                    <a:noFill/>
                  </a:tcPr>
                </a:tc>
              </a:tr>
              <a:tr h="261720">
                <a:tc>
                  <a:txBody>
                    <a:bodyPr tIns="56160"/>
                    <a:p>
                      <a:pPr>
                        <a:lnSpc>
                          <a:spcPct val="93000"/>
                        </a:lnSpc>
                        <a:spcBef>
                          <a:spcPts val="249"/>
                        </a:spcBef>
                      </a:pPr>
                      <a:r>
                        <a:rPr b="0" lang="en-US" sz="1200" spc="-1" strike="noStrike">
                          <a:solidFill>
                            <a:srgbClr val="000000"/>
                          </a:solidFill>
                          <a:latin typeface="Arial"/>
                          <a:ea typeface="Noto Sans CJK SC"/>
                        </a:rPr>
                        <a:t>509</a:t>
                      </a:r>
                      <a:endParaRPr b="0" lang="en-US" sz="1200" spc="-1" strike="noStrike">
                        <a:latin typeface="Arial"/>
                      </a:endParaRPr>
                    </a:p>
                  </a:txBody>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xBody>
                    <a:bodyPr tIns="56160"/>
                    <a:p>
                      <a:pPr>
                        <a:lnSpc>
                          <a:spcPct val="93000"/>
                        </a:lnSpc>
                        <a:spcBef>
                          <a:spcPts val="249"/>
                        </a:spcBef>
                      </a:pPr>
                      <a:r>
                        <a:rPr b="0" lang="en-US" sz="1200" spc="-1" strike="noStrike">
                          <a:solidFill>
                            <a:srgbClr val="000000"/>
                          </a:solidFill>
                          <a:latin typeface="Arial"/>
                          <a:ea typeface="Noto Sans CJK SC"/>
                        </a:rPr>
                        <a:t>Andrew</a:t>
                      </a:r>
                      <a:endParaRPr b="0" lang="en-US" sz="12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tIns="56160"/>
                    <a:p>
                      <a:pPr>
                        <a:lnSpc>
                          <a:spcPct val="93000"/>
                        </a:lnSpc>
                        <a:spcBef>
                          <a:spcPts val="249"/>
                        </a:spcBef>
                      </a:pPr>
                      <a:r>
                        <a:rPr b="0" lang="en-US" sz="1200" spc="-1" strike="noStrike">
                          <a:solidFill>
                            <a:srgbClr val="000000"/>
                          </a:solidFill>
                          <a:latin typeface="Arial"/>
                          <a:ea typeface="Noto Sans CJK SC"/>
                        </a:rPr>
                        <a:t>Zych</a:t>
                      </a:r>
                      <a:endParaRPr b="0" lang="en-US" sz="12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tIns="56160"/>
                    <a:p>
                      <a:pPr>
                        <a:lnSpc>
                          <a:spcPct val="93000"/>
                        </a:lnSpc>
                        <a:spcBef>
                          <a:spcPts val="249"/>
                        </a:spcBef>
                      </a:pPr>
                      <a:r>
                        <a:rPr b="0" lang="en-US" sz="1200" spc="-1" strike="noStrike">
                          <a:solidFill>
                            <a:srgbClr val="000000"/>
                          </a:solidFill>
                          <a:latin typeface="Arial"/>
                          <a:ea typeface="Noto Sans CJK SC"/>
                        </a:rPr>
                        <a:t>...</a:t>
                      </a:r>
                      <a:endParaRPr b="0" lang="en-US" sz="1200" spc="-1" strike="noStrike">
                        <a:latin typeface="Arial"/>
                      </a:endParaRPr>
                    </a:p>
                  </a:txBody>
                  <a:tcPr marL="91440" marR="91440">
                    <a:lnL w="12240">
                      <a:solidFill>
                        <a:srgbClr val="000000"/>
                      </a:solidFill>
                    </a:lnL>
                    <a:lnR w="28080">
                      <a:solidFill>
                        <a:srgbClr val="000000"/>
                      </a:solidFill>
                    </a:lnR>
                    <a:lnT w="12240">
                      <a:solidFill>
                        <a:srgbClr val="000000"/>
                      </a:solidFill>
                    </a:lnT>
                    <a:lnB w="12240">
                      <a:solidFill>
                        <a:srgbClr val="000000"/>
                      </a:solidFill>
                    </a:lnB>
                    <a:noFill/>
                  </a:tcPr>
                </a:tc>
              </a:tr>
              <a:tr h="262440">
                <a:tc>
                  <a:txBody>
                    <a:bodyPr tIns="56160"/>
                    <a:p>
                      <a:pPr>
                        <a:lnSpc>
                          <a:spcPct val="93000"/>
                        </a:lnSpc>
                        <a:spcBef>
                          <a:spcPts val="249"/>
                        </a:spcBef>
                      </a:pPr>
                      <a:r>
                        <a:rPr b="0" lang="en-US" sz="1200" spc="-1" strike="noStrike">
                          <a:solidFill>
                            <a:srgbClr val="000000"/>
                          </a:solidFill>
                          <a:latin typeface="Arial"/>
                          <a:ea typeface="Noto Sans CJK SC"/>
                        </a:rPr>
                        <a:t>510</a:t>
                      </a:r>
                      <a:endParaRPr b="0" lang="en-US" sz="1200" spc="-1" strike="noStrike">
                        <a:latin typeface="Arial"/>
                      </a:endParaRPr>
                    </a:p>
                  </a:txBody>
                  <a:tcPr marL="91440" marR="91440">
                    <a:lnL w="28080">
                      <a:solidFill>
                        <a:srgbClr val="000000"/>
                      </a:solidFill>
                    </a:lnL>
                    <a:lnR w="12240">
                      <a:solidFill>
                        <a:srgbClr val="000000"/>
                      </a:solidFill>
                    </a:lnR>
                    <a:lnT w="12240">
                      <a:solidFill>
                        <a:srgbClr val="000000"/>
                      </a:solidFill>
                    </a:lnT>
                    <a:lnB w="28080">
                      <a:solidFill>
                        <a:srgbClr val="000000"/>
                      </a:solidFill>
                    </a:lnB>
                    <a:noFill/>
                  </a:tcPr>
                </a:tc>
                <a:tc>
                  <a:txBody>
                    <a:bodyPr tIns="56160"/>
                    <a:p>
                      <a:pPr>
                        <a:lnSpc>
                          <a:spcPct val="93000"/>
                        </a:lnSpc>
                        <a:spcBef>
                          <a:spcPts val="249"/>
                        </a:spcBef>
                      </a:pPr>
                      <a:r>
                        <a:rPr b="0" lang="en-US" sz="1200" spc="-1" strike="noStrike">
                          <a:solidFill>
                            <a:srgbClr val="000000"/>
                          </a:solidFill>
                          <a:latin typeface="Arial"/>
                          <a:ea typeface="Noto Sans CJK SC"/>
                        </a:rPr>
                        <a:t>Greg</a:t>
                      </a:r>
                      <a:endParaRPr b="0" lang="en-US" sz="1200" spc="-1" strike="noStrike">
                        <a:latin typeface="Arial"/>
                      </a:endParaRPr>
                    </a:p>
                  </a:txBody>
                  <a:tcPr marL="91440" marR="91440">
                    <a:lnL w="12240">
                      <a:solidFill>
                        <a:srgbClr val="000000"/>
                      </a:solidFill>
                    </a:lnL>
                    <a:lnR w="12240">
                      <a:solidFill>
                        <a:srgbClr val="000000"/>
                      </a:solidFill>
                    </a:lnR>
                    <a:lnT w="12240">
                      <a:solidFill>
                        <a:srgbClr val="000000"/>
                      </a:solidFill>
                    </a:lnT>
                    <a:lnB w="28080">
                      <a:solidFill>
                        <a:srgbClr val="000000"/>
                      </a:solidFill>
                    </a:lnB>
                    <a:noFill/>
                  </a:tcPr>
                </a:tc>
                <a:tc>
                  <a:txBody>
                    <a:bodyPr tIns="56160"/>
                    <a:p>
                      <a:pPr>
                        <a:lnSpc>
                          <a:spcPct val="93000"/>
                        </a:lnSpc>
                        <a:spcBef>
                          <a:spcPts val="249"/>
                        </a:spcBef>
                      </a:pPr>
                      <a:r>
                        <a:rPr b="0" lang="en-US" sz="1200" spc="-1" strike="noStrike">
                          <a:solidFill>
                            <a:srgbClr val="000000"/>
                          </a:solidFill>
                          <a:latin typeface="Arial"/>
                          <a:ea typeface="Noto Sans CJK SC"/>
                        </a:rPr>
                        <a:t>Smith</a:t>
                      </a:r>
                      <a:endParaRPr b="0" lang="en-US" sz="1200" spc="-1" strike="noStrike">
                        <a:latin typeface="Arial"/>
                      </a:endParaRPr>
                    </a:p>
                  </a:txBody>
                  <a:tcPr marL="91440" marR="91440">
                    <a:lnL w="12240">
                      <a:solidFill>
                        <a:srgbClr val="000000"/>
                      </a:solidFill>
                    </a:lnL>
                    <a:lnR w="12240">
                      <a:solidFill>
                        <a:srgbClr val="000000"/>
                      </a:solidFill>
                    </a:lnR>
                    <a:lnT w="12240">
                      <a:solidFill>
                        <a:srgbClr val="000000"/>
                      </a:solidFill>
                    </a:lnT>
                    <a:lnB w="28080">
                      <a:solidFill>
                        <a:srgbClr val="000000"/>
                      </a:solidFill>
                    </a:lnB>
                    <a:noFill/>
                  </a:tcPr>
                </a:tc>
                <a:tc>
                  <a:txBody>
                    <a:bodyPr tIns="56160"/>
                    <a:p>
                      <a:pPr>
                        <a:lnSpc>
                          <a:spcPct val="93000"/>
                        </a:lnSpc>
                        <a:spcBef>
                          <a:spcPts val="249"/>
                        </a:spcBef>
                      </a:pPr>
                      <a:r>
                        <a:rPr b="0" lang="en-US" sz="1200" spc="-1" strike="noStrike">
                          <a:solidFill>
                            <a:srgbClr val="000000"/>
                          </a:solidFill>
                          <a:latin typeface="Arial"/>
                          <a:ea typeface="Noto Sans CJK SC"/>
                        </a:rPr>
                        <a:t>...</a:t>
                      </a:r>
                      <a:endParaRPr b="0" lang="en-US" sz="1200" spc="-1" strike="noStrike">
                        <a:latin typeface="Arial"/>
                      </a:endParaRPr>
                    </a:p>
                  </a:txBody>
                  <a:tcPr marL="91440" marR="91440">
                    <a:lnL w="12240">
                      <a:solidFill>
                        <a:srgbClr val="000000"/>
                      </a:solidFill>
                    </a:lnL>
                    <a:lnR w="28080">
                      <a:solidFill>
                        <a:srgbClr val="000000"/>
                      </a:solidFill>
                    </a:lnR>
                    <a:lnT w="12240">
                      <a:solidFill>
                        <a:srgbClr val="000000"/>
                      </a:solidFill>
                    </a:lnT>
                    <a:lnB w="28080">
                      <a:solidFill>
                        <a:srgbClr val="000000"/>
                      </a:solidFill>
                    </a:lnB>
                    <a:noFill/>
                  </a:tcPr>
                </a:tc>
              </a:tr>
            </a:tbl>
          </a:graphicData>
        </a:graphic>
      </p:graphicFrame>
      <p:graphicFrame>
        <p:nvGraphicFramePr>
          <p:cNvPr id="408" name="Table 3"/>
          <p:cNvGraphicFramePr/>
          <p:nvPr/>
        </p:nvGraphicFramePr>
        <p:xfrm>
          <a:off x="4648320" y="3657600"/>
          <a:ext cx="3354120" cy="1479240"/>
        </p:xfrm>
        <a:graphic>
          <a:graphicData uri="http://schemas.openxmlformats.org/drawingml/2006/table">
            <a:tbl>
              <a:tblPr/>
              <a:tblGrid>
                <a:gridCol w="812520"/>
                <a:gridCol w="1423800"/>
                <a:gridCol w="1117800"/>
              </a:tblGrid>
              <a:tr h="374400">
                <a:tc gridSpan="3">
                  <a:txBody>
                    <a:bodyPr tIns="63360"/>
                    <a:p>
                      <a:pPr algn="ctr">
                        <a:lnSpc>
                          <a:spcPct val="93000"/>
                        </a:lnSpc>
                        <a:spcBef>
                          <a:spcPts val="400"/>
                        </a:spcBef>
                      </a:pPr>
                      <a:r>
                        <a:rPr b="1" lang="en-US" sz="2000" spc="-1" strike="noStrike">
                          <a:solidFill>
                            <a:srgbClr val="eeece1"/>
                          </a:solidFill>
                          <a:latin typeface="Arial"/>
                          <a:ea typeface="Noto Sans CJK SC"/>
                        </a:rPr>
                        <a:t>Products</a:t>
                      </a:r>
                      <a:endParaRPr b="0" lang="en-US" sz="2000" spc="-1" strike="noStrike">
                        <a:latin typeface="Arial"/>
                      </a:endParaRPr>
                    </a:p>
                  </a:txBody>
                  <a:tcPr marL="91440" marR="91440">
                    <a:lnL w="28080">
                      <a:solidFill>
                        <a:srgbClr val="000000"/>
                      </a:solidFill>
                    </a:lnL>
                    <a:lnR w="28080">
                      <a:solidFill>
                        <a:srgbClr val="000000"/>
                      </a:solidFill>
                    </a:lnR>
                    <a:lnT w="28080">
                      <a:solidFill>
                        <a:srgbClr val="000000"/>
                      </a:solidFill>
                    </a:lnT>
                    <a:lnB w="12240">
                      <a:solidFill>
                        <a:srgbClr val="000000"/>
                      </a:solidFill>
                    </a:lnB>
                    <a:solidFill>
                      <a:srgbClr val="000000"/>
                    </a:solidFill>
                  </a:tcPr>
                </a:tc>
                <a:tc hMerge="1">
                  <a:tcPr>
                    <a:solidFill>
                      <a:srgbClr val="729fcf"/>
                    </a:solidFill>
                  </a:tcPr>
                </a:tc>
                <a:tc hMerge="1">
                  <a:tcPr>
                    <a:solidFill>
                      <a:srgbClr val="729fcf"/>
                    </a:solidFill>
                  </a:tcPr>
                </a:tc>
              </a:tr>
              <a:tr h="317160">
                <a:tc>
                  <a:txBody>
                    <a:bodyPr tIns="59760"/>
                    <a:p>
                      <a:pPr>
                        <a:lnSpc>
                          <a:spcPct val="93000"/>
                        </a:lnSpc>
                        <a:spcBef>
                          <a:spcPts val="326"/>
                        </a:spcBef>
                      </a:pPr>
                      <a:r>
                        <a:rPr b="1" lang="en-US" sz="1600" spc="-1" strike="noStrike">
                          <a:solidFill>
                            <a:srgbClr val="eeece1"/>
                          </a:solidFill>
                          <a:latin typeface="Arial"/>
                          <a:ea typeface="Noto Sans CJK SC"/>
                        </a:rPr>
                        <a:t>PID</a:t>
                      </a:r>
                      <a:endParaRPr b="0" lang="en-US" sz="1600" spc="-1" strike="noStrike">
                        <a:latin typeface="Arial"/>
                      </a:endParaRPr>
                    </a:p>
                  </a:txBody>
                  <a:tcPr marL="91440" marR="91440">
                    <a:lnL w="28080">
                      <a:solidFill>
                        <a:srgbClr val="000000"/>
                      </a:solidFill>
                    </a:lnL>
                    <a:lnR w="12240">
                      <a:solidFill>
                        <a:srgbClr val="000000"/>
                      </a:solidFill>
                    </a:lnR>
                    <a:lnT w="12240">
                      <a:solidFill>
                        <a:srgbClr val="000000"/>
                      </a:solidFill>
                    </a:lnT>
                    <a:lnB w="12240">
                      <a:solidFill>
                        <a:srgbClr val="000000"/>
                      </a:solidFill>
                    </a:lnB>
                    <a:solidFill>
                      <a:srgbClr val="000000"/>
                    </a:solidFill>
                  </a:tcPr>
                </a:tc>
                <a:tc>
                  <a:txBody>
                    <a:bodyPr tIns="59760"/>
                    <a:p>
                      <a:pPr>
                        <a:lnSpc>
                          <a:spcPct val="93000"/>
                        </a:lnSpc>
                        <a:spcBef>
                          <a:spcPts val="326"/>
                        </a:spcBef>
                      </a:pPr>
                      <a:r>
                        <a:rPr b="1" lang="en-US" sz="1600" spc="-1" strike="noStrike">
                          <a:solidFill>
                            <a:srgbClr val="eeece1"/>
                          </a:solidFill>
                          <a:latin typeface="Arial"/>
                          <a:ea typeface="Noto Sans CJK SC"/>
                        </a:rPr>
                        <a:t>Description</a:t>
                      </a:r>
                      <a:endParaRPr b="0" lang="en-US"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000000"/>
                    </a:solidFill>
                  </a:tcPr>
                </a:tc>
                <a:tc>
                  <a:txBody>
                    <a:bodyPr tIns="59760"/>
                    <a:p>
                      <a:pPr>
                        <a:lnSpc>
                          <a:spcPct val="93000"/>
                        </a:lnSpc>
                        <a:spcBef>
                          <a:spcPts val="326"/>
                        </a:spcBef>
                      </a:pPr>
                      <a:r>
                        <a:rPr b="1" lang="en-US" sz="1600" spc="-1" strike="noStrike">
                          <a:solidFill>
                            <a:srgbClr val="eeece1"/>
                          </a:solidFill>
                          <a:latin typeface="Arial"/>
                          <a:ea typeface="Noto Sans CJK SC"/>
                        </a:rPr>
                        <a:t>Cost</a:t>
                      </a:r>
                      <a:endParaRPr b="0" lang="en-US" sz="1600" spc="-1" strike="noStrike">
                        <a:latin typeface="Arial"/>
                      </a:endParaRPr>
                    </a:p>
                  </a:txBody>
                  <a:tcPr marL="91440" marR="91440">
                    <a:lnL w="12240">
                      <a:solidFill>
                        <a:srgbClr val="000000"/>
                      </a:solidFill>
                    </a:lnL>
                    <a:lnR w="28080">
                      <a:solidFill>
                        <a:srgbClr val="000000"/>
                      </a:solidFill>
                    </a:lnR>
                    <a:lnT w="12240">
                      <a:solidFill>
                        <a:srgbClr val="000000"/>
                      </a:solidFill>
                    </a:lnT>
                    <a:lnB w="12240">
                      <a:solidFill>
                        <a:srgbClr val="000000"/>
                      </a:solidFill>
                    </a:lnB>
                    <a:solidFill>
                      <a:srgbClr val="000000"/>
                    </a:solidFill>
                  </a:tcPr>
                </a:tc>
              </a:tr>
              <a:tr h="263520">
                <a:tc>
                  <a:txBody>
                    <a:bodyPr tIns="56160"/>
                    <a:p>
                      <a:pPr>
                        <a:lnSpc>
                          <a:spcPct val="93000"/>
                        </a:lnSpc>
                        <a:spcBef>
                          <a:spcPts val="249"/>
                        </a:spcBef>
                      </a:pPr>
                      <a:r>
                        <a:rPr b="0" lang="en-US" sz="1200" spc="-1" strike="noStrike">
                          <a:solidFill>
                            <a:srgbClr val="000000"/>
                          </a:solidFill>
                          <a:latin typeface="Arial"/>
                          <a:ea typeface="Noto Sans CJK SC"/>
                        </a:rPr>
                        <a:t>199</a:t>
                      </a:r>
                      <a:endParaRPr b="0" lang="en-US" sz="1200" spc="-1" strike="noStrike">
                        <a:latin typeface="Arial"/>
                      </a:endParaRPr>
                    </a:p>
                  </a:txBody>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xBody>
                    <a:bodyPr tIns="56160"/>
                    <a:p>
                      <a:pPr>
                        <a:lnSpc>
                          <a:spcPct val="93000"/>
                        </a:lnSpc>
                        <a:spcBef>
                          <a:spcPts val="249"/>
                        </a:spcBef>
                      </a:pPr>
                      <a:r>
                        <a:rPr b="0" lang="en-US" sz="1200" spc="-1" strike="noStrike">
                          <a:solidFill>
                            <a:srgbClr val="000000"/>
                          </a:solidFill>
                          <a:latin typeface="Arial"/>
                          <a:ea typeface="Noto Sans CJK SC"/>
                        </a:rPr>
                        <a:t>Viagra</a:t>
                      </a:r>
                      <a:endParaRPr b="0" lang="en-US" sz="12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tIns="56160"/>
                    <a:p>
                      <a:pPr>
                        <a:lnSpc>
                          <a:spcPct val="93000"/>
                        </a:lnSpc>
                        <a:spcBef>
                          <a:spcPts val="249"/>
                        </a:spcBef>
                      </a:pPr>
                      <a:r>
                        <a:rPr b="0" lang="en-US" sz="1200" spc="-1" strike="noStrike">
                          <a:solidFill>
                            <a:srgbClr val="000000"/>
                          </a:solidFill>
                          <a:latin typeface="Arial"/>
                          <a:ea typeface="Noto Sans CJK SC"/>
                        </a:rPr>
                        <a:t>$45.99</a:t>
                      </a:r>
                      <a:endParaRPr b="0" lang="en-US" sz="1200" spc="-1" strike="noStrike">
                        <a:latin typeface="Arial"/>
                      </a:endParaRPr>
                    </a:p>
                  </a:txBody>
                  <a:tcPr marL="91440" marR="91440">
                    <a:lnL w="12240">
                      <a:solidFill>
                        <a:srgbClr val="000000"/>
                      </a:solidFill>
                    </a:lnL>
                    <a:lnR w="28080">
                      <a:solidFill>
                        <a:srgbClr val="000000"/>
                      </a:solidFill>
                    </a:lnR>
                    <a:lnT w="12240">
                      <a:solidFill>
                        <a:srgbClr val="000000"/>
                      </a:solidFill>
                    </a:lnT>
                    <a:lnB w="12240">
                      <a:solidFill>
                        <a:srgbClr val="000000"/>
                      </a:solidFill>
                    </a:lnB>
                    <a:noFill/>
                  </a:tcPr>
                </a:tc>
              </a:tr>
              <a:tr h="261720">
                <a:tc>
                  <a:txBody>
                    <a:bodyPr tIns="56160"/>
                    <a:p>
                      <a:pPr>
                        <a:lnSpc>
                          <a:spcPct val="93000"/>
                        </a:lnSpc>
                        <a:spcBef>
                          <a:spcPts val="249"/>
                        </a:spcBef>
                      </a:pPr>
                      <a:r>
                        <a:rPr b="0" lang="en-US" sz="1200" spc="-1" strike="noStrike">
                          <a:solidFill>
                            <a:srgbClr val="000000"/>
                          </a:solidFill>
                          <a:latin typeface="Arial"/>
                          <a:ea typeface="Noto Sans CJK SC"/>
                        </a:rPr>
                        <a:t>200</a:t>
                      </a:r>
                      <a:endParaRPr b="0" lang="en-US" sz="1200" spc="-1" strike="noStrike">
                        <a:latin typeface="Arial"/>
                      </a:endParaRPr>
                    </a:p>
                  </a:txBody>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xBody>
                    <a:bodyPr tIns="56160"/>
                    <a:p>
                      <a:pPr>
                        <a:lnSpc>
                          <a:spcPct val="93000"/>
                        </a:lnSpc>
                        <a:spcBef>
                          <a:spcPts val="249"/>
                        </a:spcBef>
                      </a:pPr>
                      <a:r>
                        <a:rPr b="0" lang="en-US" sz="1200" spc="-1" strike="noStrike">
                          <a:solidFill>
                            <a:srgbClr val="000000"/>
                          </a:solidFill>
                          <a:latin typeface="Arial"/>
                          <a:ea typeface="Noto Sans CJK SC"/>
                        </a:rPr>
                        <a:t>Tooth Paste</a:t>
                      </a:r>
                      <a:endParaRPr b="0" lang="en-US" sz="12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tIns="56160"/>
                    <a:p>
                      <a:pPr>
                        <a:lnSpc>
                          <a:spcPct val="93000"/>
                        </a:lnSpc>
                        <a:spcBef>
                          <a:spcPts val="249"/>
                        </a:spcBef>
                      </a:pPr>
                      <a:r>
                        <a:rPr b="0" lang="en-US" sz="1200" spc="-1" strike="noStrike">
                          <a:solidFill>
                            <a:srgbClr val="000000"/>
                          </a:solidFill>
                          <a:latin typeface="Arial"/>
                          <a:ea typeface="Noto Sans CJK SC"/>
                        </a:rPr>
                        <a:t>$2.58</a:t>
                      </a:r>
                      <a:endParaRPr b="0" lang="en-US" sz="1200" spc="-1" strike="noStrike">
                        <a:latin typeface="Arial"/>
                      </a:endParaRPr>
                    </a:p>
                  </a:txBody>
                  <a:tcPr marL="91440" marR="91440">
                    <a:lnL w="12240">
                      <a:solidFill>
                        <a:srgbClr val="000000"/>
                      </a:solidFill>
                    </a:lnL>
                    <a:lnR w="28080">
                      <a:solidFill>
                        <a:srgbClr val="000000"/>
                      </a:solidFill>
                    </a:lnR>
                    <a:lnT w="12240">
                      <a:solidFill>
                        <a:srgbClr val="000000"/>
                      </a:solidFill>
                    </a:lnT>
                    <a:lnB w="12240">
                      <a:solidFill>
                        <a:srgbClr val="000000"/>
                      </a:solidFill>
                    </a:lnB>
                    <a:noFill/>
                  </a:tcPr>
                </a:tc>
              </a:tr>
              <a:tr h="262440">
                <a:tc>
                  <a:txBody>
                    <a:bodyPr tIns="56160"/>
                    <a:p>
                      <a:pPr>
                        <a:lnSpc>
                          <a:spcPct val="93000"/>
                        </a:lnSpc>
                        <a:spcBef>
                          <a:spcPts val="249"/>
                        </a:spcBef>
                      </a:pPr>
                      <a:r>
                        <a:rPr b="0" lang="en-US" sz="1200" spc="-1" strike="noStrike">
                          <a:solidFill>
                            <a:srgbClr val="000000"/>
                          </a:solidFill>
                          <a:latin typeface="Arial"/>
                          <a:ea typeface="Noto Sans CJK SC"/>
                        </a:rPr>
                        <a:t>201</a:t>
                      </a:r>
                      <a:endParaRPr b="0" lang="en-US" sz="1200" spc="-1" strike="noStrike">
                        <a:latin typeface="Arial"/>
                      </a:endParaRPr>
                    </a:p>
                  </a:txBody>
                  <a:tcPr marL="91440" marR="91440">
                    <a:lnL w="28080">
                      <a:solidFill>
                        <a:srgbClr val="000000"/>
                      </a:solidFill>
                    </a:lnL>
                    <a:lnR w="12240">
                      <a:solidFill>
                        <a:srgbClr val="000000"/>
                      </a:solidFill>
                    </a:lnR>
                    <a:lnT w="12240">
                      <a:solidFill>
                        <a:srgbClr val="000000"/>
                      </a:solidFill>
                    </a:lnT>
                    <a:lnB w="28080">
                      <a:solidFill>
                        <a:srgbClr val="000000"/>
                      </a:solidFill>
                    </a:lnB>
                    <a:noFill/>
                  </a:tcPr>
                </a:tc>
                <a:tc>
                  <a:txBody>
                    <a:bodyPr tIns="56160"/>
                    <a:p>
                      <a:pPr>
                        <a:lnSpc>
                          <a:spcPct val="93000"/>
                        </a:lnSpc>
                        <a:spcBef>
                          <a:spcPts val="249"/>
                        </a:spcBef>
                      </a:pPr>
                      <a:r>
                        <a:rPr b="0" lang="en-US" sz="1200" spc="-1" strike="noStrike">
                          <a:solidFill>
                            <a:srgbClr val="000000"/>
                          </a:solidFill>
                          <a:latin typeface="Arial"/>
                          <a:ea typeface="Noto Sans CJK SC"/>
                        </a:rPr>
                        <a:t>Hair Gel</a:t>
                      </a:r>
                      <a:endParaRPr b="0" lang="en-US" sz="1200" spc="-1" strike="noStrike">
                        <a:latin typeface="Arial"/>
                      </a:endParaRPr>
                    </a:p>
                  </a:txBody>
                  <a:tcPr marL="91440" marR="91440">
                    <a:lnL w="12240">
                      <a:solidFill>
                        <a:srgbClr val="000000"/>
                      </a:solidFill>
                    </a:lnL>
                    <a:lnR w="12240">
                      <a:solidFill>
                        <a:srgbClr val="000000"/>
                      </a:solidFill>
                    </a:lnR>
                    <a:lnT w="12240">
                      <a:solidFill>
                        <a:srgbClr val="000000"/>
                      </a:solidFill>
                    </a:lnT>
                    <a:lnB w="28080">
                      <a:solidFill>
                        <a:srgbClr val="000000"/>
                      </a:solidFill>
                    </a:lnB>
                    <a:noFill/>
                  </a:tcPr>
                </a:tc>
                <a:tc>
                  <a:txBody>
                    <a:bodyPr tIns="56160"/>
                    <a:p>
                      <a:pPr>
                        <a:lnSpc>
                          <a:spcPct val="93000"/>
                        </a:lnSpc>
                        <a:spcBef>
                          <a:spcPts val="249"/>
                        </a:spcBef>
                      </a:pPr>
                      <a:r>
                        <a:rPr b="0" lang="en-US" sz="1200" spc="-1" strike="noStrike">
                          <a:solidFill>
                            <a:srgbClr val="000000"/>
                          </a:solidFill>
                          <a:latin typeface="Arial"/>
                          <a:ea typeface="Noto Sans CJK SC"/>
                        </a:rPr>
                        <a:t>$5.99</a:t>
                      </a:r>
                      <a:endParaRPr b="0" lang="en-US" sz="1200" spc="-1" strike="noStrike">
                        <a:latin typeface="Arial"/>
                      </a:endParaRPr>
                    </a:p>
                  </a:txBody>
                  <a:tcPr marL="91440" marR="91440">
                    <a:lnL w="12240">
                      <a:solidFill>
                        <a:srgbClr val="000000"/>
                      </a:solidFill>
                    </a:lnL>
                    <a:lnR w="28080">
                      <a:solidFill>
                        <a:srgbClr val="000000"/>
                      </a:solidFill>
                    </a:lnR>
                    <a:lnT w="12240">
                      <a:solidFill>
                        <a:srgbClr val="000000"/>
                      </a:solidFill>
                    </a:lnT>
                    <a:lnB w="28080">
                      <a:solidFill>
                        <a:srgbClr val="000000"/>
                      </a:solidFill>
                    </a:lnB>
                    <a:noFill/>
                  </a:tcPr>
                </a:tc>
              </a:tr>
            </a:tbl>
          </a:graphicData>
        </a:graphic>
      </p:graphicFrame>
      <p:graphicFrame>
        <p:nvGraphicFramePr>
          <p:cNvPr id="409" name="Table 4"/>
          <p:cNvGraphicFramePr/>
          <p:nvPr/>
        </p:nvGraphicFramePr>
        <p:xfrm>
          <a:off x="2438280" y="1828800"/>
          <a:ext cx="3735000" cy="1479240"/>
        </p:xfrm>
        <a:graphic>
          <a:graphicData uri="http://schemas.openxmlformats.org/drawingml/2006/table">
            <a:tbl>
              <a:tblPr/>
              <a:tblGrid>
                <a:gridCol w="687240"/>
                <a:gridCol w="982440"/>
                <a:gridCol w="984240"/>
                <a:gridCol w="1081080"/>
              </a:tblGrid>
              <a:tr h="374400">
                <a:tc gridSpan="4">
                  <a:txBody>
                    <a:bodyPr tIns="63360"/>
                    <a:p>
                      <a:pPr algn="ctr">
                        <a:lnSpc>
                          <a:spcPct val="93000"/>
                        </a:lnSpc>
                        <a:spcBef>
                          <a:spcPts val="400"/>
                        </a:spcBef>
                      </a:pPr>
                      <a:r>
                        <a:rPr b="1" lang="en-US" sz="2000" spc="-1" strike="noStrike">
                          <a:solidFill>
                            <a:srgbClr val="eeece1"/>
                          </a:solidFill>
                          <a:latin typeface="Arial"/>
                          <a:ea typeface="Noto Sans CJK SC"/>
                        </a:rPr>
                        <a:t>Orders</a:t>
                      </a:r>
                      <a:endParaRPr b="0" lang="en-US" sz="2000" spc="-1" strike="noStrike">
                        <a:latin typeface="Arial"/>
                      </a:endParaRPr>
                    </a:p>
                  </a:txBody>
                  <a:tcPr marL="91440" marR="91440">
                    <a:lnL w="28080">
                      <a:solidFill>
                        <a:srgbClr val="000000"/>
                      </a:solidFill>
                    </a:lnL>
                    <a:lnR w="28080">
                      <a:solidFill>
                        <a:srgbClr val="000000"/>
                      </a:solidFill>
                    </a:lnR>
                    <a:lnT w="28080">
                      <a:solidFill>
                        <a:srgbClr val="000000"/>
                      </a:solidFill>
                    </a:lnT>
                    <a:lnB w="12240">
                      <a:solidFill>
                        <a:srgbClr val="000000"/>
                      </a:solidFill>
                    </a:lnB>
                    <a:solidFill>
                      <a:srgbClr val="000000"/>
                    </a:solidFill>
                  </a:tcPr>
                </a:tc>
                <a:tc hMerge="1">
                  <a:tcPr>
                    <a:solidFill>
                      <a:srgbClr val="729fcf"/>
                    </a:solidFill>
                  </a:tcPr>
                </a:tc>
                <a:tc hMerge="1">
                  <a:tcPr>
                    <a:solidFill>
                      <a:srgbClr val="729fcf"/>
                    </a:solidFill>
                  </a:tcPr>
                </a:tc>
                <a:tc hMerge="1">
                  <a:tcPr>
                    <a:solidFill>
                      <a:srgbClr val="729fcf"/>
                    </a:solidFill>
                  </a:tcPr>
                </a:tc>
              </a:tr>
              <a:tr h="317160">
                <a:tc>
                  <a:txBody>
                    <a:bodyPr tIns="59760"/>
                    <a:p>
                      <a:pPr>
                        <a:lnSpc>
                          <a:spcPct val="93000"/>
                        </a:lnSpc>
                        <a:spcBef>
                          <a:spcPts val="326"/>
                        </a:spcBef>
                      </a:pPr>
                      <a:r>
                        <a:rPr b="1" lang="en-US" sz="1600" spc="-1" strike="noStrike">
                          <a:solidFill>
                            <a:srgbClr val="eeece1"/>
                          </a:solidFill>
                          <a:latin typeface="Arial"/>
                          <a:ea typeface="Noto Sans CJK SC"/>
                        </a:rPr>
                        <a:t>OID</a:t>
                      </a:r>
                      <a:endParaRPr b="0" lang="en-US" sz="1600" spc="-1" strike="noStrike">
                        <a:latin typeface="Arial"/>
                      </a:endParaRPr>
                    </a:p>
                  </a:txBody>
                  <a:tcPr marL="91440" marR="91440">
                    <a:lnL w="28080">
                      <a:solidFill>
                        <a:srgbClr val="000000"/>
                      </a:solidFill>
                    </a:lnL>
                    <a:lnR w="12240">
                      <a:solidFill>
                        <a:srgbClr val="000000"/>
                      </a:solidFill>
                    </a:lnR>
                    <a:lnT w="12240">
                      <a:solidFill>
                        <a:srgbClr val="000000"/>
                      </a:solidFill>
                    </a:lnT>
                    <a:lnB w="12240">
                      <a:solidFill>
                        <a:srgbClr val="000000"/>
                      </a:solidFill>
                    </a:lnB>
                    <a:solidFill>
                      <a:srgbClr val="000000"/>
                    </a:solidFill>
                  </a:tcPr>
                </a:tc>
                <a:tc>
                  <a:txBody>
                    <a:bodyPr tIns="59760"/>
                    <a:p>
                      <a:pPr>
                        <a:lnSpc>
                          <a:spcPct val="93000"/>
                        </a:lnSpc>
                        <a:spcBef>
                          <a:spcPts val="326"/>
                        </a:spcBef>
                      </a:pPr>
                      <a:r>
                        <a:rPr b="1" lang="en-US" sz="1600" spc="-1" strike="noStrike">
                          <a:solidFill>
                            <a:srgbClr val="eeece1"/>
                          </a:solidFill>
                          <a:latin typeface="Arial"/>
                          <a:ea typeface="Noto Sans CJK SC"/>
                        </a:rPr>
                        <a:t>CID</a:t>
                      </a:r>
                      <a:endParaRPr b="0" lang="en-US"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000000"/>
                    </a:solidFill>
                  </a:tcPr>
                </a:tc>
                <a:tc>
                  <a:txBody>
                    <a:bodyPr tIns="59760"/>
                    <a:p>
                      <a:pPr>
                        <a:lnSpc>
                          <a:spcPct val="93000"/>
                        </a:lnSpc>
                        <a:spcBef>
                          <a:spcPts val="326"/>
                        </a:spcBef>
                      </a:pPr>
                      <a:r>
                        <a:rPr b="1" lang="en-US" sz="1600" spc="-1" strike="noStrike">
                          <a:solidFill>
                            <a:srgbClr val="eeece1"/>
                          </a:solidFill>
                          <a:latin typeface="Arial"/>
                          <a:ea typeface="Noto Sans CJK SC"/>
                        </a:rPr>
                        <a:t>PID</a:t>
                      </a:r>
                      <a:endParaRPr b="0" lang="en-US"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000000"/>
                    </a:solidFill>
                  </a:tcPr>
                </a:tc>
                <a:tc>
                  <a:txBody>
                    <a:bodyPr tIns="59760"/>
                    <a:p>
                      <a:pPr>
                        <a:lnSpc>
                          <a:spcPct val="93000"/>
                        </a:lnSpc>
                        <a:spcBef>
                          <a:spcPts val="326"/>
                        </a:spcBef>
                      </a:pPr>
                      <a:r>
                        <a:rPr b="1" lang="en-US" sz="1600" spc="-1" strike="noStrike">
                          <a:solidFill>
                            <a:srgbClr val="eeece1"/>
                          </a:solidFill>
                          <a:latin typeface="Arial"/>
                          <a:ea typeface="Noto Sans CJK SC"/>
                        </a:rPr>
                        <a:t>Quantity</a:t>
                      </a:r>
                      <a:endParaRPr b="0" lang="en-US" sz="1600" spc="-1" strike="noStrike">
                        <a:latin typeface="Arial"/>
                      </a:endParaRPr>
                    </a:p>
                  </a:txBody>
                  <a:tcPr marL="91440" marR="91440">
                    <a:lnL w="12240">
                      <a:solidFill>
                        <a:srgbClr val="000000"/>
                      </a:solidFill>
                    </a:lnL>
                    <a:lnR w="28080">
                      <a:solidFill>
                        <a:srgbClr val="000000"/>
                      </a:solidFill>
                    </a:lnR>
                    <a:lnT w="12240">
                      <a:solidFill>
                        <a:srgbClr val="000000"/>
                      </a:solidFill>
                    </a:lnT>
                    <a:lnB w="12240">
                      <a:solidFill>
                        <a:srgbClr val="000000"/>
                      </a:solidFill>
                    </a:lnB>
                    <a:solidFill>
                      <a:srgbClr val="000000"/>
                    </a:solidFill>
                  </a:tcPr>
                </a:tc>
              </a:tr>
              <a:tr h="263520">
                <a:tc>
                  <a:txBody>
                    <a:bodyPr tIns="56160"/>
                    <a:p>
                      <a:pPr>
                        <a:lnSpc>
                          <a:spcPct val="93000"/>
                        </a:lnSpc>
                        <a:spcBef>
                          <a:spcPts val="249"/>
                        </a:spcBef>
                      </a:pPr>
                      <a:r>
                        <a:rPr b="0" lang="en-US" sz="1200" spc="-1" strike="noStrike">
                          <a:solidFill>
                            <a:srgbClr val="000000"/>
                          </a:solidFill>
                          <a:latin typeface="Arial"/>
                          <a:ea typeface="Noto Sans CJK SC"/>
                        </a:rPr>
                        <a:t>001</a:t>
                      </a:r>
                      <a:endParaRPr b="0" lang="en-US" sz="1200" spc="-1" strike="noStrike">
                        <a:latin typeface="Arial"/>
                      </a:endParaRPr>
                    </a:p>
                  </a:txBody>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xBody>
                    <a:bodyPr tIns="56160"/>
                    <a:p>
                      <a:pPr>
                        <a:lnSpc>
                          <a:spcPct val="93000"/>
                        </a:lnSpc>
                        <a:spcBef>
                          <a:spcPts val="249"/>
                        </a:spcBef>
                      </a:pPr>
                      <a:r>
                        <a:rPr b="0" lang="en-US" sz="1200" spc="-1" strike="noStrike">
                          <a:solidFill>
                            <a:srgbClr val="000000"/>
                          </a:solidFill>
                          <a:latin typeface="Arial"/>
                          <a:ea typeface="Noto Sans CJK SC"/>
                        </a:rPr>
                        <a:t>508</a:t>
                      </a:r>
                      <a:endParaRPr b="0" lang="en-US" sz="12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tIns="56160"/>
                    <a:p>
                      <a:pPr>
                        <a:lnSpc>
                          <a:spcPct val="93000"/>
                        </a:lnSpc>
                        <a:spcBef>
                          <a:spcPts val="249"/>
                        </a:spcBef>
                      </a:pPr>
                      <a:r>
                        <a:rPr b="0" lang="en-US" sz="1200" spc="-1" strike="noStrike">
                          <a:solidFill>
                            <a:srgbClr val="000000"/>
                          </a:solidFill>
                          <a:latin typeface="Arial"/>
                          <a:ea typeface="Noto Sans CJK SC"/>
                        </a:rPr>
                        <a:t>199</a:t>
                      </a:r>
                      <a:endParaRPr b="0" lang="en-US" sz="12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tIns="56160"/>
                    <a:p>
                      <a:pPr>
                        <a:lnSpc>
                          <a:spcPct val="93000"/>
                        </a:lnSpc>
                        <a:spcBef>
                          <a:spcPts val="249"/>
                        </a:spcBef>
                      </a:pPr>
                      <a:r>
                        <a:rPr b="0" lang="en-US" sz="1200" spc="-1" strike="noStrike">
                          <a:solidFill>
                            <a:srgbClr val="000000"/>
                          </a:solidFill>
                          <a:latin typeface="Arial"/>
                          <a:ea typeface="Noto Sans CJK SC"/>
                        </a:rPr>
                        <a:t>500,000</a:t>
                      </a:r>
                      <a:endParaRPr b="0" lang="en-US" sz="1200" spc="-1" strike="noStrike">
                        <a:latin typeface="Arial"/>
                      </a:endParaRPr>
                    </a:p>
                  </a:txBody>
                  <a:tcPr marL="91440" marR="91440">
                    <a:lnL w="12240">
                      <a:solidFill>
                        <a:srgbClr val="000000"/>
                      </a:solidFill>
                    </a:lnL>
                    <a:lnR w="28080">
                      <a:solidFill>
                        <a:srgbClr val="000000"/>
                      </a:solidFill>
                    </a:lnR>
                    <a:lnT w="12240">
                      <a:solidFill>
                        <a:srgbClr val="000000"/>
                      </a:solidFill>
                    </a:lnT>
                    <a:lnB w="12240">
                      <a:solidFill>
                        <a:srgbClr val="000000"/>
                      </a:solidFill>
                    </a:lnB>
                    <a:noFill/>
                  </a:tcPr>
                </a:tc>
              </a:tr>
              <a:tr h="261720">
                <a:tc>
                  <a:txBody>
                    <a:bodyPr tIns="56160"/>
                    <a:p>
                      <a:pPr>
                        <a:lnSpc>
                          <a:spcPct val="93000"/>
                        </a:lnSpc>
                        <a:spcBef>
                          <a:spcPts val="249"/>
                        </a:spcBef>
                      </a:pPr>
                      <a:r>
                        <a:rPr b="0" lang="en-US" sz="1200" spc="-1" strike="noStrike">
                          <a:solidFill>
                            <a:srgbClr val="000000"/>
                          </a:solidFill>
                          <a:latin typeface="Arial"/>
                          <a:ea typeface="Noto Sans CJK SC"/>
                        </a:rPr>
                        <a:t>002</a:t>
                      </a:r>
                      <a:endParaRPr b="0" lang="en-US" sz="1200" spc="-1" strike="noStrike">
                        <a:latin typeface="Arial"/>
                      </a:endParaRPr>
                    </a:p>
                  </a:txBody>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xBody>
                    <a:bodyPr tIns="56160"/>
                    <a:p>
                      <a:pPr>
                        <a:lnSpc>
                          <a:spcPct val="93000"/>
                        </a:lnSpc>
                        <a:spcBef>
                          <a:spcPts val="249"/>
                        </a:spcBef>
                      </a:pPr>
                      <a:r>
                        <a:rPr b="0" lang="en-US" sz="1200" spc="-1" strike="noStrike">
                          <a:solidFill>
                            <a:srgbClr val="000000"/>
                          </a:solidFill>
                          <a:latin typeface="Arial"/>
                          <a:ea typeface="Noto Sans CJK SC"/>
                        </a:rPr>
                        <a:t>508</a:t>
                      </a:r>
                      <a:endParaRPr b="0" lang="en-US" sz="12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tIns="56160"/>
                    <a:p>
                      <a:pPr>
                        <a:lnSpc>
                          <a:spcPct val="93000"/>
                        </a:lnSpc>
                        <a:spcBef>
                          <a:spcPts val="249"/>
                        </a:spcBef>
                      </a:pPr>
                      <a:r>
                        <a:rPr b="0" lang="en-US" sz="1200" spc="-1" strike="noStrike">
                          <a:solidFill>
                            <a:srgbClr val="000000"/>
                          </a:solidFill>
                          <a:latin typeface="Arial"/>
                          <a:ea typeface="Noto Sans CJK SC"/>
                        </a:rPr>
                        <a:t>201</a:t>
                      </a:r>
                      <a:endParaRPr b="0" lang="en-US" sz="12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tIns="56160"/>
                    <a:p>
                      <a:pPr>
                        <a:lnSpc>
                          <a:spcPct val="93000"/>
                        </a:lnSpc>
                        <a:spcBef>
                          <a:spcPts val="249"/>
                        </a:spcBef>
                      </a:pPr>
                      <a:r>
                        <a:rPr b="0" lang="en-US" sz="1200" spc="-1" strike="noStrike">
                          <a:solidFill>
                            <a:srgbClr val="000000"/>
                          </a:solidFill>
                          <a:latin typeface="Arial"/>
                          <a:ea typeface="Noto Sans CJK SC"/>
                        </a:rPr>
                        <a:t>2</a:t>
                      </a:r>
                      <a:endParaRPr b="0" lang="en-US" sz="1200" spc="-1" strike="noStrike">
                        <a:latin typeface="Arial"/>
                      </a:endParaRPr>
                    </a:p>
                  </a:txBody>
                  <a:tcPr marL="91440" marR="91440">
                    <a:lnL w="12240">
                      <a:solidFill>
                        <a:srgbClr val="000000"/>
                      </a:solidFill>
                    </a:lnL>
                    <a:lnR w="28080">
                      <a:solidFill>
                        <a:srgbClr val="000000"/>
                      </a:solidFill>
                    </a:lnR>
                    <a:lnT w="12240">
                      <a:solidFill>
                        <a:srgbClr val="000000"/>
                      </a:solidFill>
                    </a:lnT>
                    <a:lnB w="12240">
                      <a:solidFill>
                        <a:srgbClr val="000000"/>
                      </a:solidFill>
                    </a:lnB>
                    <a:noFill/>
                  </a:tcPr>
                </a:tc>
              </a:tr>
              <a:tr h="262440">
                <a:tc>
                  <a:txBody>
                    <a:bodyPr tIns="56160"/>
                    <a:p>
                      <a:pPr>
                        <a:lnSpc>
                          <a:spcPct val="93000"/>
                        </a:lnSpc>
                        <a:spcBef>
                          <a:spcPts val="249"/>
                        </a:spcBef>
                      </a:pPr>
                      <a:r>
                        <a:rPr b="0" lang="en-US" sz="1200" spc="-1" strike="noStrike">
                          <a:solidFill>
                            <a:srgbClr val="000000"/>
                          </a:solidFill>
                          <a:latin typeface="Arial"/>
                          <a:ea typeface="Noto Sans CJK SC"/>
                        </a:rPr>
                        <a:t>003</a:t>
                      </a:r>
                      <a:endParaRPr b="0" lang="en-US" sz="1200" spc="-1" strike="noStrike">
                        <a:latin typeface="Arial"/>
                      </a:endParaRPr>
                    </a:p>
                  </a:txBody>
                  <a:tcPr marL="91440" marR="91440">
                    <a:lnL w="28080">
                      <a:solidFill>
                        <a:srgbClr val="000000"/>
                      </a:solidFill>
                    </a:lnL>
                    <a:lnR w="12240">
                      <a:solidFill>
                        <a:srgbClr val="000000"/>
                      </a:solidFill>
                    </a:lnR>
                    <a:lnT w="12240">
                      <a:solidFill>
                        <a:srgbClr val="000000"/>
                      </a:solidFill>
                    </a:lnT>
                    <a:lnB w="28080">
                      <a:solidFill>
                        <a:srgbClr val="000000"/>
                      </a:solidFill>
                    </a:lnB>
                    <a:noFill/>
                  </a:tcPr>
                </a:tc>
                <a:tc>
                  <a:txBody>
                    <a:bodyPr tIns="56160"/>
                    <a:p>
                      <a:pPr>
                        <a:lnSpc>
                          <a:spcPct val="93000"/>
                        </a:lnSpc>
                        <a:spcBef>
                          <a:spcPts val="249"/>
                        </a:spcBef>
                      </a:pPr>
                      <a:r>
                        <a:rPr b="0" lang="en-US" sz="1200" spc="-1" strike="noStrike">
                          <a:solidFill>
                            <a:srgbClr val="000000"/>
                          </a:solidFill>
                          <a:latin typeface="Arial"/>
                          <a:ea typeface="Noto Sans CJK SC"/>
                        </a:rPr>
                        <a:t>510</a:t>
                      </a:r>
                      <a:endParaRPr b="0" lang="en-US" sz="1200" spc="-1" strike="noStrike">
                        <a:latin typeface="Arial"/>
                      </a:endParaRPr>
                    </a:p>
                  </a:txBody>
                  <a:tcPr marL="91440" marR="91440">
                    <a:lnL w="12240">
                      <a:solidFill>
                        <a:srgbClr val="000000"/>
                      </a:solidFill>
                    </a:lnL>
                    <a:lnR w="12240">
                      <a:solidFill>
                        <a:srgbClr val="000000"/>
                      </a:solidFill>
                    </a:lnR>
                    <a:lnT w="12240">
                      <a:solidFill>
                        <a:srgbClr val="000000"/>
                      </a:solidFill>
                    </a:lnT>
                    <a:lnB w="28080">
                      <a:solidFill>
                        <a:srgbClr val="000000"/>
                      </a:solidFill>
                    </a:lnB>
                    <a:noFill/>
                  </a:tcPr>
                </a:tc>
                <a:tc>
                  <a:txBody>
                    <a:bodyPr tIns="56160"/>
                    <a:p>
                      <a:pPr>
                        <a:lnSpc>
                          <a:spcPct val="93000"/>
                        </a:lnSpc>
                        <a:spcBef>
                          <a:spcPts val="249"/>
                        </a:spcBef>
                      </a:pPr>
                      <a:r>
                        <a:rPr b="0" lang="en-US" sz="1200" spc="-1" strike="noStrike">
                          <a:solidFill>
                            <a:srgbClr val="000000"/>
                          </a:solidFill>
                          <a:latin typeface="Arial"/>
                          <a:ea typeface="Noto Sans CJK SC"/>
                        </a:rPr>
                        <a:t>201</a:t>
                      </a:r>
                      <a:endParaRPr b="0" lang="en-US" sz="1200" spc="-1" strike="noStrike">
                        <a:latin typeface="Arial"/>
                      </a:endParaRPr>
                    </a:p>
                  </a:txBody>
                  <a:tcPr marL="91440" marR="91440">
                    <a:lnL w="12240">
                      <a:solidFill>
                        <a:srgbClr val="000000"/>
                      </a:solidFill>
                    </a:lnL>
                    <a:lnR w="12240">
                      <a:solidFill>
                        <a:srgbClr val="000000"/>
                      </a:solidFill>
                    </a:lnR>
                    <a:lnT w="12240">
                      <a:solidFill>
                        <a:srgbClr val="000000"/>
                      </a:solidFill>
                    </a:lnT>
                    <a:lnB w="28080">
                      <a:solidFill>
                        <a:srgbClr val="000000"/>
                      </a:solidFill>
                    </a:lnB>
                    <a:noFill/>
                  </a:tcPr>
                </a:tc>
                <a:tc>
                  <a:txBody>
                    <a:bodyPr tIns="56160"/>
                    <a:p>
                      <a:pPr>
                        <a:lnSpc>
                          <a:spcPct val="93000"/>
                        </a:lnSpc>
                        <a:spcBef>
                          <a:spcPts val="249"/>
                        </a:spcBef>
                      </a:pPr>
                      <a:r>
                        <a:rPr b="0" lang="en-US" sz="1200" spc="-1" strike="noStrike">
                          <a:solidFill>
                            <a:srgbClr val="000000"/>
                          </a:solidFill>
                          <a:latin typeface="Arial"/>
                          <a:ea typeface="Noto Sans CJK SC"/>
                        </a:rPr>
                        <a:t>1</a:t>
                      </a:r>
                      <a:endParaRPr b="0" lang="en-US" sz="1200" spc="-1" strike="noStrike">
                        <a:latin typeface="Arial"/>
                      </a:endParaRPr>
                    </a:p>
                  </a:txBody>
                  <a:tcPr marL="91440" marR="91440">
                    <a:lnL w="12240">
                      <a:solidFill>
                        <a:srgbClr val="000000"/>
                      </a:solidFill>
                    </a:lnL>
                    <a:lnR w="28080">
                      <a:solidFill>
                        <a:srgbClr val="000000"/>
                      </a:solidFill>
                    </a:lnR>
                    <a:lnT w="12240">
                      <a:solidFill>
                        <a:srgbClr val="000000"/>
                      </a:solidFill>
                    </a:lnT>
                    <a:lnB w="28080">
                      <a:solidFill>
                        <a:srgbClr val="000000"/>
                      </a:solidFill>
                    </a:lnB>
                    <a:noFill/>
                  </a:tcPr>
                </a:tc>
              </a:tr>
            </a:tbl>
          </a:graphicData>
        </a:graphic>
      </p:graphicFrame>
      <p:grpSp>
        <p:nvGrpSpPr>
          <p:cNvPr id="410" name="Group 5"/>
          <p:cNvGrpSpPr/>
          <p:nvPr/>
        </p:nvGrpSpPr>
        <p:grpSpPr>
          <a:xfrm>
            <a:off x="609480" y="2590920"/>
            <a:ext cx="3122640" cy="2055240"/>
            <a:chOff x="609480" y="2590920"/>
            <a:chExt cx="3122640" cy="2055240"/>
          </a:xfrm>
        </p:grpSpPr>
        <p:sp>
          <p:nvSpPr>
            <p:cNvPr id="411" name="CustomShape 6"/>
            <p:cNvSpPr/>
            <p:nvPr/>
          </p:nvSpPr>
          <p:spPr>
            <a:xfrm>
              <a:off x="3048120" y="2590920"/>
              <a:ext cx="684000" cy="531360"/>
            </a:xfrm>
            <a:prstGeom prst="rect">
              <a:avLst/>
            </a:prstGeom>
            <a:noFill/>
            <a:ln w="25560">
              <a:solidFill>
                <a:srgbClr val="1f497d"/>
              </a:solidFill>
              <a:miter/>
            </a:ln>
          </p:spPr>
          <p:style>
            <a:lnRef idx="0"/>
            <a:fillRef idx="0"/>
            <a:effectRef idx="0"/>
            <a:fontRef idx="minor"/>
          </p:style>
        </p:sp>
        <p:sp>
          <p:nvSpPr>
            <p:cNvPr id="412" name="CustomShape 7"/>
            <p:cNvSpPr/>
            <p:nvPr/>
          </p:nvSpPr>
          <p:spPr>
            <a:xfrm>
              <a:off x="609480" y="4343400"/>
              <a:ext cx="684000" cy="302760"/>
            </a:xfrm>
            <a:prstGeom prst="rect">
              <a:avLst/>
            </a:prstGeom>
            <a:noFill/>
            <a:ln w="25560">
              <a:solidFill>
                <a:srgbClr val="1f497d"/>
              </a:solidFill>
              <a:miter/>
            </a:ln>
          </p:spPr>
          <p:style>
            <a:lnRef idx="0"/>
            <a:fillRef idx="0"/>
            <a:effectRef idx="0"/>
            <a:fontRef idx="minor"/>
          </p:style>
        </p:sp>
        <p:sp>
          <p:nvSpPr>
            <p:cNvPr id="413" name="Line 8"/>
            <p:cNvSpPr/>
            <p:nvPr/>
          </p:nvSpPr>
          <p:spPr>
            <a:xfrm flipV="1">
              <a:off x="1143000" y="3122280"/>
              <a:ext cx="2055600" cy="1221120"/>
            </a:xfrm>
            <a:prstGeom prst="line">
              <a:avLst/>
            </a:prstGeom>
            <a:ln w="25560">
              <a:solidFill>
                <a:srgbClr val="1f497d"/>
              </a:solidFill>
              <a:round/>
            </a:ln>
          </p:spPr>
          <p:style>
            <a:lnRef idx="0"/>
            <a:fillRef idx="0"/>
            <a:effectRef idx="0"/>
            <a:fontRef idx="minor"/>
          </p:style>
        </p:sp>
      </p:grpSp>
      <p:grpSp>
        <p:nvGrpSpPr>
          <p:cNvPr id="414" name="Group 9"/>
          <p:cNvGrpSpPr/>
          <p:nvPr/>
        </p:nvGrpSpPr>
        <p:grpSpPr>
          <a:xfrm>
            <a:off x="4038480" y="2895480"/>
            <a:ext cx="1141200" cy="2360520"/>
            <a:chOff x="4038480" y="2895480"/>
            <a:chExt cx="1141200" cy="2360520"/>
          </a:xfrm>
        </p:grpSpPr>
        <p:sp>
          <p:nvSpPr>
            <p:cNvPr id="415" name="CustomShape 10"/>
            <p:cNvSpPr/>
            <p:nvPr/>
          </p:nvSpPr>
          <p:spPr>
            <a:xfrm>
              <a:off x="4038480" y="2895480"/>
              <a:ext cx="684000" cy="531360"/>
            </a:xfrm>
            <a:prstGeom prst="rect">
              <a:avLst/>
            </a:prstGeom>
            <a:noFill/>
            <a:ln w="25560">
              <a:solidFill>
                <a:srgbClr val="1f497d"/>
              </a:solidFill>
              <a:miter/>
            </a:ln>
          </p:spPr>
          <p:style>
            <a:lnRef idx="0"/>
            <a:fillRef idx="0"/>
            <a:effectRef idx="0"/>
            <a:fontRef idx="minor"/>
          </p:style>
        </p:sp>
        <p:sp>
          <p:nvSpPr>
            <p:cNvPr id="416" name="CustomShape 11"/>
            <p:cNvSpPr/>
            <p:nvPr/>
          </p:nvSpPr>
          <p:spPr>
            <a:xfrm>
              <a:off x="4495680" y="4876920"/>
              <a:ext cx="684000" cy="379080"/>
            </a:xfrm>
            <a:prstGeom prst="rect">
              <a:avLst/>
            </a:prstGeom>
            <a:noFill/>
            <a:ln w="25560">
              <a:solidFill>
                <a:srgbClr val="1f497d"/>
              </a:solidFill>
              <a:miter/>
            </a:ln>
          </p:spPr>
          <p:style>
            <a:lnRef idx="0"/>
            <a:fillRef idx="0"/>
            <a:effectRef idx="0"/>
            <a:fontRef idx="minor"/>
          </p:style>
        </p:sp>
        <p:sp>
          <p:nvSpPr>
            <p:cNvPr id="417" name="Line 12"/>
            <p:cNvSpPr/>
            <p:nvPr/>
          </p:nvSpPr>
          <p:spPr>
            <a:xfrm flipH="1" flipV="1">
              <a:off x="4417920" y="3427200"/>
              <a:ext cx="230040" cy="1449360"/>
            </a:xfrm>
            <a:prstGeom prst="line">
              <a:avLst/>
            </a:prstGeom>
            <a:ln w="25560">
              <a:solidFill>
                <a:srgbClr val="1f497d"/>
              </a:solidFill>
              <a:round/>
            </a:ln>
          </p:spPr>
          <p:style>
            <a:lnRef idx="0"/>
            <a:fillRef idx="0"/>
            <a:effectRef idx="0"/>
            <a:fontRef idx="minor"/>
          </p:style>
        </p:sp>
      </p:grpSp>
    </p:spTree>
  </p:cSld>
  <p:timing>
    <p:tnLst>
      <p:par>
        <p:cTn id="201" dur="indefinite" restart="never" nodeType="tmRoot">
          <p:childTnLst>
            <p:seq>
              <p:cTn id="202" dur="indefinite" nodeType="mainSeq">
                <p:childTnLst>
                  <p:par>
                    <p:cTn id="203" fill="hold">
                      <p:stCondLst>
                        <p:cond delay="indefinite"/>
                      </p:stCondLst>
                      <p:childTnLst>
                        <p:par>
                          <p:cTn id="204" fill="hold">
                            <p:stCondLst>
                              <p:cond delay="0"/>
                            </p:stCondLst>
                            <p:childTnLst>
                              <p:par>
                                <p:cTn id="205" nodeType="clickEffect" fill="hold" presetClass="entr" presetID="2" presetSubtype="8">
                                  <p:stCondLst>
                                    <p:cond delay="0"/>
                                  </p:stCondLst>
                                  <p:childTnLst>
                                    <p:set>
                                      <p:cBhvr>
                                        <p:cTn id="206" dur="1" fill="hold">
                                          <p:stCondLst>
                                            <p:cond delay="0"/>
                                          </p:stCondLst>
                                        </p:cTn>
                                        <p:tgtEl>
                                          <p:spTgt spid="410"/>
                                        </p:tgtEl>
                                        <p:attrNameLst>
                                          <p:attrName>style.visibility</p:attrName>
                                        </p:attrNameLst>
                                      </p:cBhvr>
                                      <p:to>
                                        <p:strVal val="visible"/>
                                      </p:to>
                                    </p:set>
                                    <p:anim calcmode="lin" valueType="num">
                                      <p:cBhvr additive="repl">
                                        <p:cTn id="207" dur="500" fill="hold"/>
                                        <p:tgtEl>
                                          <p:spTgt spid="410"/>
                                        </p:tgtEl>
                                        <p:attrNameLst>
                                          <p:attrName>ppt_x</p:attrName>
                                        </p:attrNameLst>
                                      </p:cBhvr>
                                      <p:tavLst>
                                        <p:tav tm="0">
                                          <p:val>
                                            <p:strVal val="0-#ppt_w/2"/>
                                          </p:val>
                                        </p:tav>
                                        <p:tav tm="100000">
                                          <p:val>
                                            <p:strVal val="#ppt_x"/>
                                          </p:val>
                                        </p:tav>
                                      </p:tavLst>
                                    </p:anim>
                                    <p:anim calcmode="lin" valueType="num">
                                      <p:cBhvr additive="repl">
                                        <p:cTn id="208" dur="500" fill="hold"/>
                                        <p:tgtEl>
                                          <p:spTgt spid="410"/>
                                        </p:tgtEl>
                                        <p:attrNameLst>
                                          <p:attrName>ppt_y</p:attrName>
                                        </p:attrNameLst>
                                      </p:cBhvr>
                                      <p:tavLst>
                                        <p:tav tm="0">
                                          <p:val>
                                            <p:strVal val="#ppt_y"/>
                                          </p:val>
                                        </p:tav>
                                        <p:tav tm="100000">
                                          <p:val>
                                            <p:strVal val="#ppt_y"/>
                                          </p:val>
                                        </p:tav>
                                      </p:tavLst>
                                    </p:anim>
                                  </p:childTnLst>
                                </p:cTn>
                              </p:par>
                            </p:childTnLst>
                          </p:cTn>
                        </p:par>
                      </p:childTnLst>
                    </p:cTn>
                  </p:par>
                  <p:par>
                    <p:cTn id="209" fill="hold">
                      <p:stCondLst>
                        <p:cond delay="indefinite"/>
                      </p:stCondLst>
                      <p:childTnLst>
                        <p:par>
                          <p:cTn id="210" fill="hold">
                            <p:stCondLst>
                              <p:cond delay="0"/>
                            </p:stCondLst>
                            <p:childTnLst>
                              <p:par>
                                <p:cTn id="211" nodeType="clickEffect" fill="hold" presetClass="entr" presetID="2" presetSubtype="8">
                                  <p:stCondLst>
                                    <p:cond delay="0"/>
                                  </p:stCondLst>
                                  <p:childTnLst>
                                    <p:set>
                                      <p:cBhvr>
                                        <p:cTn id="212" dur="1" fill="hold">
                                          <p:stCondLst>
                                            <p:cond delay="0"/>
                                          </p:stCondLst>
                                        </p:cTn>
                                        <p:tgtEl>
                                          <p:spTgt spid="414"/>
                                        </p:tgtEl>
                                        <p:attrNameLst>
                                          <p:attrName>style.visibility</p:attrName>
                                        </p:attrNameLst>
                                      </p:cBhvr>
                                      <p:to>
                                        <p:strVal val="visible"/>
                                      </p:to>
                                    </p:set>
                                    <p:anim calcmode="lin" valueType="num">
                                      <p:cBhvr additive="repl">
                                        <p:cTn id="213" dur="500" fill="hold"/>
                                        <p:tgtEl>
                                          <p:spTgt spid="414"/>
                                        </p:tgtEl>
                                        <p:attrNameLst>
                                          <p:attrName>ppt_x</p:attrName>
                                        </p:attrNameLst>
                                      </p:cBhvr>
                                      <p:tavLst>
                                        <p:tav tm="0">
                                          <p:val>
                                            <p:strVal val="0-#ppt_w/2"/>
                                          </p:val>
                                        </p:tav>
                                        <p:tav tm="100000">
                                          <p:val>
                                            <p:strVal val="#ppt_x"/>
                                          </p:val>
                                        </p:tav>
                                      </p:tavLst>
                                    </p:anim>
                                    <p:anim calcmode="lin" valueType="num">
                                      <p:cBhvr additive="repl">
                                        <p:cTn id="214" dur="500" fill="hold"/>
                                        <p:tgtEl>
                                          <p:spTgt spid="414"/>
                                        </p:tgtEl>
                                        <p:attrNameLst>
                                          <p:attrName>ppt_y</p:attrName>
                                        </p:attrNameLst>
                                      </p:cBhvr>
                                      <p:tavLst>
                                        <p:tav tm="0">
                                          <p:val>
                                            <p:strVal val="#ppt_y"/>
                                          </p:val>
                                        </p:tav>
                                        <p:tav tm="100000">
                                          <p:val>
                                            <p:strVal val="#ppt_y"/>
                                          </p:val>
                                        </p:tav>
                                      </p:tavLst>
                                    </p:anim>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2" name="TextShape 1"/>
          <p:cNvSpPr txBox="1"/>
          <p:nvPr/>
        </p:nvSpPr>
        <p:spPr>
          <a:xfrm>
            <a:off x="457200" y="274680"/>
            <a:ext cx="8229240" cy="1142640"/>
          </a:xfrm>
          <a:prstGeom prst="rect">
            <a:avLst/>
          </a:prstGeom>
          <a:noFill/>
          <a:ln w="9360">
            <a:noFill/>
          </a:ln>
        </p:spPr>
        <p:txBody>
          <a:bodyPr anchor="ctr"/>
          <a:p>
            <a:pPr algn="ctr">
              <a:lnSpc>
                <a:spcPct val="100000"/>
              </a:lnSpc>
            </a:pPr>
            <a:r>
              <a:rPr b="0" lang="en-GB" sz="4400" spc="-1" strike="noStrike">
                <a:solidFill>
                  <a:srgbClr val="000000"/>
                </a:solidFill>
                <a:latin typeface="Calibri"/>
                <a:ea typeface="Noto Sans CJK SC"/>
              </a:rPr>
              <a:t>What is a database</a:t>
            </a:r>
            <a:endParaRPr b="0" lang="en-GB" sz="4400" spc="-1" strike="noStrike">
              <a:solidFill>
                <a:srgbClr val="000000"/>
              </a:solidFill>
              <a:latin typeface="Arial"/>
            </a:endParaRPr>
          </a:p>
        </p:txBody>
      </p:sp>
      <p:sp>
        <p:nvSpPr>
          <p:cNvPr id="293" name="CustomShape 2"/>
          <p:cNvSpPr/>
          <p:nvPr/>
        </p:nvSpPr>
        <p:spPr>
          <a:xfrm>
            <a:off x="457200" y="1600200"/>
            <a:ext cx="8229240" cy="4525560"/>
          </a:xfrm>
          <a:prstGeom prst="rect">
            <a:avLst/>
          </a:prstGeom>
          <a:noFill/>
          <a:ln w="9360">
            <a:noFill/>
          </a:ln>
        </p:spPr>
        <p:style>
          <a:lnRef idx="0"/>
          <a:fillRef idx="0"/>
          <a:effectRef idx="0"/>
          <a:fontRef idx="minor"/>
        </p:style>
        <p:txBody>
          <a:bodyPr/>
          <a:p>
            <a:pPr marL="1800">
              <a:lnSpc>
                <a:spcPct val="90000"/>
              </a:lnSpc>
              <a:spcBef>
                <a:spcPts val="649"/>
              </a:spcBef>
            </a:pPr>
            <a:r>
              <a:rPr b="0" lang="en-US" sz="3200" spc="-1" strike="noStrike">
                <a:solidFill>
                  <a:srgbClr val="000000"/>
                </a:solidFill>
                <a:latin typeface="Calibri"/>
                <a:ea typeface="Noto Sans CJK SC"/>
              </a:rPr>
              <a:t>A database is any organized collection of data. Some examples of databases you may encounter in your daily life are: </a:t>
            </a:r>
            <a:endParaRPr b="0" lang="en-US" sz="3200" spc="-1" strike="noStrike">
              <a:latin typeface="Arial"/>
            </a:endParaRPr>
          </a:p>
          <a:p>
            <a:pPr lvl="1" marL="743040" indent="-283320">
              <a:lnSpc>
                <a:spcPct val="90000"/>
              </a:lnSpc>
              <a:spcBef>
                <a:spcPts val="564"/>
              </a:spcBef>
              <a:buClr>
                <a:srgbClr val="000000"/>
              </a:buClr>
              <a:buFont typeface="Arial"/>
              <a:buChar char="–"/>
            </a:pPr>
            <a:r>
              <a:rPr b="0" lang="en-US" sz="2800" spc="-1" strike="noStrike">
                <a:solidFill>
                  <a:srgbClr val="000000"/>
                </a:solidFill>
                <a:latin typeface="Calibri"/>
                <a:ea typeface="Noto Sans CJK SC"/>
              </a:rPr>
              <a:t>a telephone book </a:t>
            </a:r>
            <a:endParaRPr b="0" lang="en-US" sz="2800" spc="-1" strike="noStrike">
              <a:latin typeface="Arial"/>
            </a:endParaRPr>
          </a:p>
          <a:p>
            <a:pPr lvl="1" marL="743040" indent="-283320">
              <a:lnSpc>
                <a:spcPct val="90000"/>
              </a:lnSpc>
              <a:spcBef>
                <a:spcPts val="564"/>
              </a:spcBef>
              <a:buClr>
                <a:srgbClr val="000000"/>
              </a:buClr>
              <a:buFont typeface="Arial"/>
              <a:buChar char="–"/>
            </a:pPr>
            <a:r>
              <a:rPr b="0" lang="en-US" sz="2800" spc="-1" strike="noStrike">
                <a:solidFill>
                  <a:srgbClr val="000000"/>
                </a:solidFill>
                <a:latin typeface="Calibri"/>
                <a:ea typeface="Noto Sans CJK SC"/>
              </a:rPr>
              <a:t>T.V. Guide </a:t>
            </a:r>
            <a:endParaRPr b="0" lang="en-US" sz="2800" spc="-1" strike="noStrike">
              <a:latin typeface="Arial"/>
            </a:endParaRPr>
          </a:p>
          <a:p>
            <a:pPr lvl="1" marL="743040" indent="-283320">
              <a:lnSpc>
                <a:spcPct val="90000"/>
              </a:lnSpc>
              <a:spcBef>
                <a:spcPts val="564"/>
              </a:spcBef>
              <a:buClr>
                <a:srgbClr val="000000"/>
              </a:buClr>
              <a:buFont typeface="Arial"/>
              <a:buChar char="–"/>
            </a:pPr>
            <a:r>
              <a:rPr b="0" lang="en-US" sz="2800" spc="-1" strike="noStrike">
                <a:solidFill>
                  <a:srgbClr val="000000"/>
                </a:solidFill>
                <a:latin typeface="Calibri"/>
                <a:ea typeface="Noto Sans CJK SC"/>
              </a:rPr>
              <a:t>airline reservation system </a:t>
            </a:r>
            <a:endParaRPr b="0" lang="en-US" sz="2800" spc="-1" strike="noStrike">
              <a:latin typeface="Arial"/>
            </a:endParaRPr>
          </a:p>
          <a:p>
            <a:pPr lvl="1" marL="743040" indent="-283320">
              <a:lnSpc>
                <a:spcPct val="90000"/>
              </a:lnSpc>
              <a:spcBef>
                <a:spcPts val="564"/>
              </a:spcBef>
              <a:buClr>
                <a:srgbClr val="000000"/>
              </a:buClr>
              <a:buFont typeface="Arial"/>
              <a:buChar char="–"/>
            </a:pPr>
            <a:r>
              <a:rPr b="0" lang="en-US" sz="2800" spc="-1" strike="noStrike">
                <a:solidFill>
                  <a:srgbClr val="000000"/>
                </a:solidFill>
                <a:latin typeface="Calibri"/>
                <a:ea typeface="Noto Sans CJK SC"/>
              </a:rPr>
              <a:t>motor vehicle registration records </a:t>
            </a:r>
            <a:endParaRPr b="0" lang="en-US" sz="2800" spc="-1" strike="noStrike">
              <a:latin typeface="Arial"/>
            </a:endParaRPr>
          </a:p>
          <a:p>
            <a:pPr lvl="1" marL="743040" indent="-283320">
              <a:lnSpc>
                <a:spcPct val="90000"/>
              </a:lnSpc>
              <a:spcBef>
                <a:spcPts val="564"/>
              </a:spcBef>
              <a:buClr>
                <a:srgbClr val="000000"/>
              </a:buClr>
              <a:buFont typeface="Arial"/>
              <a:buChar char="–"/>
            </a:pPr>
            <a:r>
              <a:rPr b="0" lang="en-US" sz="2800" spc="-1" strike="noStrike">
                <a:solidFill>
                  <a:srgbClr val="000000"/>
                </a:solidFill>
                <a:latin typeface="Calibri"/>
                <a:ea typeface="Noto Sans CJK SC"/>
              </a:rPr>
              <a:t>papers in your filing cabinet </a:t>
            </a:r>
            <a:endParaRPr b="0" lang="en-US" sz="2800" spc="-1" strike="noStrike">
              <a:latin typeface="Arial"/>
            </a:endParaRPr>
          </a:p>
          <a:p>
            <a:pPr lvl="1" marL="743040" indent="-283320">
              <a:lnSpc>
                <a:spcPct val="90000"/>
              </a:lnSpc>
              <a:spcBef>
                <a:spcPts val="564"/>
              </a:spcBef>
              <a:buClr>
                <a:srgbClr val="000000"/>
              </a:buClr>
              <a:buFont typeface="Arial"/>
              <a:buChar char="–"/>
            </a:pPr>
            <a:r>
              <a:rPr b="0" lang="en-US" sz="2800" spc="-1" strike="noStrike">
                <a:solidFill>
                  <a:srgbClr val="000000"/>
                </a:solidFill>
                <a:latin typeface="Calibri"/>
                <a:ea typeface="Noto Sans CJK SC"/>
              </a:rPr>
              <a:t>files on your computer hard drive.  </a:t>
            </a:r>
            <a:endParaRPr b="0" lang="en-US" sz="2800" spc="-1" strike="noStrike">
              <a:latin typeface="Arial"/>
            </a:endParaRPr>
          </a:p>
          <a:p>
            <a:pPr marL="1800">
              <a:lnSpc>
                <a:spcPct val="90000"/>
              </a:lnSpc>
              <a:spcBef>
                <a:spcPts val="649"/>
              </a:spcBef>
            </a:pPr>
            <a:endParaRPr b="0" lang="en-US" sz="2800" spc="-1" strike="noStrike">
              <a:latin typeface="Arial"/>
            </a:endParaRPr>
          </a:p>
        </p:txBody>
      </p:sp>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418" name="Picture 26624" descr=""/>
          <p:cNvPicPr/>
          <p:nvPr/>
        </p:nvPicPr>
        <p:blipFill>
          <a:blip r:embed="rId1"/>
          <a:stretch/>
        </p:blipFill>
        <p:spPr>
          <a:xfrm>
            <a:off x="609480" y="1143000"/>
            <a:ext cx="3733560" cy="2091960"/>
          </a:xfrm>
          <a:prstGeom prst="rect">
            <a:avLst/>
          </a:prstGeom>
          <a:ln w="9360">
            <a:noFill/>
          </a:ln>
        </p:spPr>
      </p:pic>
      <p:pic>
        <p:nvPicPr>
          <p:cNvPr id="419" name="Picture 26625" descr=""/>
          <p:cNvPicPr/>
          <p:nvPr/>
        </p:nvPicPr>
        <p:blipFill>
          <a:blip r:embed="rId2"/>
          <a:stretch/>
        </p:blipFill>
        <p:spPr>
          <a:xfrm>
            <a:off x="4572000" y="1066680"/>
            <a:ext cx="3504960" cy="2055600"/>
          </a:xfrm>
          <a:prstGeom prst="rect">
            <a:avLst/>
          </a:prstGeom>
          <a:ln w="9360">
            <a:noFill/>
          </a:ln>
        </p:spPr>
      </p:pic>
      <p:pic>
        <p:nvPicPr>
          <p:cNvPr id="420" name="Picture 26626" descr=""/>
          <p:cNvPicPr/>
          <p:nvPr/>
        </p:nvPicPr>
        <p:blipFill>
          <a:blip r:embed="rId3"/>
          <a:stretch/>
        </p:blipFill>
        <p:spPr>
          <a:xfrm>
            <a:off x="1219320" y="3429000"/>
            <a:ext cx="6095520" cy="2091960"/>
          </a:xfrm>
          <a:prstGeom prst="rect">
            <a:avLst/>
          </a:prstGeom>
          <a:ln w="9360">
            <a:noFill/>
          </a:ln>
        </p:spPr>
      </p:pic>
      <p:sp>
        <p:nvSpPr>
          <p:cNvPr id="421" name="CustomShape 1"/>
          <p:cNvSpPr/>
          <p:nvPr/>
        </p:nvSpPr>
        <p:spPr>
          <a:xfrm>
            <a:off x="457200" y="5638680"/>
            <a:ext cx="7619760" cy="639000"/>
          </a:xfrm>
          <a:prstGeom prst="rect">
            <a:avLst/>
          </a:prstGeom>
          <a:noFill/>
          <a:ln w="9360">
            <a:noFill/>
          </a:ln>
        </p:spPr>
        <p:style>
          <a:lnRef idx="0"/>
          <a:fillRef idx="0"/>
          <a:effectRef idx="0"/>
          <a:fontRef idx="minor"/>
        </p:style>
        <p:txBody>
          <a:bodyPr lIns="90000" rIns="90000" tIns="45000" bIns="45000"/>
          <a:p>
            <a:pPr>
              <a:lnSpc>
                <a:spcPct val="100000"/>
              </a:lnSpc>
              <a:spcBef>
                <a:spcPts val="901"/>
              </a:spcBef>
            </a:pPr>
            <a:r>
              <a:rPr b="0" lang="en-US" sz="1800" spc="-1" strike="noStrike">
                <a:solidFill>
                  <a:srgbClr val="000000"/>
                </a:solidFill>
                <a:latin typeface="Calibri"/>
                <a:ea typeface="Noto Sans CJK SC"/>
              </a:rPr>
              <a:t>Find the name and hire date of the manager working on the sales manual  project</a:t>
            </a:r>
            <a:endParaRPr b="0" lang="en-US" sz="1800" spc="-1" strike="noStrike">
              <a:latin typeface="Arial"/>
            </a:endParaRPr>
          </a:p>
        </p:txBody>
      </p:sp>
      <p:sp>
        <p:nvSpPr>
          <p:cNvPr id="422" name="Line 2"/>
          <p:cNvSpPr/>
          <p:nvPr/>
        </p:nvSpPr>
        <p:spPr>
          <a:xfrm>
            <a:off x="2438280" y="1066680"/>
            <a:ext cx="1440" cy="1523880"/>
          </a:xfrm>
          <a:prstGeom prst="line">
            <a:avLst/>
          </a:prstGeom>
          <a:ln w="38160">
            <a:solidFill>
              <a:srgbClr val="ff0000"/>
            </a:solidFill>
            <a:round/>
            <a:tailEnd len="med" type="triangle" w="med"/>
          </a:ln>
        </p:spPr>
        <p:style>
          <a:lnRef idx="0"/>
          <a:fillRef idx="0"/>
          <a:effectRef idx="0"/>
          <a:fontRef idx="minor"/>
        </p:style>
      </p:sp>
      <p:sp>
        <p:nvSpPr>
          <p:cNvPr id="423" name="CustomShape 3"/>
          <p:cNvSpPr/>
          <p:nvPr/>
        </p:nvSpPr>
        <p:spPr>
          <a:xfrm>
            <a:off x="1905120" y="2590920"/>
            <a:ext cx="2285640" cy="533160"/>
          </a:xfrm>
          <a:prstGeom prst="rect">
            <a:avLst/>
          </a:prstGeom>
          <a:noFill/>
          <a:ln w="25560">
            <a:solidFill>
              <a:srgbClr val="ff0000"/>
            </a:solidFill>
            <a:miter/>
          </a:ln>
        </p:spPr>
        <p:style>
          <a:lnRef idx="0"/>
          <a:fillRef idx="0"/>
          <a:effectRef idx="0"/>
          <a:fontRef idx="minor"/>
        </p:style>
      </p:sp>
      <p:sp>
        <p:nvSpPr>
          <p:cNvPr id="424" name="CustomShape 4"/>
          <p:cNvSpPr/>
          <p:nvPr/>
        </p:nvSpPr>
        <p:spPr>
          <a:xfrm>
            <a:off x="3657600" y="533520"/>
            <a:ext cx="1523520" cy="2945880"/>
          </a:xfrm>
          <a:custGeom>
            <a:avLst/>
            <a:gdLst/>
            <a:ahLst/>
            <a:rect l="l" t="t" r="r" b="b"/>
            <a:pathLst>
              <a:path w="960" h="1856">
                <a:moveTo>
                  <a:pt x="0" y="1552"/>
                </a:moveTo>
                <a:cubicBezTo>
                  <a:pt x="152" y="1704"/>
                  <a:pt x="304" y="1856"/>
                  <a:pt x="384" y="1744"/>
                </a:cubicBezTo>
                <a:cubicBezTo>
                  <a:pt x="464" y="1632"/>
                  <a:pt x="456" y="1152"/>
                  <a:pt x="480" y="880"/>
                </a:cubicBezTo>
                <a:cubicBezTo>
                  <a:pt x="504" y="608"/>
                  <a:pt x="464" y="224"/>
                  <a:pt x="528" y="112"/>
                </a:cubicBezTo>
                <a:cubicBezTo>
                  <a:pt x="592" y="0"/>
                  <a:pt x="792" y="32"/>
                  <a:pt x="864" y="208"/>
                </a:cubicBezTo>
                <a:cubicBezTo>
                  <a:pt x="936" y="384"/>
                  <a:pt x="948" y="776"/>
                  <a:pt x="960" y="1168"/>
                </a:cubicBezTo>
              </a:path>
            </a:pathLst>
          </a:custGeom>
          <a:noFill/>
          <a:ln w="38160">
            <a:solidFill>
              <a:srgbClr val="ff0000"/>
            </a:solidFill>
            <a:round/>
            <a:tailEnd len="med" type="triangle" w="med"/>
          </a:ln>
        </p:spPr>
        <p:style>
          <a:lnRef idx="0"/>
          <a:fillRef idx="0"/>
          <a:effectRef idx="0"/>
          <a:fontRef idx="minor"/>
        </p:style>
      </p:sp>
      <p:sp>
        <p:nvSpPr>
          <p:cNvPr id="425" name="CustomShape 5"/>
          <p:cNvSpPr/>
          <p:nvPr/>
        </p:nvSpPr>
        <p:spPr>
          <a:xfrm>
            <a:off x="4724280" y="2514600"/>
            <a:ext cx="3200040" cy="533160"/>
          </a:xfrm>
          <a:prstGeom prst="rect">
            <a:avLst/>
          </a:prstGeom>
          <a:noFill/>
          <a:ln w="25560">
            <a:solidFill>
              <a:srgbClr val="ff0000"/>
            </a:solidFill>
            <a:miter/>
          </a:ln>
        </p:spPr>
        <p:style>
          <a:lnRef idx="0"/>
          <a:fillRef idx="0"/>
          <a:effectRef idx="0"/>
          <a:fontRef idx="minor"/>
        </p:style>
      </p:sp>
      <p:sp>
        <p:nvSpPr>
          <p:cNvPr id="426" name="CustomShape 6"/>
          <p:cNvSpPr/>
          <p:nvPr/>
        </p:nvSpPr>
        <p:spPr>
          <a:xfrm>
            <a:off x="546120" y="2895480"/>
            <a:ext cx="6908400" cy="2361960"/>
          </a:xfrm>
          <a:custGeom>
            <a:avLst/>
            <a:gdLst/>
            <a:ahLst/>
            <a:rect l="l" t="t" r="r" b="b"/>
            <a:pathLst>
              <a:path w="4352" h="1488">
                <a:moveTo>
                  <a:pt x="4264" y="0"/>
                </a:moveTo>
                <a:cubicBezTo>
                  <a:pt x="4308" y="128"/>
                  <a:pt x="4352" y="256"/>
                  <a:pt x="4120" y="336"/>
                </a:cubicBezTo>
                <a:cubicBezTo>
                  <a:pt x="3888" y="416"/>
                  <a:pt x="3384" y="472"/>
                  <a:pt x="2872" y="480"/>
                </a:cubicBezTo>
                <a:cubicBezTo>
                  <a:pt x="2360" y="488"/>
                  <a:pt x="1472" y="384"/>
                  <a:pt x="1048" y="384"/>
                </a:cubicBezTo>
                <a:cubicBezTo>
                  <a:pt x="624" y="384"/>
                  <a:pt x="488" y="424"/>
                  <a:pt x="328" y="480"/>
                </a:cubicBezTo>
                <a:cubicBezTo>
                  <a:pt x="168" y="536"/>
                  <a:pt x="128" y="608"/>
                  <a:pt x="88" y="720"/>
                </a:cubicBezTo>
                <a:cubicBezTo>
                  <a:pt x="48" y="832"/>
                  <a:pt x="0" y="1024"/>
                  <a:pt x="88" y="1152"/>
                </a:cubicBezTo>
                <a:cubicBezTo>
                  <a:pt x="176" y="1280"/>
                  <a:pt x="396" y="1384"/>
                  <a:pt x="616" y="1488"/>
                </a:cubicBezTo>
              </a:path>
            </a:pathLst>
          </a:custGeom>
          <a:noFill/>
          <a:ln w="38160">
            <a:solidFill>
              <a:srgbClr val="ff0000"/>
            </a:solidFill>
            <a:round/>
            <a:tailEnd len="med" type="triangle" w="med"/>
          </a:ln>
        </p:spPr>
        <p:style>
          <a:lnRef idx="0"/>
          <a:fillRef idx="0"/>
          <a:effectRef idx="0"/>
          <a:fontRef idx="minor"/>
        </p:style>
      </p:sp>
      <p:sp>
        <p:nvSpPr>
          <p:cNvPr id="427" name="CustomShape 7"/>
          <p:cNvSpPr/>
          <p:nvPr/>
        </p:nvSpPr>
        <p:spPr>
          <a:xfrm>
            <a:off x="1371600" y="4952880"/>
            <a:ext cx="4800240" cy="533160"/>
          </a:xfrm>
          <a:prstGeom prst="rect">
            <a:avLst/>
          </a:prstGeom>
          <a:noFill/>
          <a:ln w="25560">
            <a:solidFill>
              <a:srgbClr val="ff0000"/>
            </a:solidFill>
            <a:miter/>
          </a:ln>
        </p:spPr>
        <p:style>
          <a:lnRef idx="0"/>
          <a:fillRef idx="0"/>
          <a:effectRef idx="0"/>
          <a:fontRef idx="minor"/>
        </p:style>
      </p:sp>
      <p:sp>
        <p:nvSpPr>
          <p:cNvPr id="428" name="CustomShape 8"/>
          <p:cNvSpPr/>
          <p:nvPr/>
        </p:nvSpPr>
        <p:spPr>
          <a:xfrm>
            <a:off x="2819520" y="5105520"/>
            <a:ext cx="685440" cy="304560"/>
          </a:xfrm>
          <a:prstGeom prst="rect">
            <a:avLst/>
          </a:prstGeom>
          <a:noFill/>
          <a:ln w="25560">
            <a:solidFill>
              <a:srgbClr val="ff0000"/>
            </a:solidFill>
            <a:miter/>
          </a:ln>
        </p:spPr>
        <p:style>
          <a:lnRef idx="0"/>
          <a:fillRef idx="0"/>
          <a:effectRef idx="0"/>
          <a:fontRef idx="minor"/>
        </p:style>
      </p:sp>
      <p:sp>
        <p:nvSpPr>
          <p:cNvPr id="429" name="CustomShape 9"/>
          <p:cNvSpPr/>
          <p:nvPr/>
        </p:nvSpPr>
        <p:spPr>
          <a:xfrm>
            <a:off x="4952880" y="5105520"/>
            <a:ext cx="990360" cy="304560"/>
          </a:xfrm>
          <a:prstGeom prst="rect">
            <a:avLst/>
          </a:prstGeom>
          <a:noFill/>
          <a:ln w="25560">
            <a:solidFill>
              <a:srgbClr val="ff0000"/>
            </a:solidFill>
            <a:miter/>
          </a:ln>
        </p:spPr>
        <p:style>
          <a:lnRef idx="0"/>
          <a:fillRef idx="0"/>
          <a:effectRef idx="0"/>
          <a:fontRef idx="minor"/>
        </p:style>
      </p:sp>
    </p:spTree>
  </p:cSld>
  <p:timing>
    <p:tnLst>
      <p:par>
        <p:cTn id="215" dur="indefinite" restart="never" nodeType="tmRoot">
          <p:childTnLst>
            <p:seq>
              <p:cTn id="216" dur="indefinite" nodeType="mainSeq">
                <p:childTnLst>
                  <p:par>
                    <p:cTn id="217" fill="hold">
                      <p:stCondLst>
                        <p:cond delay="indefinite"/>
                      </p:stCondLst>
                      <p:childTnLst>
                        <p:par>
                          <p:cTn id="218" fill="hold">
                            <p:stCondLst>
                              <p:cond delay="0"/>
                            </p:stCondLst>
                            <p:childTnLst>
                              <p:par>
                                <p:cTn id="219" nodeType="clickEffect" fill="hold" presetClass="entr" presetID="2" presetSubtype="8">
                                  <p:stCondLst>
                                    <p:cond delay="0"/>
                                  </p:stCondLst>
                                  <p:childTnLst>
                                    <p:set>
                                      <p:cBhvr>
                                        <p:cTn id="220" dur="1" fill="hold">
                                          <p:stCondLst>
                                            <p:cond delay="0"/>
                                          </p:stCondLst>
                                        </p:cTn>
                                        <p:tgtEl>
                                          <p:spTgt spid="421"/>
                                        </p:tgtEl>
                                        <p:attrNameLst>
                                          <p:attrName>style.visibility</p:attrName>
                                        </p:attrNameLst>
                                      </p:cBhvr>
                                      <p:to>
                                        <p:strVal val="visible"/>
                                      </p:to>
                                    </p:set>
                                    <p:anim calcmode="lin" valueType="num">
                                      <p:cBhvr additive="repl">
                                        <p:cTn id="221" dur="500" fill="hold"/>
                                        <p:tgtEl>
                                          <p:spTgt spid="421"/>
                                        </p:tgtEl>
                                        <p:attrNameLst>
                                          <p:attrName>ppt_x</p:attrName>
                                        </p:attrNameLst>
                                      </p:cBhvr>
                                      <p:tavLst>
                                        <p:tav tm="0">
                                          <p:val>
                                            <p:strVal val="0-#ppt_w/2"/>
                                          </p:val>
                                        </p:tav>
                                        <p:tav tm="100000">
                                          <p:val>
                                            <p:strVal val="#ppt_x"/>
                                          </p:val>
                                        </p:tav>
                                      </p:tavLst>
                                    </p:anim>
                                    <p:anim calcmode="lin" valueType="num">
                                      <p:cBhvr additive="repl">
                                        <p:cTn id="222" dur="500" fill="hold"/>
                                        <p:tgtEl>
                                          <p:spTgt spid="421"/>
                                        </p:tgtEl>
                                        <p:attrNameLst>
                                          <p:attrName>ppt_y</p:attrName>
                                        </p:attrNameLst>
                                      </p:cBhvr>
                                      <p:tavLst>
                                        <p:tav tm="0">
                                          <p:val>
                                            <p:strVal val="#ppt_y"/>
                                          </p:val>
                                        </p:tav>
                                        <p:tav tm="100000">
                                          <p:val>
                                            <p:strVal val="#ppt_y"/>
                                          </p:val>
                                        </p:tav>
                                      </p:tavLst>
                                    </p:anim>
                                  </p:childTnLst>
                                </p:cTn>
                              </p:par>
                            </p:childTnLst>
                          </p:cTn>
                        </p:par>
                      </p:childTnLst>
                    </p:cTn>
                  </p:par>
                  <p:par>
                    <p:cTn id="223" fill="hold">
                      <p:stCondLst>
                        <p:cond delay="indefinite"/>
                      </p:stCondLst>
                      <p:childTnLst>
                        <p:par>
                          <p:cTn id="224" fill="hold">
                            <p:stCondLst>
                              <p:cond delay="0"/>
                            </p:stCondLst>
                            <p:childTnLst>
                              <p:par>
                                <p:cTn id="225" nodeType="clickEffect" fill="hold" presetClass="entr" presetID="2" presetSubtype="8">
                                  <p:stCondLst>
                                    <p:cond delay="0"/>
                                  </p:stCondLst>
                                  <p:childTnLst>
                                    <p:set>
                                      <p:cBhvr>
                                        <p:cTn id="226" dur="1" fill="hold">
                                          <p:stCondLst>
                                            <p:cond delay="0"/>
                                          </p:stCondLst>
                                        </p:cTn>
                                        <p:tgtEl>
                                          <p:spTgt spid="422"/>
                                        </p:tgtEl>
                                        <p:attrNameLst>
                                          <p:attrName>style.visibility</p:attrName>
                                        </p:attrNameLst>
                                      </p:cBhvr>
                                      <p:to>
                                        <p:strVal val="visible"/>
                                      </p:to>
                                    </p:set>
                                    <p:anim calcmode="lin" valueType="num">
                                      <p:cBhvr additive="repl">
                                        <p:cTn id="227" dur="500" fill="hold"/>
                                        <p:tgtEl>
                                          <p:spTgt spid="422"/>
                                        </p:tgtEl>
                                        <p:attrNameLst>
                                          <p:attrName>ppt_x</p:attrName>
                                        </p:attrNameLst>
                                      </p:cBhvr>
                                      <p:tavLst>
                                        <p:tav tm="0">
                                          <p:val>
                                            <p:strVal val="0-#ppt_w/2"/>
                                          </p:val>
                                        </p:tav>
                                        <p:tav tm="100000">
                                          <p:val>
                                            <p:strVal val="#ppt_x"/>
                                          </p:val>
                                        </p:tav>
                                      </p:tavLst>
                                    </p:anim>
                                    <p:anim calcmode="lin" valueType="num">
                                      <p:cBhvr additive="repl">
                                        <p:cTn id="228" dur="500" fill="hold"/>
                                        <p:tgtEl>
                                          <p:spTgt spid="422"/>
                                        </p:tgtEl>
                                        <p:attrNameLst>
                                          <p:attrName>ppt_y</p:attrName>
                                        </p:attrNameLst>
                                      </p:cBhvr>
                                      <p:tavLst>
                                        <p:tav tm="0">
                                          <p:val>
                                            <p:strVal val="#ppt_y"/>
                                          </p:val>
                                        </p:tav>
                                        <p:tav tm="100000">
                                          <p:val>
                                            <p:strVal val="#ppt_y"/>
                                          </p:val>
                                        </p:tav>
                                      </p:tavLst>
                                    </p:anim>
                                  </p:childTnLst>
                                </p:cTn>
                              </p:par>
                            </p:childTnLst>
                          </p:cTn>
                        </p:par>
                      </p:childTnLst>
                    </p:cTn>
                  </p:par>
                  <p:par>
                    <p:cTn id="229" fill="hold">
                      <p:stCondLst>
                        <p:cond delay="indefinite"/>
                      </p:stCondLst>
                      <p:childTnLst>
                        <p:par>
                          <p:cTn id="230" fill="hold">
                            <p:stCondLst>
                              <p:cond delay="0"/>
                            </p:stCondLst>
                            <p:childTnLst>
                              <p:par>
                                <p:cTn id="231" nodeType="clickEffect" fill="hold" presetClass="entr" presetID="2" presetSubtype="8">
                                  <p:stCondLst>
                                    <p:cond delay="0"/>
                                  </p:stCondLst>
                                  <p:childTnLst>
                                    <p:set>
                                      <p:cBhvr>
                                        <p:cTn id="232" dur="1" fill="hold">
                                          <p:stCondLst>
                                            <p:cond delay="0"/>
                                          </p:stCondLst>
                                        </p:cTn>
                                        <p:tgtEl>
                                          <p:spTgt spid="423"/>
                                        </p:tgtEl>
                                        <p:attrNameLst>
                                          <p:attrName>style.visibility</p:attrName>
                                        </p:attrNameLst>
                                      </p:cBhvr>
                                      <p:to>
                                        <p:strVal val="visible"/>
                                      </p:to>
                                    </p:set>
                                    <p:anim calcmode="lin" valueType="num">
                                      <p:cBhvr additive="repl">
                                        <p:cTn id="233" dur="500" fill="hold"/>
                                        <p:tgtEl>
                                          <p:spTgt spid="423"/>
                                        </p:tgtEl>
                                        <p:attrNameLst>
                                          <p:attrName>ppt_x</p:attrName>
                                        </p:attrNameLst>
                                      </p:cBhvr>
                                      <p:tavLst>
                                        <p:tav tm="0">
                                          <p:val>
                                            <p:strVal val="0-#ppt_w/2"/>
                                          </p:val>
                                        </p:tav>
                                        <p:tav tm="100000">
                                          <p:val>
                                            <p:strVal val="#ppt_x"/>
                                          </p:val>
                                        </p:tav>
                                      </p:tavLst>
                                    </p:anim>
                                    <p:anim calcmode="lin" valueType="num">
                                      <p:cBhvr additive="repl">
                                        <p:cTn id="234" dur="500" fill="hold"/>
                                        <p:tgtEl>
                                          <p:spTgt spid="423"/>
                                        </p:tgtEl>
                                        <p:attrNameLst>
                                          <p:attrName>ppt_y</p:attrName>
                                        </p:attrNameLst>
                                      </p:cBhvr>
                                      <p:tavLst>
                                        <p:tav tm="0">
                                          <p:val>
                                            <p:strVal val="#ppt_y"/>
                                          </p:val>
                                        </p:tav>
                                        <p:tav tm="100000">
                                          <p:val>
                                            <p:strVal val="#ppt_y"/>
                                          </p:val>
                                        </p:tav>
                                      </p:tavLst>
                                    </p:anim>
                                  </p:childTnLst>
                                </p:cTn>
                              </p:par>
                            </p:childTnLst>
                          </p:cTn>
                        </p:par>
                      </p:childTnLst>
                    </p:cTn>
                  </p:par>
                  <p:par>
                    <p:cTn id="235" fill="hold">
                      <p:stCondLst>
                        <p:cond delay="indefinite"/>
                      </p:stCondLst>
                      <p:childTnLst>
                        <p:par>
                          <p:cTn id="236" fill="hold">
                            <p:stCondLst>
                              <p:cond delay="0"/>
                            </p:stCondLst>
                            <p:childTnLst>
                              <p:par>
                                <p:cTn id="237" nodeType="clickEffect" fill="hold" presetClass="entr" presetID="2" presetSubtype="8">
                                  <p:stCondLst>
                                    <p:cond delay="0"/>
                                  </p:stCondLst>
                                  <p:childTnLst>
                                    <p:set>
                                      <p:cBhvr>
                                        <p:cTn id="238" dur="1" fill="hold">
                                          <p:stCondLst>
                                            <p:cond delay="0"/>
                                          </p:stCondLst>
                                        </p:cTn>
                                        <p:tgtEl>
                                          <p:spTgt spid="424"/>
                                        </p:tgtEl>
                                        <p:attrNameLst>
                                          <p:attrName>style.visibility</p:attrName>
                                        </p:attrNameLst>
                                      </p:cBhvr>
                                      <p:to>
                                        <p:strVal val="visible"/>
                                      </p:to>
                                    </p:set>
                                    <p:anim calcmode="lin" valueType="num">
                                      <p:cBhvr additive="repl">
                                        <p:cTn id="239" dur="500" fill="hold"/>
                                        <p:tgtEl>
                                          <p:spTgt spid="424"/>
                                        </p:tgtEl>
                                        <p:attrNameLst>
                                          <p:attrName>ppt_x</p:attrName>
                                        </p:attrNameLst>
                                      </p:cBhvr>
                                      <p:tavLst>
                                        <p:tav tm="0">
                                          <p:val>
                                            <p:strVal val="0-#ppt_w/2"/>
                                          </p:val>
                                        </p:tav>
                                        <p:tav tm="100000">
                                          <p:val>
                                            <p:strVal val="#ppt_x"/>
                                          </p:val>
                                        </p:tav>
                                      </p:tavLst>
                                    </p:anim>
                                    <p:anim calcmode="lin" valueType="num">
                                      <p:cBhvr additive="repl">
                                        <p:cTn id="240" dur="500" fill="hold"/>
                                        <p:tgtEl>
                                          <p:spTgt spid="424"/>
                                        </p:tgtEl>
                                        <p:attrNameLst>
                                          <p:attrName>ppt_y</p:attrName>
                                        </p:attrNameLst>
                                      </p:cBhvr>
                                      <p:tavLst>
                                        <p:tav tm="0">
                                          <p:val>
                                            <p:strVal val="#ppt_y"/>
                                          </p:val>
                                        </p:tav>
                                        <p:tav tm="100000">
                                          <p:val>
                                            <p:strVal val="#ppt_y"/>
                                          </p:val>
                                        </p:tav>
                                      </p:tavLst>
                                    </p:anim>
                                  </p:childTnLst>
                                </p:cTn>
                              </p:par>
                            </p:childTnLst>
                          </p:cTn>
                        </p:par>
                      </p:childTnLst>
                    </p:cTn>
                  </p:par>
                  <p:par>
                    <p:cTn id="241" fill="hold">
                      <p:stCondLst>
                        <p:cond delay="indefinite"/>
                      </p:stCondLst>
                      <p:childTnLst>
                        <p:par>
                          <p:cTn id="242" fill="hold">
                            <p:stCondLst>
                              <p:cond delay="0"/>
                            </p:stCondLst>
                            <p:childTnLst>
                              <p:par>
                                <p:cTn id="243" nodeType="clickEffect" fill="hold" presetClass="entr" presetID="2" presetSubtype="8">
                                  <p:stCondLst>
                                    <p:cond delay="0"/>
                                  </p:stCondLst>
                                  <p:childTnLst>
                                    <p:set>
                                      <p:cBhvr>
                                        <p:cTn id="244" dur="1" fill="hold">
                                          <p:stCondLst>
                                            <p:cond delay="0"/>
                                          </p:stCondLst>
                                        </p:cTn>
                                        <p:tgtEl>
                                          <p:spTgt spid="425"/>
                                        </p:tgtEl>
                                        <p:attrNameLst>
                                          <p:attrName>style.visibility</p:attrName>
                                        </p:attrNameLst>
                                      </p:cBhvr>
                                      <p:to>
                                        <p:strVal val="visible"/>
                                      </p:to>
                                    </p:set>
                                    <p:anim calcmode="lin" valueType="num">
                                      <p:cBhvr additive="repl">
                                        <p:cTn id="245" dur="500" fill="hold"/>
                                        <p:tgtEl>
                                          <p:spTgt spid="425"/>
                                        </p:tgtEl>
                                        <p:attrNameLst>
                                          <p:attrName>ppt_x</p:attrName>
                                        </p:attrNameLst>
                                      </p:cBhvr>
                                      <p:tavLst>
                                        <p:tav tm="0">
                                          <p:val>
                                            <p:strVal val="0-#ppt_w/2"/>
                                          </p:val>
                                        </p:tav>
                                        <p:tav tm="100000">
                                          <p:val>
                                            <p:strVal val="#ppt_x"/>
                                          </p:val>
                                        </p:tav>
                                      </p:tavLst>
                                    </p:anim>
                                    <p:anim calcmode="lin" valueType="num">
                                      <p:cBhvr additive="repl">
                                        <p:cTn id="246" dur="500" fill="hold"/>
                                        <p:tgtEl>
                                          <p:spTgt spid="425"/>
                                        </p:tgtEl>
                                        <p:attrNameLst>
                                          <p:attrName>ppt_y</p:attrName>
                                        </p:attrNameLst>
                                      </p:cBhvr>
                                      <p:tavLst>
                                        <p:tav tm="0">
                                          <p:val>
                                            <p:strVal val="#ppt_y"/>
                                          </p:val>
                                        </p:tav>
                                        <p:tav tm="100000">
                                          <p:val>
                                            <p:strVal val="#ppt_y"/>
                                          </p:val>
                                        </p:tav>
                                      </p:tavLst>
                                    </p:anim>
                                  </p:childTnLst>
                                </p:cTn>
                              </p:par>
                            </p:childTnLst>
                          </p:cTn>
                        </p:par>
                      </p:childTnLst>
                    </p:cTn>
                  </p:par>
                  <p:par>
                    <p:cTn id="247" fill="hold">
                      <p:stCondLst>
                        <p:cond delay="indefinite"/>
                      </p:stCondLst>
                      <p:childTnLst>
                        <p:par>
                          <p:cTn id="248" fill="hold">
                            <p:stCondLst>
                              <p:cond delay="0"/>
                            </p:stCondLst>
                            <p:childTnLst>
                              <p:par>
                                <p:cTn id="249" nodeType="clickEffect" fill="hold" presetClass="entr" presetID="2" presetSubtype="8">
                                  <p:stCondLst>
                                    <p:cond delay="0"/>
                                  </p:stCondLst>
                                  <p:childTnLst>
                                    <p:set>
                                      <p:cBhvr>
                                        <p:cTn id="250" dur="1" fill="hold">
                                          <p:stCondLst>
                                            <p:cond delay="0"/>
                                          </p:stCondLst>
                                        </p:cTn>
                                        <p:tgtEl>
                                          <p:spTgt spid="426"/>
                                        </p:tgtEl>
                                        <p:attrNameLst>
                                          <p:attrName>style.visibility</p:attrName>
                                        </p:attrNameLst>
                                      </p:cBhvr>
                                      <p:to>
                                        <p:strVal val="visible"/>
                                      </p:to>
                                    </p:set>
                                    <p:anim calcmode="lin" valueType="num">
                                      <p:cBhvr additive="repl">
                                        <p:cTn id="251" dur="500" fill="hold"/>
                                        <p:tgtEl>
                                          <p:spTgt spid="426"/>
                                        </p:tgtEl>
                                        <p:attrNameLst>
                                          <p:attrName>ppt_x</p:attrName>
                                        </p:attrNameLst>
                                      </p:cBhvr>
                                      <p:tavLst>
                                        <p:tav tm="0">
                                          <p:val>
                                            <p:strVal val="0-#ppt_w/2"/>
                                          </p:val>
                                        </p:tav>
                                        <p:tav tm="100000">
                                          <p:val>
                                            <p:strVal val="#ppt_x"/>
                                          </p:val>
                                        </p:tav>
                                      </p:tavLst>
                                    </p:anim>
                                    <p:anim calcmode="lin" valueType="num">
                                      <p:cBhvr additive="repl">
                                        <p:cTn id="252" dur="500" fill="hold"/>
                                        <p:tgtEl>
                                          <p:spTgt spid="426"/>
                                        </p:tgtEl>
                                        <p:attrNameLst>
                                          <p:attrName>ppt_y</p:attrName>
                                        </p:attrNameLst>
                                      </p:cBhvr>
                                      <p:tavLst>
                                        <p:tav tm="0">
                                          <p:val>
                                            <p:strVal val="#ppt_y"/>
                                          </p:val>
                                        </p:tav>
                                        <p:tav tm="100000">
                                          <p:val>
                                            <p:strVal val="#ppt_y"/>
                                          </p:val>
                                        </p:tav>
                                      </p:tavLst>
                                    </p:anim>
                                  </p:childTnLst>
                                </p:cTn>
                              </p:par>
                            </p:childTnLst>
                          </p:cTn>
                        </p:par>
                      </p:childTnLst>
                    </p:cTn>
                  </p:par>
                  <p:par>
                    <p:cTn id="253" fill="hold">
                      <p:stCondLst>
                        <p:cond delay="indefinite"/>
                      </p:stCondLst>
                      <p:childTnLst>
                        <p:par>
                          <p:cTn id="254" fill="hold">
                            <p:stCondLst>
                              <p:cond delay="0"/>
                            </p:stCondLst>
                            <p:childTnLst>
                              <p:par>
                                <p:cTn id="255" nodeType="clickEffect" fill="hold" presetClass="entr" presetID="2" presetSubtype="8">
                                  <p:stCondLst>
                                    <p:cond delay="0"/>
                                  </p:stCondLst>
                                  <p:childTnLst>
                                    <p:set>
                                      <p:cBhvr>
                                        <p:cTn id="256" dur="1" fill="hold">
                                          <p:stCondLst>
                                            <p:cond delay="0"/>
                                          </p:stCondLst>
                                        </p:cTn>
                                        <p:tgtEl>
                                          <p:spTgt spid="427"/>
                                        </p:tgtEl>
                                        <p:attrNameLst>
                                          <p:attrName>style.visibility</p:attrName>
                                        </p:attrNameLst>
                                      </p:cBhvr>
                                      <p:to>
                                        <p:strVal val="visible"/>
                                      </p:to>
                                    </p:set>
                                    <p:anim calcmode="lin" valueType="num">
                                      <p:cBhvr additive="repl">
                                        <p:cTn id="257" dur="500" fill="hold"/>
                                        <p:tgtEl>
                                          <p:spTgt spid="427"/>
                                        </p:tgtEl>
                                        <p:attrNameLst>
                                          <p:attrName>ppt_x</p:attrName>
                                        </p:attrNameLst>
                                      </p:cBhvr>
                                      <p:tavLst>
                                        <p:tav tm="0">
                                          <p:val>
                                            <p:strVal val="0-#ppt_w/2"/>
                                          </p:val>
                                        </p:tav>
                                        <p:tav tm="100000">
                                          <p:val>
                                            <p:strVal val="#ppt_x"/>
                                          </p:val>
                                        </p:tav>
                                      </p:tavLst>
                                    </p:anim>
                                    <p:anim calcmode="lin" valueType="num">
                                      <p:cBhvr additive="repl">
                                        <p:cTn id="258" dur="500" fill="hold"/>
                                        <p:tgtEl>
                                          <p:spTgt spid="427"/>
                                        </p:tgtEl>
                                        <p:attrNameLst>
                                          <p:attrName>ppt_y</p:attrName>
                                        </p:attrNameLst>
                                      </p:cBhvr>
                                      <p:tavLst>
                                        <p:tav tm="0">
                                          <p:val>
                                            <p:strVal val="#ppt_y"/>
                                          </p:val>
                                        </p:tav>
                                        <p:tav tm="100000">
                                          <p:val>
                                            <p:strVal val="#ppt_y"/>
                                          </p:val>
                                        </p:tav>
                                      </p:tavLst>
                                    </p:anim>
                                  </p:childTnLst>
                                </p:cTn>
                              </p:par>
                            </p:childTnLst>
                          </p:cTn>
                        </p:par>
                      </p:childTnLst>
                    </p:cTn>
                  </p:par>
                  <p:par>
                    <p:cTn id="259" fill="hold">
                      <p:stCondLst>
                        <p:cond delay="indefinite"/>
                      </p:stCondLst>
                      <p:childTnLst>
                        <p:par>
                          <p:cTn id="260" fill="hold">
                            <p:stCondLst>
                              <p:cond delay="0"/>
                            </p:stCondLst>
                            <p:childTnLst>
                              <p:par>
                                <p:cTn id="261" nodeType="clickEffect" fill="hold" presetClass="entr" presetID="2" presetSubtype="8">
                                  <p:stCondLst>
                                    <p:cond delay="0"/>
                                  </p:stCondLst>
                                  <p:childTnLst>
                                    <p:set>
                                      <p:cBhvr>
                                        <p:cTn id="262" dur="1" fill="hold">
                                          <p:stCondLst>
                                            <p:cond delay="0"/>
                                          </p:stCondLst>
                                        </p:cTn>
                                        <p:tgtEl>
                                          <p:spTgt spid="428"/>
                                        </p:tgtEl>
                                        <p:attrNameLst>
                                          <p:attrName>style.visibility</p:attrName>
                                        </p:attrNameLst>
                                      </p:cBhvr>
                                      <p:to>
                                        <p:strVal val="visible"/>
                                      </p:to>
                                    </p:set>
                                    <p:anim calcmode="lin" valueType="num">
                                      <p:cBhvr additive="repl">
                                        <p:cTn id="263" dur="500" fill="hold"/>
                                        <p:tgtEl>
                                          <p:spTgt spid="428"/>
                                        </p:tgtEl>
                                        <p:attrNameLst>
                                          <p:attrName>ppt_x</p:attrName>
                                        </p:attrNameLst>
                                      </p:cBhvr>
                                      <p:tavLst>
                                        <p:tav tm="0">
                                          <p:val>
                                            <p:strVal val="0-#ppt_w/2"/>
                                          </p:val>
                                        </p:tav>
                                        <p:tav tm="100000">
                                          <p:val>
                                            <p:strVal val="#ppt_x"/>
                                          </p:val>
                                        </p:tav>
                                      </p:tavLst>
                                    </p:anim>
                                    <p:anim calcmode="lin" valueType="num">
                                      <p:cBhvr additive="repl">
                                        <p:cTn id="264" dur="500" fill="hold"/>
                                        <p:tgtEl>
                                          <p:spTgt spid="428"/>
                                        </p:tgtEl>
                                        <p:attrNameLst>
                                          <p:attrName>ppt_y</p:attrName>
                                        </p:attrNameLst>
                                      </p:cBhvr>
                                      <p:tavLst>
                                        <p:tav tm="0">
                                          <p:val>
                                            <p:strVal val="#ppt_y"/>
                                          </p:val>
                                        </p:tav>
                                        <p:tav tm="100000">
                                          <p:val>
                                            <p:strVal val="#ppt_y"/>
                                          </p:val>
                                        </p:tav>
                                      </p:tavLst>
                                    </p:anim>
                                  </p:childTnLst>
                                </p:cTn>
                              </p:par>
                            </p:childTnLst>
                          </p:cTn>
                        </p:par>
                      </p:childTnLst>
                    </p:cTn>
                  </p:par>
                  <p:par>
                    <p:cTn id="265" fill="hold">
                      <p:stCondLst>
                        <p:cond delay="indefinite"/>
                      </p:stCondLst>
                      <p:childTnLst>
                        <p:par>
                          <p:cTn id="266" fill="hold">
                            <p:stCondLst>
                              <p:cond delay="0"/>
                            </p:stCondLst>
                            <p:childTnLst>
                              <p:par>
                                <p:cTn id="267" nodeType="clickEffect" fill="hold" presetClass="entr" presetID="2" presetSubtype="8">
                                  <p:stCondLst>
                                    <p:cond delay="0"/>
                                  </p:stCondLst>
                                  <p:childTnLst>
                                    <p:set>
                                      <p:cBhvr>
                                        <p:cTn id="268" dur="1" fill="hold">
                                          <p:stCondLst>
                                            <p:cond delay="0"/>
                                          </p:stCondLst>
                                        </p:cTn>
                                        <p:tgtEl>
                                          <p:spTgt spid="429"/>
                                        </p:tgtEl>
                                        <p:attrNameLst>
                                          <p:attrName>style.visibility</p:attrName>
                                        </p:attrNameLst>
                                      </p:cBhvr>
                                      <p:to>
                                        <p:strVal val="visible"/>
                                      </p:to>
                                    </p:set>
                                    <p:anim calcmode="lin" valueType="num">
                                      <p:cBhvr additive="repl">
                                        <p:cTn id="269" dur="500" fill="hold"/>
                                        <p:tgtEl>
                                          <p:spTgt spid="429"/>
                                        </p:tgtEl>
                                        <p:attrNameLst>
                                          <p:attrName>ppt_x</p:attrName>
                                        </p:attrNameLst>
                                      </p:cBhvr>
                                      <p:tavLst>
                                        <p:tav tm="0">
                                          <p:val>
                                            <p:strVal val="0-#ppt_w/2"/>
                                          </p:val>
                                        </p:tav>
                                        <p:tav tm="100000">
                                          <p:val>
                                            <p:strVal val="#ppt_x"/>
                                          </p:val>
                                        </p:tav>
                                      </p:tavLst>
                                    </p:anim>
                                    <p:anim calcmode="lin" valueType="num">
                                      <p:cBhvr additive="repl">
                                        <p:cTn id="270" dur="500" fill="hold"/>
                                        <p:tgtEl>
                                          <p:spTgt spid="429"/>
                                        </p:tgtEl>
                                        <p:attrNameLst>
                                          <p:attrName>ppt_y</p:attrName>
                                        </p:attrNameLst>
                                      </p:cBhvr>
                                      <p:tavLst>
                                        <p:tav tm="0">
                                          <p:val>
                                            <p:strVal val="#ppt_y"/>
                                          </p:val>
                                        </p:tav>
                                        <p:tav tm="100000">
                                          <p:val>
                                            <p:strVal val="#ppt_y"/>
                                          </p:val>
                                        </p:tav>
                                      </p:tavLst>
                                    </p:anim>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0" name="TextShape 1"/>
          <p:cNvSpPr txBox="1"/>
          <p:nvPr/>
        </p:nvSpPr>
        <p:spPr>
          <a:xfrm>
            <a:off x="457200" y="274680"/>
            <a:ext cx="8229240" cy="1142640"/>
          </a:xfrm>
          <a:prstGeom prst="rect">
            <a:avLst/>
          </a:prstGeom>
          <a:noFill/>
          <a:ln w="9360">
            <a:noFill/>
          </a:ln>
        </p:spPr>
        <p:txBody>
          <a:bodyPr anchor="ctr"/>
          <a:p>
            <a:pPr algn="ctr">
              <a:lnSpc>
                <a:spcPct val="100000"/>
              </a:lnSpc>
            </a:pPr>
            <a:r>
              <a:rPr b="0" lang="en-GB" sz="4400" spc="-1" strike="noStrike">
                <a:solidFill>
                  <a:srgbClr val="000000"/>
                </a:solidFill>
                <a:latin typeface="Calibri"/>
                <a:ea typeface="Noto Sans CJK SC"/>
              </a:rPr>
              <a:t>Traditional File Processing Sucks</a:t>
            </a:r>
            <a:endParaRPr b="0" lang="en-GB" sz="4400" spc="-1" strike="noStrike">
              <a:solidFill>
                <a:srgbClr val="000000"/>
              </a:solidFill>
              <a:latin typeface="Arial"/>
            </a:endParaRPr>
          </a:p>
        </p:txBody>
      </p:sp>
      <p:sp>
        <p:nvSpPr>
          <p:cNvPr id="431" name="CustomShape 2"/>
          <p:cNvSpPr/>
          <p:nvPr/>
        </p:nvSpPr>
        <p:spPr>
          <a:xfrm>
            <a:off x="457200" y="1600200"/>
            <a:ext cx="8229240" cy="4525560"/>
          </a:xfrm>
          <a:prstGeom prst="rect">
            <a:avLst/>
          </a:prstGeom>
          <a:noFill/>
          <a:ln w="9360">
            <a:noFill/>
          </a:ln>
        </p:spPr>
        <p:style>
          <a:lnRef idx="0"/>
          <a:fillRef idx="0"/>
          <a:effectRef idx="0"/>
          <a:fontRef idx="minor"/>
        </p:style>
        <p:txBody>
          <a:bodyPr/>
          <a:p>
            <a:pPr marL="343080" indent="-340560">
              <a:lnSpc>
                <a:spcPct val="100000"/>
              </a:lnSpc>
              <a:spcBef>
                <a:spcPts val="649"/>
              </a:spcBef>
            </a:pPr>
            <a:r>
              <a:rPr b="0" lang="en-US" sz="3200" spc="-1" strike="noStrike" u="sng">
                <a:solidFill>
                  <a:srgbClr val="000000"/>
                </a:solidFill>
                <a:uFillTx/>
                <a:latin typeface="Calibri"/>
                <a:ea typeface="Noto Sans CJK SC"/>
              </a:rPr>
              <a:t>File Processing:</a:t>
            </a:r>
            <a:endParaRPr b="0" lang="en-US" sz="3200" spc="-1" strike="noStrike">
              <a:latin typeface="Arial"/>
            </a:endParaRPr>
          </a:p>
          <a:p>
            <a:pPr marL="343080" indent="-340560">
              <a:lnSpc>
                <a:spcPct val="100000"/>
              </a:lnSpc>
              <a:spcBef>
                <a:spcPts val="649"/>
              </a:spcBef>
              <a:buClr>
                <a:srgbClr val="000000"/>
              </a:buClr>
              <a:buFont typeface="Arial"/>
              <a:buChar char="•"/>
            </a:pPr>
            <a:r>
              <a:rPr b="0" lang="en-US" sz="3200" spc="-1" strike="noStrike">
                <a:solidFill>
                  <a:srgbClr val="000000"/>
                </a:solidFill>
                <a:latin typeface="Calibri"/>
                <a:ea typeface="Noto Sans CJK SC"/>
              </a:rPr>
              <a:t>Data is organized, stored, and processed in independent files of data records</a:t>
            </a:r>
            <a:endParaRPr b="0" lang="en-US" sz="3200" spc="-1" strike="noStrike">
              <a:latin typeface="Arial"/>
            </a:endParaRPr>
          </a:p>
          <a:p>
            <a:pPr marL="343080" indent="-340560">
              <a:lnSpc>
                <a:spcPct val="100000"/>
              </a:lnSpc>
              <a:spcBef>
                <a:spcPts val="649"/>
              </a:spcBef>
            </a:pPr>
            <a:r>
              <a:rPr b="0" lang="en-US" sz="3200" spc="-1" strike="noStrike">
                <a:solidFill>
                  <a:srgbClr val="000000"/>
                </a:solidFill>
                <a:latin typeface="Calibri"/>
                <a:ea typeface="Noto Sans CJK SC"/>
              </a:rPr>
              <a:t>                                      </a:t>
            </a:r>
            <a:r>
              <a:rPr b="0" lang="en-US" sz="3200" spc="-1" strike="noStrike">
                <a:solidFill>
                  <a:srgbClr val="000000"/>
                </a:solidFill>
                <a:latin typeface="Calibri"/>
                <a:ea typeface="Noto Sans CJK SC"/>
              </a:rPr>
              <a:t>Vs</a:t>
            </a:r>
            <a:endParaRPr b="0" lang="en-US" sz="3200" spc="-1" strike="noStrike">
              <a:latin typeface="Arial"/>
            </a:endParaRPr>
          </a:p>
          <a:p>
            <a:pPr marL="343080" indent="-340560">
              <a:lnSpc>
                <a:spcPct val="100000"/>
              </a:lnSpc>
              <a:spcBef>
                <a:spcPts val="649"/>
              </a:spcBef>
            </a:pPr>
            <a:r>
              <a:rPr b="0" lang="en-US" sz="3200" spc="-1" strike="noStrike" u="sng">
                <a:solidFill>
                  <a:srgbClr val="000000"/>
                </a:solidFill>
                <a:uFillTx/>
                <a:latin typeface="Calibri"/>
                <a:ea typeface="Noto Sans CJK SC"/>
              </a:rPr>
              <a:t>Database Management Approach </a:t>
            </a:r>
            <a:endParaRPr b="0" lang="en-US" sz="3200" spc="-1" strike="noStrike">
              <a:latin typeface="Arial"/>
            </a:endParaRPr>
          </a:p>
          <a:p>
            <a:pPr marL="343080" indent="-340560">
              <a:lnSpc>
                <a:spcPct val="100000"/>
              </a:lnSpc>
              <a:spcBef>
                <a:spcPts val="649"/>
              </a:spcBef>
              <a:buClr>
                <a:srgbClr val="000000"/>
              </a:buClr>
              <a:buFont typeface="Arial"/>
              <a:buChar char="•"/>
            </a:pPr>
            <a:r>
              <a:rPr b="0" lang="en-US" sz="3200" spc="-1" strike="noStrike">
                <a:solidFill>
                  <a:srgbClr val="000000"/>
                </a:solidFill>
                <a:latin typeface="Calibri"/>
                <a:ea typeface="Noto Sans CJK SC"/>
              </a:rPr>
              <a:t>Consolidates data records into one CENTRAL database that can be accessed by many </a:t>
            </a:r>
            <a:r>
              <a:rPr b="1" lang="en-US" sz="3200" spc="-1" strike="noStrike">
                <a:solidFill>
                  <a:srgbClr val="1f497d"/>
                </a:solidFill>
                <a:latin typeface="Calibri"/>
                <a:ea typeface="Noto Sans CJK SC"/>
              </a:rPr>
              <a:t>different application programs.</a:t>
            </a:r>
            <a:endParaRPr b="0" lang="en-US" sz="3200" spc="-1" strike="noStrike">
              <a:latin typeface="Arial"/>
            </a:endParaRPr>
          </a:p>
          <a:p>
            <a:pPr marL="343080" indent="-340560">
              <a:lnSpc>
                <a:spcPct val="100000"/>
              </a:lnSpc>
              <a:spcBef>
                <a:spcPts val="649"/>
              </a:spcBef>
            </a:pPr>
            <a:endParaRPr b="0" lang="en-US" sz="3200" spc="-1" strike="noStrike">
              <a:latin typeface="Arial"/>
            </a:endParaRPr>
          </a:p>
          <a:p>
            <a:pPr marL="343080" indent="-340560">
              <a:lnSpc>
                <a:spcPct val="100000"/>
              </a:lnSpc>
              <a:spcBef>
                <a:spcPts val="649"/>
              </a:spcBef>
            </a:pPr>
            <a:endParaRPr b="0" lang="en-US" sz="3200" spc="-1" strike="noStrike">
              <a:latin typeface="Arial"/>
            </a:endParaRPr>
          </a:p>
        </p:txBody>
      </p:sp>
    </p:spTree>
  </p:cSld>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2" name="TextShape 1"/>
          <p:cNvSpPr txBox="1"/>
          <p:nvPr/>
        </p:nvSpPr>
        <p:spPr>
          <a:xfrm>
            <a:off x="317520" y="52560"/>
            <a:ext cx="5244840" cy="1431720"/>
          </a:xfrm>
          <a:prstGeom prst="rect">
            <a:avLst/>
          </a:prstGeom>
          <a:noFill/>
          <a:ln w="9360">
            <a:noFill/>
          </a:ln>
        </p:spPr>
        <p:txBody>
          <a:bodyPr anchor="ctr"/>
          <a:p>
            <a:pPr algn="ctr">
              <a:lnSpc>
                <a:spcPct val="100000"/>
              </a:lnSpc>
            </a:pPr>
            <a:r>
              <a:rPr b="0" lang="en-GB" sz="3600" spc="-1" strike="noStrike">
                <a:solidFill>
                  <a:srgbClr val="000000"/>
                </a:solidFill>
                <a:latin typeface="Calibri"/>
                <a:ea typeface="Noto Sans CJK SC"/>
              </a:rPr>
              <a:t>Problems of </a:t>
            </a:r>
            <a:br/>
            <a:r>
              <a:rPr b="0" lang="en-GB" sz="3600" spc="-1" strike="noStrike">
                <a:solidFill>
                  <a:srgbClr val="000000"/>
                </a:solidFill>
                <a:latin typeface="Calibri"/>
                <a:ea typeface="Noto Sans CJK SC"/>
              </a:rPr>
              <a:t>File Processing</a:t>
            </a:r>
            <a:endParaRPr b="0" lang="en-GB" sz="3600" spc="-1" strike="noStrike">
              <a:solidFill>
                <a:srgbClr val="000000"/>
              </a:solidFill>
              <a:latin typeface="Arial"/>
            </a:endParaRPr>
          </a:p>
        </p:txBody>
      </p:sp>
      <p:sp>
        <p:nvSpPr>
          <p:cNvPr id="433" name="CustomShape 2"/>
          <p:cNvSpPr/>
          <p:nvPr/>
        </p:nvSpPr>
        <p:spPr>
          <a:xfrm>
            <a:off x="457200" y="1600200"/>
            <a:ext cx="8229240" cy="4525560"/>
          </a:xfrm>
          <a:prstGeom prst="rect">
            <a:avLst/>
          </a:prstGeom>
          <a:noFill/>
          <a:ln w="9360">
            <a:noFill/>
          </a:ln>
        </p:spPr>
        <p:style>
          <a:lnRef idx="0"/>
          <a:fillRef idx="0"/>
          <a:effectRef idx="0"/>
          <a:fontRef idx="minor"/>
        </p:style>
        <p:txBody>
          <a:bodyPr/>
          <a:p>
            <a:pPr marL="343080" indent="-340560">
              <a:lnSpc>
                <a:spcPct val="90000"/>
              </a:lnSpc>
              <a:spcBef>
                <a:spcPts val="564"/>
              </a:spcBef>
              <a:buClr>
                <a:srgbClr val="1f497d"/>
              </a:buClr>
              <a:buFont typeface="Arial"/>
              <a:buChar char="•"/>
            </a:pPr>
            <a:r>
              <a:rPr b="1" lang="en-US" sz="2800" spc="-1" strike="noStrike">
                <a:solidFill>
                  <a:srgbClr val="1f497d"/>
                </a:solidFill>
                <a:latin typeface="Calibri"/>
                <a:ea typeface="Noto Sans CJK SC"/>
              </a:rPr>
              <a:t>Data Redundancy</a:t>
            </a:r>
            <a:r>
              <a:rPr b="0" lang="en-US" sz="2800" spc="-1" strike="noStrike">
                <a:solidFill>
                  <a:srgbClr val="000000"/>
                </a:solidFill>
                <a:latin typeface="Calibri"/>
                <a:ea typeface="Noto Sans CJK SC"/>
              </a:rPr>
              <a:t> – </a:t>
            </a:r>
            <a:endParaRPr b="0" lang="en-US" sz="2800" spc="-1" strike="noStrike">
              <a:latin typeface="Arial"/>
            </a:endParaRPr>
          </a:p>
          <a:p>
            <a:pPr lvl="1" marL="743040" indent="-283320">
              <a:lnSpc>
                <a:spcPct val="90000"/>
              </a:lnSpc>
              <a:spcBef>
                <a:spcPts val="490"/>
              </a:spcBef>
              <a:buClr>
                <a:srgbClr val="000000"/>
              </a:buClr>
              <a:buFont typeface="Arial"/>
              <a:buChar char="–"/>
            </a:pPr>
            <a:r>
              <a:rPr b="0" lang="en-US" sz="2400" spc="-1" strike="noStrike">
                <a:solidFill>
                  <a:srgbClr val="000000"/>
                </a:solidFill>
                <a:latin typeface="Calibri"/>
                <a:ea typeface="Noto Sans CJK SC"/>
              </a:rPr>
              <a:t>duplicate data requires </a:t>
            </a:r>
            <a:br/>
            <a:r>
              <a:rPr b="0" lang="en-US" sz="2400" spc="-1" strike="noStrike">
                <a:solidFill>
                  <a:srgbClr val="000000"/>
                </a:solidFill>
                <a:latin typeface="Calibri"/>
                <a:ea typeface="Noto Sans CJK SC"/>
              </a:rPr>
              <a:t>update to many files</a:t>
            </a:r>
            <a:br/>
            <a:r>
              <a:rPr b="0" lang="en-US" sz="2400" spc="-1" strike="noStrike">
                <a:solidFill>
                  <a:srgbClr val="000000"/>
                </a:solidFill>
                <a:latin typeface="Calibri"/>
              </a:rPr>
              <a:t> </a:t>
            </a:r>
            <a:endParaRPr b="0" lang="en-US" sz="2400" spc="-1" strike="noStrike">
              <a:latin typeface="Arial"/>
            </a:endParaRPr>
          </a:p>
          <a:p>
            <a:pPr marL="343080" indent="-340560">
              <a:lnSpc>
                <a:spcPct val="90000"/>
              </a:lnSpc>
              <a:spcBef>
                <a:spcPts val="564"/>
              </a:spcBef>
              <a:buClr>
                <a:srgbClr val="1f497d"/>
              </a:buClr>
              <a:buFont typeface="Arial"/>
              <a:buChar char="•"/>
            </a:pPr>
            <a:r>
              <a:rPr b="1" lang="en-US" sz="2800" spc="-1" strike="noStrike">
                <a:solidFill>
                  <a:srgbClr val="1f497d"/>
                </a:solidFill>
                <a:latin typeface="Calibri"/>
                <a:ea typeface="Noto Sans CJK SC"/>
              </a:rPr>
              <a:t>Lack of Integration</a:t>
            </a:r>
            <a:r>
              <a:rPr b="0" lang="en-US" sz="2800" spc="-1" strike="noStrike">
                <a:solidFill>
                  <a:srgbClr val="000000"/>
                </a:solidFill>
                <a:latin typeface="Calibri"/>
                <a:ea typeface="Noto Sans CJK SC"/>
              </a:rPr>
              <a:t> – </a:t>
            </a:r>
            <a:endParaRPr b="0" lang="en-US" sz="2800" spc="-1" strike="noStrike">
              <a:latin typeface="Arial"/>
            </a:endParaRPr>
          </a:p>
          <a:p>
            <a:pPr lvl="1" marL="743040" indent="-283320">
              <a:lnSpc>
                <a:spcPct val="90000"/>
              </a:lnSpc>
              <a:spcBef>
                <a:spcPts val="490"/>
              </a:spcBef>
              <a:buClr>
                <a:srgbClr val="000000"/>
              </a:buClr>
              <a:buFont typeface="Arial"/>
              <a:buChar char="–"/>
            </a:pPr>
            <a:r>
              <a:rPr b="0" lang="en-US" sz="2400" spc="-1" strike="noStrike">
                <a:solidFill>
                  <a:srgbClr val="000000"/>
                </a:solidFill>
                <a:latin typeface="Calibri"/>
                <a:ea typeface="Noto Sans CJK SC"/>
              </a:rPr>
              <a:t>data stored in </a:t>
            </a:r>
            <a:br/>
            <a:r>
              <a:rPr b="0" lang="en-US" sz="2400" spc="-1" strike="noStrike">
                <a:solidFill>
                  <a:srgbClr val="000000"/>
                </a:solidFill>
                <a:latin typeface="Calibri"/>
                <a:ea typeface="Noto Sans CJK SC"/>
              </a:rPr>
              <a:t>separate files</a:t>
            </a:r>
            <a:br/>
            <a:r>
              <a:rPr b="0" lang="en-US" sz="2400" spc="-1" strike="noStrike">
                <a:solidFill>
                  <a:srgbClr val="000000"/>
                </a:solidFill>
                <a:latin typeface="Calibri"/>
                <a:ea typeface="Noto Sans CJK SC"/>
              </a:rPr>
              <a:t>hard to combine data</a:t>
            </a:r>
            <a:br/>
            <a:r>
              <a:rPr b="0" lang="en-US" sz="2400" spc="-1" strike="noStrike">
                <a:solidFill>
                  <a:srgbClr val="000000"/>
                </a:solidFill>
                <a:latin typeface="Calibri"/>
              </a:rPr>
              <a:t> </a:t>
            </a:r>
            <a:endParaRPr b="0" lang="en-US" sz="2400" spc="-1" strike="noStrike">
              <a:latin typeface="Arial"/>
            </a:endParaRPr>
          </a:p>
          <a:p>
            <a:pPr marL="343080" indent="-340560">
              <a:lnSpc>
                <a:spcPct val="90000"/>
              </a:lnSpc>
              <a:spcBef>
                <a:spcPts val="564"/>
              </a:spcBef>
              <a:buClr>
                <a:srgbClr val="1f497d"/>
              </a:buClr>
              <a:buFont typeface="Arial"/>
              <a:buChar char="•"/>
            </a:pPr>
            <a:r>
              <a:rPr b="1" lang="en-US" sz="2800" spc="-1" strike="noStrike">
                <a:solidFill>
                  <a:srgbClr val="1f497d"/>
                </a:solidFill>
                <a:latin typeface="Calibri"/>
                <a:ea typeface="Noto Sans CJK SC"/>
              </a:rPr>
              <a:t>Data Dependence</a:t>
            </a:r>
            <a:r>
              <a:rPr b="0" lang="en-US" sz="2800" spc="-1" strike="noStrike">
                <a:solidFill>
                  <a:srgbClr val="000000"/>
                </a:solidFill>
                <a:latin typeface="Calibri"/>
                <a:ea typeface="Noto Sans CJK SC"/>
              </a:rPr>
              <a:t> – </a:t>
            </a:r>
            <a:endParaRPr b="0" lang="en-US" sz="2800" spc="-1" strike="noStrike">
              <a:latin typeface="Arial"/>
            </a:endParaRPr>
          </a:p>
          <a:p>
            <a:pPr lvl="1" marL="743040" indent="-283320">
              <a:lnSpc>
                <a:spcPct val="90000"/>
              </a:lnSpc>
              <a:spcBef>
                <a:spcPts val="490"/>
              </a:spcBef>
              <a:buClr>
                <a:srgbClr val="000000"/>
              </a:buClr>
              <a:buFont typeface="Arial"/>
              <a:buChar char="–"/>
            </a:pPr>
            <a:r>
              <a:rPr b="0" lang="en-US" sz="2400" spc="-1" strike="noStrike">
                <a:solidFill>
                  <a:srgbClr val="000000"/>
                </a:solidFill>
                <a:latin typeface="Calibri"/>
                <a:ea typeface="Noto Sans CJK SC"/>
              </a:rPr>
              <a:t>changing the file format requires changing the program…</a:t>
            </a:r>
            <a:endParaRPr b="0" lang="en-US" sz="2400" spc="-1" strike="noStrike">
              <a:latin typeface="Arial"/>
            </a:endParaRPr>
          </a:p>
          <a:p>
            <a:pPr marL="343080" indent="-340560">
              <a:lnSpc>
                <a:spcPct val="90000"/>
              </a:lnSpc>
              <a:spcBef>
                <a:spcPts val="564"/>
              </a:spcBef>
            </a:pPr>
            <a:endParaRPr b="0" lang="en-US" sz="2400" spc="-1" strike="noStrike">
              <a:latin typeface="Arial"/>
            </a:endParaRPr>
          </a:p>
          <a:p>
            <a:pPr marL="343080" indent="-340560">
              <a:lnSpc>
                <a:spcPct val="90000"/>
              </a:lnSpc>
              <a:spcBef>
                <a:spcPts val="564"/>
              </a:spcBef>
            </a:pPr>
            <a:endParaRPr b="0" lang="en-US" sz="2400" spc="-1" strike="noStrike">
              <a:latin typeface="Arial"/>
            </a:endParaRPr>
          </a:p>
        </p:txBody>
      </p:sp>
      <p:pic>
        <p:nvPicPr>
          <p:cNvPr id="434" name="Picture 28674" descr=""/>
          <p:cNvPicPr/>
          <p:nvPr/>
        </p:nvPicPr>
        <p:blipFill>
          <a:blip r:embed="rId1"/>
          <a:stretch/>
        </p:blipFill>
        <p:spPr>
          <a:xfrm>
            <a:off x="4280040" y="0"/>
            <a:ext cx="4863600" cy="5181120"/>
          </a:xfrm>
          <a:prstGeom prst="rect">
            <a:avLst/>
          </a:prstGeom>
          <a:ln w="9360">
            <a:noFill/>
          </a:ln>
        </p:spPr>
      </p:pic>
    </p:spTree>
  </p:cSld>
  <p:timing>
    <p:tnLst>
      <p:par>
        <p:cTn id="271" dur="indefinite" restart="never" nodeType="tmRoot">
          <p:childTnLst>
            <p:seq>
              <p:cTn id="272" dur="indefinite" nodeType="mainSeq">
                <p:childTnLst>
                  <p:par>
                    <p:cTn id="273" fill="hold">
                      <p:stCondLst>
                        <p:cond delay="indefinite"/>
                      </p:stCondLst>
                      <p:childTnLst>
                        <p:par>
                          <p:cTn id="274" fill="hold">
                            <p:stCondLst>
                              <p:cond delay="0"/>
                            </p:stCondLst>
                            <p:childTnLst>
                              <p:par>
                                <p:cTn id="275" nodeType="clickEffect" fill="hold" presetClass="entr" presetID="1">
                                  <p:stCondLst>
                                    <p:cond delay="0"/>
                                  </p:stCondLst>
                                  <p:childTnLst>
                                    <p:set>
                                      <p:cBhvr>
                                        <p:cTn id="276" dur="1" fill="hold">
                                          <p:stCondLst>
                                            <p:cond delay="0"/>
                                          </p:stCondLst>
                                        </p:cTn>
                                        <p:tgtEl>
                                          <p:spTgt spid="433">
                                            <p:txEl>
                                              <p:pRg st="0" end="0"/>
                                            </p:txEl>
                                          </p:spTgt>
                                        </p:tgtEl>
                                        <p:attrNameLst>
                                          <p:attrName>style.visibility</p:attrName>
                                        </p:attrNameLst>
                                      </p:cBhvr>
                                      <p:to>
                                        <p:strVal val="visible"/>
                                      </p:to>
                                    </p:set>
                                  </p:childTnLst>
                                </p:cTn>
                              </p:par>
                              <p:par>
                                <p:cTn id="277" nodeType="withEffect" fill="hold" presetClass="entr" presetID="1">
                                  <p:stCondLst>
                                    <p:cond delay="0"/>
                                  </p:stCondLst>
                                  <p:childTnLst>
                                    <p:set>
                                      <p:cBhvr>
                                        <p:cTn id="278" dur="1" fill="hold">
                                          <p:stCondLst>
                                            <p:cond delay="0"/>
                                          </p:stCondLst>
                                        </p:cTn>
                                        <p:tgtEl>
                                          <p:spTgt spid="433">
                                            <p:txEl>
                                              <p:pRg st="0" end="0"/>
                                            </p:txEl>
                                          </p:spTgt>
                                        </p:tgtEl>
                                        <p:attrNameLst>
                                          <p:attrName>style.visibility</p:attrName>
                                        </p:attrNameLst>
                                      </p:cBhvr>
                                      <p:to>
                                        <p:strVal val="visible"/>
                                      </p:to>
                                    </p:set>
                                  </p:childTnLst>
                                </p:cTn>
                              </p:par>
                            </p:childTnLst>
                          </p:cTn>
                        </p:par>
                      </p:childTnLst>
                    </p:cTn>
                  </p:par>
                  <p:par>
                    <p:cTn id="279" fill="hold">
                      <p:stCondLst>
                        <p:cond delay="indefinite"/>
                      </p:stCondLst>
                      <p:childTnLst>
                        <p:par>
                          <p:cTn id="280" fill="hold">
                            <p:stCondLst>
                              <p:cond delay="0"/>
                            </p:stCondLst>
                            <p:childTnLst>
                              <p:par>
                                <p:cTn id="281" nodeType="clickEffect" fill="hold" presetClass="entr" presetID="1">
                                  <p:stCondLst>
                                    <p:cond delay="0"/>
                                  </p:stCondLst>
                                  <p:childTnLst>
                                    <p:set>
                                      <p:cBhvr>
                                        <p:cTn id="282" dur="1" fill="hold">
                                          <p:stCondLst>
                                            <p:cond delay="0"/>
                                          </p:stCondLst>
                                        </p:cTn>
                                        <p:tgtEl>
                                          <p:spTgt spid="433">
                                            <p:txEl>
                                              <p:pRg st="0" end="0"/>
                                            </p:txEl>
                                          </p:spTgt>
                                        </p:tgtEl>
                                        <p:attrNameLst>
                                          <p:attrName>style.visibility</p:attrName>
                                        </p:attrNameLst>
                                      </p:cBhvr>
                                      <p:to>
                                        <p:strVal val="visible"/>
                                      </p:to>
                                    </p:set>
                                  </p:childTnLst>
                                </p:cTn>
                              </p:par>
                              <p:par>
                                <p:cTn id="283" nodeType="withEffect" fill="hold" presetClass="entr" presetID="1">
                                  <p:stCondLst>
                                    <p:cond delay="0"/>
                                  </p:stCondLst>
                                  <p:childTnLst>
                                    <p:set>
                                      <p:cBhvr>
                                        <p:cTn id="284" dur="1" fill="hold">
                                          <p:stCondLst>
                                            <p:cond delay="0"/>
                                          </p:stCondLst>
                                        </p:cTn>
                                        <p:tgtEl>
                                          <p:spTgt spid="433">
                                            <p:txEl>
                                              <p:pRg st="0" end="0"/>
                                            </p:txEl>
                                          </p:spTgt>
                                        </p:tgtEl>
                                        <p:attrNameLst>
                                          <p:attrName>style.visibility</p:attrName>
                                        </p:attrNameLst>
                                      </p:cBhvr>
                                      <p:to>
                                        <p:strVal val="visible"/>
                                      </p:to>
                                    </p:set>
                                  </p:childTnLst>
                                </p:cTn>
                              </p:par>
                            </p:childTnLst>
                          </p:cTn>
                        </p:par>
                      </p:childTnLst>
                    </p:cTn>
                  </p:par>
                  <p:par>
                    <p:cTn id="285" fill="hold">
                      <p:stCondLst>
                        <p:cond delay="indefinite"/>
                      </p:stCondLst>
                      <p:childTnLst>
                        <p:par>
                          <p:cTn id="286" fill="hold">
                            <p:stCondLst>
                              <p:cond delay="0"/>
                            </p:stCondLst>
                            <p:childTnLst>
                              <p:par>
                                <p:cTn id="287" nodeType="clickEffect" fill="hold" presetClass="entr" presetID="1">
                                  <p:stCondLst>
                                    <p:cond delay="0"/>
                                  </p:stCondLst>
                                  <p:childTnLst>
                                    <p:set>
                                      <p:cBhvr>
                                        <p:cTn id="288" dur="1" fill="hold">
                                          <p:stCondLst>
                                            <p:cond delay="0"/>
                                          </p:stCondLst>
                                        </p:cTn>
                                        <p:tgtEl>
                                          <p:spTgt spid="433">
                                            <p:txEl>
                                              <p:pRg st="0" end="0"/>
                                            </p:txEl>
                                          </p:spTgt>
                                        </p:tgtEl>
                                        <p:attrNameLst>
                                          <p:attrName>style.visibility</p:attrName>
                                        </p:attrNameLst>
                                      </p:cBhvr>
                                      <p:to>
                                        <p:strVal val="visible"/>
                                      </p:to>
                                    </p:set>
                                  </p:childTnLst>
                                </p:cTn>
                              </p:par>
                              <p:par>
                                <p:cTn id="289" nodeType="withEffect" fill="hold" presetClass="entr" presetID="1">
                                  <p:stCondLst>
                                    <p:cond delay="0"/>
                                  </p:stCondLst>
                                  <p:childTnLst>
                                    <p:set>
                                      <p:cBhvr>
                                        <p:cTn id="290" dur="1" fill="hold">
                                          <p:stCondLst>
                                            <p:cond delay="0"/>
                                          </p:stCondLst>
                                        </p:cTn>
                                        <p:tgtEl>
                                          <p:spTgt spid="433">
                                            <p:txEl>
                                              <p:pRg st="0" end="0"/>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435" name="Picture 29696" descr=""/>
          <p:cNvPicPr/>
          <p:nvPr/>
        </p:nvPicPr>
        <p:blipFill>
          <a:blip r:embed="rId1"/>
          <a:stretch/>
        </p:blipFill>
        <p:spPr>
          <a:xfrm>
            <a:off x="0" y="0"/>
            <a:ext cx="8067240" cy="6798960"/>
          </a:xfrm>
          <a:prstGeom prst="rect">
            <a:avLst/>
          </a:prstGeom>
          <a:ln w="9360">
            <a:noFill/>
          </a:ln>
        </p:spPr>
      </p:pic>
    </p:spTree>
  </p:cSld>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6" name="TextShape 1"/>
          <p:cNvSpPr txBox="1"/>
          <p:nvPr/>
        </p:nvSpPr>
        <p:spPr>
          <a:xfrm>
            <a:off x="317520" y="52560"/>
            <a:ext cx="8637120" cy="1431720"/>
          </a:xfrm>
          <a:prstGeom prst="rect">
            <a:avLst/>
          </a:prstGeom>
          <a:noFill/>
          <a:ln w="9360">
            <a:noFill/>
          </a:ln>
        </p:spPr>
        <p:txBody>
          <a:bodyPr anchor="ctr"/>
          <a:p>
            <a:pPr algn="ctr">
              <a:lnSpc>
                <a:spcPct val="100000"/>
              </a:lnSpc>
            </a:pPr>
            <a:r>
              <a:rPr b="0" lang="en-GB" sz="4400" spc="-1" strike="noStrike">
                <a:solidFill>
                  <a:srgbClr val="000000"/>
                </a:solidFill>
                <a:latin typeface="Calibri"/>
                <a:ea typeface="Noto Sans CJK SC"/>
              </a:rPr>
              <a:t>Database Management Software (DBMS)</a:t>
            </a:r>
            <a:endParaRPr b="0" lang="en-GB" sz="4400" spc="-1" strike="noStrike">
              <a:solidFill>
                <a:srgbClr val="000000"/>
              </a:solidFill>
              <a:latin typeface="Arial"/>
            </a:endParaRPr>
          </a:p>
        </p:txBody>
      </p:sp>
      <p:sp>
        <p:nvSpPr>
          <p:cNvPr id="437" name="CustomShape 2"/>
          <p:cNvSpPr/>
          <p:nvPr/>
        </p:nvSpPr>
        <p:spPr>
          <a:xfrm>
            <a:off x="457200" y="1600200"/>
            <a:ext cx="8229240" cy="4525560"/>
          </a:xfrm>
          <a:prstGeom prst="rect">
            <a:avLst/>
          </a:prstGeom>
          <a:noFill/>
          <a:ln w="9360">
            <a:noFill/>
          </a:ln>
        </p:spPr>
        <p:style>
          <a:lnRef idx="0"/>
          <a:fillRef idx="0"/>
          <a:effectRef idx="0"/>
          <a:fontRef idx="minor"/>
        </p:style>
        <p:txBody>
          <a:bodyPr/>
          <a:p>
            <a:pPr marL="343080" indent="-340560">
              <a:lnSpc>
                <a:spcPct val="100000"/>
              </a:lnSpc>
              <a:spcBef>
                <a:spcPts val="649"/>
              </a:spcBef>
            </a:pPr>
            <a:r>
              <a:rPr b="0" lang="en-US" sz="3200" spc="-1" strike="noStrike" u="sng">
                <a:solidFill>
                  <a:srgbClr val="000000"/>
                </a:solidFill>
                <a:uFillTx/>
                <a:latin typeface="Calibri"/>
                <a:ea typeface="Noto Sans CJK SC"/>
              </a:rPr>
              <a:t>Definition:</a:t>
            </a:r>
            <a:endParaRPr b="0" lang="en-US" sz="3200" spc="-1" strike="noStrike">
              <a:latin typeface="Arial"/>
            </a:endParaRPr>
          </a:p>
          <a:p>
            <a:pPr marL="343080" indent="-340560">
              <a:lnSpc>
                <a:spcPct val="100000"/>
              </a:lnSpc>
              <a:spcBef>
                <a:spcPts val="649"/>
              </a:spcBef>
              <a:buClr>
                <a:srgbClr val="000000"/>
              </a:buClr>
              <a:buFont typeface="Arial"/>
              <a:buChar char="•"/>
            </a:pPr>
            <a:r>
              <a:rPr b="0" lang="en-US" sz="3200" spc="-1" strike="noStrike">
                <a:solidFill>
                  <a:srgbClr val="000000"/>
                </a:solidFill>
                <a:latin typeface="Calibri"/>
                <a:ea typeface="Noto Sans CJK SC"/>
              </a:rPr>
              <a:t>Software that controls the creation, maintenance, and use of databases</a:t>
            </a:r>
            <a:endParaRPr b="0" lang="en-US" sz="3200" spc="-1" strike="noStrike">
              <a:latin typeface="Arial"/>
            </a:endParaRPr>
          </a:p>
        </p:txBody>
      </p:sp>
      <p:pic>
        <p:nvPicPr>
          <p:cNvPr id="438" name="Picture 30722" descr=""/>
          <p:cNvPicPr/>
          <p:nvPr/>
        </p:nvPicPr>
        <p:blipFill>
          <a:blip r:embed="rId1"/>
          <a:stretch/>
        </p:blipFill>
        <p:spPr>
          <a:xfrm>
            <a:off x="4038480" y="3733920"/>
            <a:ext cx="3580920" cy="3017520"/>
          </a:xfrm>
          <a:prstGeom prst="rect">
            <a:avLst/>
          </a:prstGeom>
          <a:ln w="9360">
            <a:noFill/>
          </a:ln>
        </p:spPr>
      </p:pic>
      <p:sp>
        <p:nvSpPr>
          <p:cNvPr id="439" name="Line 3"/>
          <p:cNvSpPr/>
          <p:nvPr/>
        </p:nvSpPr>
        <p:spPr>
          <a:xfrm>
            <a:off x="1600200" y="3886200"/>
            <a:ext cx="2438280" cy="1752480"/>
          </a:xfrm>
          <a:prstGeom prst="line">
            <a:avLst/>
          </a:prstGeom>
          <a:ln w="63360">
            <a:solidFill>
              <a:srgbClr val="1f497d"/>
            </a:solidFill>
            <a:round/>
            <a:tailEnd len="med" type="triangle" w="med"/>
          </a:ln>
        </p:spPr>
        <p:style>
          <a:lnRef idx="0"/>
          <a:fillRef idx="0"/>
          <a:effectRef idx="0"/>
          <a:fontRef idx="minor"/>
        </p:style>
      </p:sp>
    </p:spTree>
  </p:cSld>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4" name="TextShape 1"/>
          <p:cNvSpPr txBox="1"/>
          <p:nvPr/>
        </p:nvSpPr>
        <p:spPr>
          <a:xfrm>
            <a:off x="457200" y="274680"/>
            <a:ext cx="8229240" cy="1142640"/>
          </a:xfrm>
          <a:prstGeom prst="rect">
            <a:avLst/>
          </a:prstGeom>
          <a:noFill/>
          <a:ln w="9360">
            <a:noFill/>
          </a:ln>
        </p:spPr>
        <p:txBody>
          <a:bodyPr anchor="ctr"/>
          <a:p>
            <a:pPr algn="ctr">
              <a:lnSpc>
                <a:spcPct val="100000"/>
              </a:lnSpc>
            </a:pPr>
            <a:r>
              <a:rPr b="0" lang="en-GB" sz="4400" spc="-1" strike="noStrike">
                <a:solidFill>
                  <a:srgbClr val="000000"/>
                </a:solidFill>
                <a:latin typeface="Calibri"/>
                <a:ea typeface="Noto Sans CJK SC"/>
              </a:rPr>
              <a:t>Data vs. information:</a:t>
            </a:r>
            <a:br/>
            <a:r>
              <a:rPr b="0" lang="en-GB" sz="4400" spc="-1" strike="noStrike">
                <a:solidFill>
                  <a:srgbClr val="000000"/>
                </a:solidFill>
                <a:latin typeface="Calibri"/>
                <a:ea typeface="Noto Sans CJK SC"/>
              </a:rPr>
              <a:t>What is the difference?</a:t>
            </a:r>
            <a:endParaRPr b="0" lang="en-GB" sz="4400" spc="-1" strike="noStrike">
              <a:solidFill>
                <a:srgbClr val="000000"/>
              </a:solidFill>
              <a:latin typeface="Arial"/>
            </a:endParaRPr>
          </a:p>
        </p:txBody>
      </p:sp>
      <p:sp>
        <p:nvSpPr>
          <p:cNvPr id="295" name="TextShape 2"/>
          <p:cNvSpPr txBox="1"/>
          <p:nvPr/>
        </p:nvSpPr>
        <p:spPr>
          <a:xfrm>
            <a:off x="457200" y="1600200"/>
            <a:ext cx="4033440" cy="4533480"/>
          </a:xfrm>
          <a:prstGeom prst="rect">
            <a:avLst/>
          </a:prstGeom>
          <a:noFill/>
          <a:ln w="9360">
            <a:noFill/>
          </a:ln>
        </p:spPr>
        <p:txBody>
          <a:bodyPr/>
          <a:p>
            <a:pPr marL="343080" indent="-340560">
              <a:lnSpc>
                <a:spcPct val="100000"/>
              </a:lnSpc>
              <a:spcBef>
                <a:spcPts val="726"/>
              </a:spcBef>
              <a:buClr>
                <a:srgbClr val="000000"/>
              </a:buClr>
              <a:buFont typeface="Arial"/>
              <a:buChar char="•"/>
            </a:pPr>
            <a:r>
              <a:rPr b="0" lang="en-GB" sz="3600" spc="-1" strike="noStrike">
                <a:solidFill>
                  <a:srgbClr val="000000"/>
                </a:solidFill>
                <a:latin typeface="Calibri"/>
                <a:ea typeface="Noto Sans CJK SC"/>
              </a:rPr>
              <a:t>What is data?</a:t>
            </a:r>
            <a:endParaRPr b="0" lang="en-GB" sz="3600" spc="-1" strike="noStrike">
              <a:solidFill>
                <a:srgbClr val="000000"/>
              </a:solidFill>
              <a:latin typeface="Calibri"/>
            </a:endParaRPr>
          </a:p>
          <a:p>
            <a:pPr lvl="1" marL="743040" indent="-283320">
              <a:lnSpc>
                <a:spcPct val="100000"/>
              </a:lnSpc>
              <a:spcBef>
                <a:spcPts val="400"/>
              </a:spcBef>
              <a:buClr>
                <a:srgbClr val="000000"/>
              </a:buClr>
              <a:buFont typeface="Arial"/>
              <a:buChar char="–"/>
            </a:pPr>
            <a:r>
              <a:rPr b="0" lang="en-GB" sz="2000" spc="-1" strike="noStrike">
                <a:solidFill>
                  <a:srgbClr val="000000"/>
                </a:solidFill>
                <a:latin typeface="Calibri"/>
                <a:ea typeface="Noto Sans CJK SC"/>
              </a:rPr>
              <a:t>Data can be defined in many ways. Information science defines data as unprocessed information.</a:t>
            </a:r>
            <a:endParaRPr b="0" lang="en-GB" sz="2000" spc="-1" strike="noStrike">
              <a:solidFill>
                <a:srgbClr val="000000"/>
              </a:solidFill>
              <a:latin typeface="Calibri"/>
            </a:endParaRPr>
          </a:p>
          <a:p>
            <a:pPr marL="343080" indent="-340560">
              <a:lnSpc>
                <a:spcPct val="100000"/>
              </a:lnSpc>
              <a:spcBef>
                <a:spcPts val="1426"/>
              </a:spcBef>
            </a:pPr>
            <a:endParaRPr b="0" lang="en-GB" sz="2000" spc="-1" strike="noStrike">
              <a:solidFill>
                <a:srgbClr val="000000"/>
              </a:solidFill>
              <a:latin typeface="Calibri"/>
            </a:endParaRPr>
          </a:p>
        </p:txBody>
      </p:sp>
      <p:sp>
        <p:nvSpPr>
          <p:cNvPr id="296" name="TextShape 3"/>
          <p:cNvSpPr txBox="1"/>
          <p:nvPr/>
        </p:nvSpPr>
        <p:spPr>
          <a:xfrm>
            <a:off x="4653000" y="1600200"/>
            <a:ext cx="4033440" cy="4533480"/>
          </a:xfrm>
          <a:prstGeom prst="rect">
            <a:avLst/>
          </a:prstGeom>
          <a:noFill/>
          <a:ln w="9360">
            <a:noFill/>
          </a:ln>
        </p:spPr>
        <p:txBody>
          <a:bodyPr/>
          <a:p>
            <a:pPr marL="343080" indent="-340560">
              <a:lnSpc>
                <a:spcPct val="100000"/>
              </a:lnSpc>
              <a:spcBef>
                <a:spcPts val="649"/>
              </a:spcBef>
              <a:buClr>
                <a:srgbClr val="000000"/>
              </a:buClr>
              <a:buFont typeface="Arial"/>
              <a:buChar char="•"/>
            </a:pPr>
            <a:r>
              <a:rPr b="0" lang="en-GB" sz="3200" spc="-1" strike="noStrike">
                <a:solidFill>
                  <a:srgbClr val="000000"/>
                </a:solidFill>
                <a:latin typeface="Calibri"/>
                <a:ea typeface="Noto Sans CJK SC"/>
              </a:rPr>
              <a:t>What is information?</a:t>
            </a:r>
            <a:endParaRPr b="0" lang="en-GB" sz="3200" spc="-1" strike="noStrike">
              <a:solidFill>
                <a:srgbClr val="000000"/>
              </a:solidFill>
              <a:latin typeface="Calibri"/>
            </a:endParaRPr>
          </a:p>
          <a:p>
            <a:pPr lvl="1" marL="743040" indent="-283320">
              <a:lnSpc>
                <a:spcPct val="100000"/>
              </a:lnSpc>
              <a:spcBef>
                <a:spcPts val="400"/>
              </a:spcBef>
              <a:buClr>
                <a:srgbClr val="000000"/>
              </a:buClr>
              <a:buFont typeface="Arial"/>
              <a:buChar char="–"/>
            </a:pPr>
            <a:r>
              <a:rPr b="0" lang="en-GB" sz="2000" spc="-1" strike="noStrike">
                <a:solidFill>
                  <a:srgbClr val="000000"/>
                </a:solidFill>
                <a:latin typeface="Calibri"/>
                <a:ea typeface="Noto Sans CJK SC"/>
              </a:rPr>
              <a:t>Information is data that have been organized and communicated in a coherent and meaningful manner. </a:t>
            </a:r>
            <a:endParaRPr b="0" lang="en-GB" sz="2000" spc="-1" strike="noStrike">
              <a:solidFill>
                <a:srgbClr val="000000"/>
              </a:solidFill>
              <a:latin typeface="Calibri"/>
            </a:endParaRPr>
          </a:p>
          <a:p>
            <a:pPr lvl="1" marL="743040" indent="-283320">
              <a:lnSpc>
                <a:spcPct val="100000"/>
              </a:lnSpc>
              <a:spcBef>
                <a:spcPts val="400"/>
              </a:spcBef>
              <a:buClr>
                <a:srgbClr val="000000"/>
              </a:buClr>
              <a:buFont typeface="Arial"/>
              <a:buChar char="–"/>
            </a:pPr>
            <a:r>
              <a:rPr b="0" lang="en-GB" sz="2000" spc="-1" strike="noStrike">
                <a:solidFill>
                  <a:srgbClr val="000000"/>
                </a:solidFill>
                <a:latin typeface="Calibri"/>
                <a:ea typeface="Noto Sans CJK SC"/>
              </a:rPr>
              <a:t>Data is converted into information, and information is converted into knowledge.</a:t>
            </a:r>
            <a:endParaRPr b="0" lang="en-GB" sz="2000" spc="-1" strike="noStrike">
              <a:solidFill>
                <a:srgbClr val="000000"/>
              </a:solidFill>
              <a:latin typeface="Calibri"/>
            </a:endParaRPr>
          </a:p>
          <a:p>
            <a:pPr lvl="1" marL="743040" indent="-283320">
              <a:lnSpc>
                <a:spcPct val="100000"/>
              </a:lnSpc>
              <a:spcBef>
                <a:spcPts val="400"/>
              </a:spcBef>
              <a:buClr>
                <a:srgbClr val="000000"/>
              </a:buClr>
              <a:buFont typeface="Arial"/>
              <a:buChar char="–"/>
            </a:pPr>
            <a:r>
              <a:rPr b="0" lang="en-GB" sz="2000" spc="-1" strike="noStrike">
                <a:solidFill>
                  <a:srgbClr val="000000"/>
                </a:solidFill>
                <a:latin typeface="Calibri"/>
                <a:ea typeface="Noto Sans CJK SC"/>
              </a:rPr>
              <a:t>Knowledge; information evaluated and organized so that it can be used purposefully.</a:t>
            </a:r>
            <a:endParaRPr b="0" lang="en-GB" sz="2000" spc="-1" strike="noStrike">
              <a:solidFill>
                <a:srgbClr val="000000"/>
              </a:solidFill>
              <a:latin typeface="Calibri"/>
            </a:endParaRPr>
          </a:p>
          <a:p>
            <a:pPr marL="343080" indent="-340560">
              <a:lnSpc>
                <a:spcPct val="100000"/>
              </a:lnSpc>
              <a:spcBef>
                <a:spcPts val="1426"/>
              </a:spcBef>
            </a:pPr>
            <a:endParaRPr b="0" lang="en-GB" sz="2000" spc="-1" strike="noStrike">
              <a:solidFill>
                <a:srgbClr val="000000"/>
              </a:solidFill>
              <a:latin typeface="Calibri"/>
            </a:endParaRPr>
          </a:p>
        </p:txBody>
      </p:sp>
    </p:spTree>
  </p:cSld>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7" name="TextShape 1"/>
          <p:cNvSpPr txBox="1"/>
          <p:nvPr/>
        </p:nvSpPr>
        <p:spPr>
          <a:xfrm>
            <a:off x="457200" y="274680"/>
            <a:ext cx="8229240" cy="1142640"/>
          </a:xfrm>
          <a:prstGeom prst="rect">
            <a:avLst/>
          </a:prstGeom>
          <a:noFill/>
          <a:ln w="9360">
            <a:noFill/>
          </a:ln>
        </p:spPr>
        <p:txBody>
          <a:bodyPr anchor="ctr"/>
          <a:p>
            <a:pPr algn="ctr">
              <a:lnSpc>
                <a:spcPct val="100000"/>
              </a:lnSpc>
            </a:pPr>
            <a:r>
              <a:rPr b="0" lang="en-GB" sz="4400" spc="-1" strike="noStrike">
                <a:solidFill>
                  <a:srgbClr val="000000"/>
                </a:solidFill>
                <a:latin typeface="Calibri"/>
                <a:ea typeface="Noto Sans CJK SC"/>
              </a:rPr>
              <a:t>Why do we need a database?</a:t>
            </a:r>
            <a:endParaRPr b="0" lang="en-GB" sz="4400" spc="-1" strike="noStrike">
              <a:solidFill>
                <a:srgbClr val="000000"/>
              </a:solidFill>
              <a:latin typeface="Arial"/>
            </a:endParaRPr>
          </a:p>
        </p:txBody>
      </p:sp>
      <p:sp>
        <p:nvSpPr>
          <p:cNvPr id="298" name="TextShape 2"/>
          <p:cNvSpPr txBox="1"/>
          <p:nvPr/>
        </p:nvSpPr>
        <p:spPr>
          <a:xfrm>
            <a:off x="457200" y="1600200"/>
            <a:ext cx="4033440" cy="4533480"/>
          </a:xfrm>
          <a:prstGeom prst="rect">
            <a:avLst/>
          </a:prstGeom>
          <a:noFill/>
          <a:ln w="9360">
            <a:noFill/>
          </a:ln>
        </p:spPr>
        <p:txBody>
          <a:bodyPr/>
          <a:p>
            <a:pPr marL="343080" indent="-340560">
              <a:lnSpc>
                <a:spcPct val="100000"/>
              </a:lnSpc>
              <a:spcBef>
                <a:spcPts val="400"/>
              </a:spcBef>
              <a:buClr>
                <a:srgbClr val="000000"/>
              </a:buClr>
              <a:buFont typeface="Arial"/>
              <a:buChar char="•"/>
            </a:pPr>
            <a:r>
              <a:rPr b="0" lang="en-GB" sz="2000" spc="-1" strike="noStrike">
                <a:solidFill>
                  <a:srgbClr val="000000"/>
                </a:solidFill>
                <a:latin typeface="Calibri"/>
                <a:ea typeface="Noto Sans CJK SC"/>
              </a:rPr>
              <a:t>Keep records of our:</a:t>
            </a:r>
            <a:endParaRPr b="0" lang="en-GB" sz="2000" spc="-1" strike="noStrike">
              <a:solidFill>
                <a:srgbClr val="000000"/>
              </a:solidFill>
              <a:latin typeface="Calibri"/>
            </a:endParaRPr>
          </a:p>
          <a:p>
            <a:pPr lvl="1" marL="743040" indent="-283320">
              <a:lnSpc>
                <a:spcPct val="100000"/>
              </a:lnSpc>
              <a:spcBef>
                <a:spcPts val="400"/>
              </a:spcBef>
              <a:buClr>
                <a:srgbClr val="000000"/>
              </a:buClr>
              <a:buFont typeface="Arial"/>
              <a:buChar char="–"/>
            </a:pPr>
            <a:r>
              <a:rPr b="0" lang="en-GB" sz="2000" spc="-1" strike="noStrike">
                <a:solidFill>
                  <a:srgbClr val="000000"/>
                </a:solidFill>
                <a:latin typeface="Calibri"/>
                <a:ea typeface="Noto Sans CJK SC"/>
              </a:rPr>
              <a:t>Clients</a:t>
            </a:r>
            <a:endParaRPr b="0" lang="en-GB" sz="2000" spc="-1" strike="noStrike">
              <a:solidFill>
                <a:srgbClr val="000000"/>
              </a:solidFill>
              <a:latin typeface="Calibri"/>
            </a:endParaRPr>
          </a:p>
          <a:p>
            <a:pPr lvl="1" marL="743040" indent="-283320">
              <a:lnSpc>
                <a:spcPct val="100000"/>
              </a:lnSpc>
              <a:spcBef>
                <a:spcPts val="400"/>
              </a:spcBef>
              <a:buClr>
                <a:srgbClr val="000000"/>
              </a:buClr>
              <a:buFont typeface="Arial"/>
              <a:buChar char="–"/>
            </a:pPr>
            <a:r>
              <a:rPr b="0" lang="en-GB" sz="2000" spc="-1" strike="noStrike">
                <a:solidFill>
                  <a:srgbClr val="000000"/>
                </a:solidFill>
                <a:latin typeface="Calibri"/>
                <a:ea typeface="Noto Sans CJK SC"/>
              </a:rPr>
              <a:t>Staff</a:t>
            </a:r>
            <a:endParaRPr b="0" lang="en-GB" sz="2000" spc="-1" strike="noStrike">
              <a:solidFill>
                <a:srgbClr val="000000"/>
              </a:solidFill>
              <a:latin typeface="Calibri"/>
            </a:endParaRPr>
          </a:p>
          <a:p>
            <a:pPr lvl="1" marL="743040" indent="-283320">
              <a:lnSpc>
                <a:spcPct val="100000"/>
              </a:lnSpc>
              <a:spcBef>
                <a:spcPts val="400"/>
              </a:spcBef>
              <a:buClr>
                <a:srgbClr val="000000"/>
              </a:buClr>
              <a:buFont typeface="Arial"/>
              <a:buChar char="–"/>
            </a:pPr>
            <a:r>
              <a:rPr b="0" lang="en-GB" sz="2000" spc="-1" strike="noStrike">
                <a:solidFill>
                  <a:srgbClr val="000000"/>
                </a:solidFill>
                <a:latin typeface="Calibri"/>
                <a:ea typeface="Noto Sans CJK SC"/>
              </a:rPr>
              <a:t>Volunteers</a:t>
            </a:r>
            <a:endParaRPr b="0" lang="en-GB" sz="2000" spc="-1" strike="noStrike">
              <a:solidFill>
                <a:srgbClr val="000000"/>
              </a:solidFill>
              <a:latin typeface="Calibri"/>
            </a:endParaRPr>
          </a:p>
          <a:p>
            <a:pPr marL="343080" indent="-340560">
              <a:lnSpc>
                <a:spcPct val="100000"/>
              </a:lnSpc>
              <a:spcBef>
                <a:spcPts val="400"/>
              </a:spcBef>
              <a:buClr>
                <a:srgbClr val="000000"/>
              </a:buClr>
              <a:buFont typeface="Arial"/>
              <a:buChar char="•"/>
            </a:pPr>
            <a:r>
              <a:rPr b="0" lang="en-GB" sz="2000" spc="-1" strike="noStrike">
                <a:solidFill>
                  <a:srgbClr val="000000"/>
                </a:solidFill>
                <a:latin typeface="Calibri"/>
                <a:ea typeface="Noto Sans CJK SC"/>
              </a:rPr>
              <a:t>To keep a record of activities and interventions;</a:t>
            </a:r>
            <a:endParaRPr b="0" lang="en-GB" sz="2000" spc="-1" strike="noStrike">
              <a:solidFill>
                <a:srgbClr val="000000"/>
              </a:solidFill>
              <a:latin typeface="Calibri"/>
            </a:endParaRPr>
          </a:p>
          <a:p>
            <a:pPr marL="343080" indent="-340560">
              <a:lnSpc>
                <a:spcPct val="100000"/>
              </a:lnSpc>
              <a:spcBef>
                <a:spcPts val="400"/>
              </a:spcBef>
              <a:buClr>
                <a:srgbClr val="000000"/>
              </a:buClr>
              <a:buFont typeface="Arial"/>
              <a:buChar char="•"/>
            </a:pPr>
            <a:r>
              <a:rPr b="0" lang="en-GB" sz="2000" spc="-1" strike="noStrike">
                <a:solidFill>
                  <a:srgbClr val="000000"/>
                </a:solidFill>
                <a:latin typeface="Calibri"/>
                <a:ea typeface="Noto Sans CJK SC"/>
              </a:rPr>
              <a:t>Keep sales records;</a:t>
            </a:r>
            <a:endParaRPr b="0" lang="en-GB" sz="2000" spc="-1" strike="noStrike">
              <a:solidFill>
                <a:srgbClr val="000000"/>
              </a:solidFill>
              <a:latin typeface="Calibri"/>
            </a:endParaRPr>
          </a:p>
          <a:p>
            <a:pPr marL="343080" indent="-340560">
              <a:lnSpc>
                <a:spcPct val="100000"/>
              </a:lnSpc>
              <a:spcBef>
                <a:spcPts val="400"/>
              </a:spcBef>
              <a:buClr>
                <a:srgbClr val="000000"/>
              </a:buClr>
              <a:buFont typeface="Arial"/>
              <a:buChar char="•"/>
            </a:pPr>
            <a:r>
              <a:rPr b="0" lang="en-GB" sz="2000" spc="-1" strike="noStrike">
                <a:solidFill>
                  <a:srgbClr val="000000"/>
                </a:solidFill>
                <a:latin typeface="Calibri"/>
                <a:ea typeface="Noto Sans CJK SC"/>
              </a:rPr>
              <a:t>Develop reports;</a:t>
            </a:r>
            <a:endParaRPr b="0" lang="en-GB" sz="2000" spc="-1" strike="noStrike">
              <a:solidFill>
                <a:srgbClr val="000000"/>
              </a:solidFill>
              <a:latin typeface="Calibri"/>
            </a:endParaRPr>
          </a:p>
          <a:p>
            <a:pPr marL="343080" indent="-340560">
              <a:lnSpc>
                <a:spcPct val="100000"/>
              </a:lnSpc>
              <a:spcBef>
                <a:spcPts val="400"/>
              </a:spcBef>
              <a:buClr>
                <a:srgbClr val="000000"/>
              </a:buClr>
              <a:buFont typeface="Arial"/>
              <a:buChar char="•"/>
            </a:pPr>
            <a:r>
              <a:rPr b="0" lang="en-GB" sz="2000" spc="-1" strike="noStrike">
                <a:solidFill>
                  <a:srgbClr val="000000"/>
                </a:solidFill>
                <a:latin typeface="Calibri"/>
                <a:ea typeface="Noto Sans CJK SC"/>
              </a:rPr>
              <a:t>Perform research</a:t>
            </a:r>
            <a:endParaRPr b="0" lang="en-GB" sz="2000" spc="-1" strike="noStrike">
              <a:solidFill>
                <a:srgbClr val="000000"/>
              </a:solidFill>
              <a:latin typeface="Calibri"/>
            </a:endParaRPr>
          </a:p>
          <a:p>
            <a:pPr marL="343080" indent="-340560">
              <a:lnSpc>
                <a:spcPct val="100000"/>
              </a:lnSpc>
              <a:spcBef>
                <a:spcPts val="400"/>
              </a:spcBef>
              <a:buClr>
                <a:srgbClr val="000000"/>
              </a:buClr>
              <a:buFont typeface="Arial"/>
              <a:buChar char="•"/>
            </a:pPr>
            <a:r>
              <a:rPr b="0" lang="en-GB" sz="2000" spc="-1" strike="noStrike">
                <a:solidFill>
                  <a:srgbClr val="000000"/>
                </a:solidFill>
                <a:latin typeface="Calibri"/>
                <a:ea typeface="Noto Sans CJK SC"/>
              </a:rPr>
              <a:t>Longitudinal tracking</a:t>
            </a:r>
            <a:endParaRPr b="0" lang="en-GB" sz="2000" spc="-1" strike="noStrike">
              <a:solidFill>
                <a:srgbClr val="000000"/>
              </a:solidFill>
              <a:latin typeface="Calibri"/>
            </a:endParaRPr>
          </a:p>
          <a:p>
            <a:pPr marL="343080" indent="-340560">
              <a:lnSpc>
                <a:spcPct val="100000"/>
              </a:lnSpc>
              <a:spcBef>
                <a:spcPts val="400"/>
              </a:spcBef>
            </a:pPr>
            <a:endParaRPr b="0" lang="en-GB" sz="2000" spc="-1" strike="noStrike">
              <a:solidFill>
                <a:srgbClr val="000000"/>
              </a:solidFill>
              <a:latin typeface="Calibri"/>
            </a:endParaRPr>
          </a:p>
        </p:txBody>
      </p:sp>
      <p:pic>
        <p:nvPicPr>
          <p:cNvPr id="299" name="Picture 11266" descr=""/>
          <p:cNvPicPr/>
          <p:nvPr/>
        </p:nvPicPr>
        <p:blipFill>
          <a:blip r:embed="rId1"/>
          <a:stretch/>
        </p:blipFill>
        <p:spPr>
          <a:xfrm>
            <a:off x="4375080" y="1981080"/>
            <a:ext cx="4768560" cy="4876560"/>
          </a:xfrm>
          <a:prstGeom prst="rect">
            <a:avLst/>
          </a:prstGeom>
          <a:ln w="9360">
            <a:noFill/>
          </a:ln>
        </p:spPr>
      </p:pic>
    </p:spTree>
  </p:cSld>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0" name="TextShape 1"/>
          <p:cNvSpPr txBox="1"/>
          <p:nvPr/>
        </p:nvSpPr>
        <p:spPr>
          <a:xfrm>
            <a:off x="533520" y="685800"/>
            <a:ext cx="8229240" cy="1142640"/>
          </a:xfrm>
          <a:prstGeom prst="rect">
            <a:avLst/>
          </a:prstGeom>
          <a:noFill/>
          <a:ln w="9360">
            <a:noFill/>
          </a:ln>
        </p:spPr>
        <p:txBody>
          <a:bodyPr anchor="ctr"/>
          <a:p>
            <a:pPr algn="ctr">
              <a:lnSpc>
                <a:spcPct val="100000"/>
              </a:lnSpc>
            </a:pPr>
            <a:r>
              <a:rPr b="0" lang="en-GB" sz="4400" spc="-1" strike="noStrike">
                <a:solidFill>
                  <a:srgbClr val="000000"/>
                </a:solidFill>
                <a:latin typeface="Calibri"/>
                <a:ea typeface="Noto Sans CJK SC"/>
              </a:rPr>
              <a:t>What is the ultimate purpose of a database management system?</a:t>
            </a:r>
            <a:endParaRPr b="0" lang="en-GB" sz="4400" spc="-1" strike="noStrike">
              <a:solidFill>
                <a:srgbClr val="000000"/>
              </a:solidFill>
              <a:latin typeface="Arial"/>
            </a:endParaRPr>
          </a:p>
        </p:txBody>
      </p:sp>
      <p:sp>
        <p:nvSpPr>
          <p:cNvPr id="301" name="CustomShape 2"/>
          <p:cNvSpPr/>
          <p:nvPr/>
        </p:nvSpPr>
        <p:spPr>
          <a:xfrm>
            <a:off x="609480" y="3886200"/>
            <a:ext cx="1523520" cy="609120"/>
          </a:xfrm>
          <a:prstGeom prst="rect">
            <a:avLst/>
          </a:prstGeom>
          <a:solidFill>
            <a:srgbClr val="4f81bd"/>
          </a:solidFill>
          <a:ln w="9360">
            <a:solidFill>
              <a:srgbClr val="000000"/>
            </a:solidFill>
            <a:miter/>
          </a:ln>
          <a:effectLst>
            <a:outerShdw algn="ctr" dir="2699999" dist="35638" rotWithShape="0">
              <a:srgbClr val="eeece1"/>
            </a:outerShdw>
          </a:effectLst>
        </p:spPr>
        <p:style>
          <a:lnRef idx="0"/>
          <a:fillRef idx="0"/>
          <a:effectRef idx="0"/>
          <a:fontRef idx="minor"/>
        </p:style>
        <p:txBody>
          <a:bodyPr wrap="none" lIns="90000" rIns="90000" tIns="45000" bIns="45000" anchor="ctr"/>
          <a:p>
            <a:pPr algn="ctr">
              <a:lnSpc>
                <a:spcPct val="100000"/>
              </a:lnSpc>
            </a:pPr>
            <a:r>
              <a:rPr b="0" lang="en-US" sz="2400" spc="-1" strike="noStrike">
                <a:solidFill>
                  <a:srgbClr val="000000"/>
                </a:solidFill>
                <a:latin typeface="Times New Roman"/>
                <a:ea typeface="Noto Sans CJK SC"/>
              </a:rPr>
              <a:t>Data</a:t>
            </a:r>
            <a:endParaRPr b="0" lang="en-US" sz="2400" spc="-1" strike="noStrike">
              <a:latin typeface="Arial"/>
            </a:endParaRPr>
          </a:p>
        </p:txBody>
      </p:sp>
      <p:sp>
        <p:nvSpPr>
          <p:cNvPr id="302" name="CustomShape 3"/>
          <p:cNvSpPr/>
          <p:nvPr/>
        </p:nvSpPr>
        <p:spPr>
          <a:xfrm>
            <a:off x="2590920" y="3886200"/>
            <a:ext cx="1828440" cy="685440"/>
          </a:xfrm>
          <a:prstGeom prst="rect">
            <a:avLst/>
          </a:prstGeom>
          <a:solidFill>
            <a:srgbClr val="00ccff"/>
          </a:solidFill>
          <a:ln w="9360">
            <a:solidFill>
              <a:srgbClr val="000000"/>
            </a:solidFill>
            <a:miter/>
          </a:ln>
          <a:effectLst>
            <a:outerShdw algn="ctr" dir="2699999" dist="35638" rotWithShape="0">
              <a:srgbClr val="eeece1"/>
            </a:outerShdw>
          </a:effectLst>
        </p:spPr>
        <p:style>
          <a:lnRef idx="0"/>
          <a:fillRef idx="0"/>
          <a:effectRef idx="0"/>
          <a:fontRef idx="minor"/>
        </p:style>
        <p:txBody>
          <a:bodyPr wrap="none" lIns="90000" rIns="90000" tIns="45000" bIns="45000" anchor="ctr"/>
          <a:p>
            <a:pPr algn="ctr">
              <a:lnSpc>
                <a:spcPct val="100000"/>
              </a:lnSpc>
            </a:pPr>
            <a:r>
              <a:rPr b="0" lang="en-US" sz="2400" spc="-1" strike="noStrike">
                <a:solidFill>
                  <a:srgbClr val="000000"/>
                </a:solidFill>
                <a:latin typeface="Times New Roman"/>
                <a:ea typeface="Noto Sans CJK SC"/>
              </a:rPr>
              <a:t>Information</a:t>
            </a:r>
            <a:endParaRPr b="0" lang="en-US" sz="2400" spc="-1" strike="noStrike">
              <a:latin typeface="Arial"/>
            </a:endParaRPr>
          </a:p>
        </p:txBody>
      </p:sp>
      <p:sp>
        <p:nvSpPr>
          <p:cNvPr id="303" name="Line 4"/>
          <p:cNvSpPr/>
          <p:nvPr/>
        </p:nvSpPr>
        <p:spPr>
          <a:xfrm>
            <a:off x="2133360" y="4190760"/>
            <a:ext cx="457200" cy="1800"/>
          </a:xfrm>
          <a:prstGeom prst="line">
            <a:avLst/>
          </a:prstGeom>
          <a:ln w="9360">
            <a:solidFill>
              <a:srgbClr val="000000"/>
            </a:solidFill>
            <a:round/>
            <a:tailEnd len="med" type="triangle" w="med"/>
          </a:ln>
        </p:spPr>
        <p:style>
          <a:lnRef idx="0"/>
          <a:fillRef idx="0"/>
          <a:effectRef idx="0"/>
          <a:fontRef idx="minor"/>
        </p:style>
      </p:sp>
      <p:sp>
        <p:nvSpPr>
          <p:cNvPr id="304" name="CustomShape 5"/>
          <p:cNvSpPr/>
          <p:nvPr/>
        </p:nvSpPr>
        <p:spPr>
          <a:xfrm>
            <a:off x="4952880" y="3886200"/>
            <a:ext cx="1828440" cy="685440"/>
          </a:xfrm>
          <a:prstGeom prst="rect">
            <a:avLst/>
          </a:prstGeom>
          <a:solidFill>
            <a:srgbClr val="0000ff"/>
          </a:solidFill>
          <a:ln w="9360">
            <a:solidFill>
              <a:srgbClr val="000000"/>
            </a:solidFill>
            <a:miter/>
          </a:ln>
          <a:effectLst>
            <a:outerShdw algn="ctr" dir="2699999" dist="35638" rotWithShape="0">
              <a:srgbClr val="eeece1"/>
            </a:outerShdw>
          </a:effectLst>
        </p:spPr>
        <p:style>
          <a:lnRef idx="0"/>
          <a:fillRef idx="0"/>
          <a:effectRef idx="0"/>
          <a:fontRef idx="minor"/>
        </p:style>
        <p:txBody>
          <a:bodyPr wrap="none" lIns="90000" rIns="90000" tIns="45000" bIns="45000" anchor="ctr"/>
          <a:p>
            <a:pPr algn="ctr">
              <a:lnSpc>
                <a:spcPct val="100000"/>
              </a:lnSpc>
            </a:pPr>
            <a:r>
              <a:rPr b="0" lang="en-US" sz="2400" spc="-1" strike="noStrike">
                <a:solidFill>
                  <a:srgbClr val="000000"/>
                </a:solidFill>
                <a:latin typeface="Times New Roman"/>
                <a:ea typeface="Noto Sans CJK SC"/>
              </a:rPr>
              <a:t>Knowledge</a:t>
            </a:r>
            <a:endParaRPr b="0" lang="en-US" sz="2400" spc="-1" strike="noStrike">
              <a:latin typeface="Arial"/>
            </a:endParaRPr>
          </a:p>
        </p:txBody>
      </p:sp>
      <p:sp>
        <p:nvSpPr>
          <p:cNvPr id="305" name="Line 6"/>
          <p:cNvSpPr/>
          <p:nvPr/>
        </p:nvSpPr>
        <p:spPr>
          <a:xfrm>
            <a:off x="4419360" y="4190760"/>
            <a:ext cx="533520" cy="1800"/>
          </a:xfrm>
          <a:prstGeom prst="line">
            <a:avLst/>
          </a:prstGeom>
          <a:ln w="9360">
            <a:solidFill>
              <a:srgbClr val="000000"/>
            </a:solidFill>
            <a:round/>
            <a:tailEnd len="med" type="triangle" w="med"/>
          </a:ln>
        </p:spPr>
        <p:style>
          <a:lnRef idx="0"/>
          <a:fillRef idx="0"/>
          <a:effectRef idx="0"/>
          <a:fontRef idx="minor"/>
        </p:style>
      </p:sp>
      <p:sp>
        <p:nvSpPr>
          <p:cNvPr id="306" name="CustomShape 7"/>
          <p:cNvSpPr/>
          <p:nvPr/>
        </p:nvSpPr>
        <p:spPr>
          <a:xfrm>
            <a:off x="7315200" y="3886200"/>
            <a:ext cx="1523520" cy="685440"/>
          </a:xfrm>
          <a:prstGeom prst="rect">
            <a:avLst/>
          </a:prstGeom>
          <a:solidFill>
            <a:srgbClr val="ffffff"/>
          </a:solidFill>
          <a:ln w="9360">
            <a:solidFill>
              <a:srgbClr val="eeece1"/>
            </a:solidFill>
            <a:miter/>
          </a:ln>
          <a:effectLst>
            <a:outerShdw algn="ctr" dir="2699999" dist="35638" rotWithShape="0">
              <a:srgbClr val="eeece1"/>
            </a:outerShdw>
          </a:effectLst>
        </p:spPr>
        <p:style>
          <a:lnRef idx="0"/>
          <a:fillRef idx="0"/>
          <a:effectRef idx="0"/>
          <a:fontRef idx="minor"/>
        </p:style>
        <p:txBody>
          <a:bodyPr wrap="none" lIns="90000" rIns="90000" tIns="45000" bIns="45000" anchor="ctr"/>
          <a:p>
            <a:pPr algn="ctr">
              <a:lnSpc>
                <a:spcPct val="100000"/>
              </a:lnSpc>
            </a:pPr>
            <a:r>
              <a:rPr b="0" lang="en-US" sz="2400" spc="-1" strike="noStrike">
                <a:solidFill>
                  <a:srgbClr val="000000"/>
                </a:solidFill>
                <a:latin typeface="Times New Roman"/>
                <a:ea typeface="Noto Sans CJK SC"/>
              </a:rPr>
              <a:t>Action</a:t>
            </a:r>
            <a:endParaRPr b="0" lang="en-US" sz="2400" spc="-1" strike="noStrike">
              <a:latin typeface="Arial"/>
            </a:endParaRPr>
          </a:p>
        </p:txBody>
      </p:sp>
      <p:sp>
        <p:nvSpPr>
          <p:cNvPr id="307" name="Line 8"/>
          <p:cNvSpPr/>
          <p:nvPr/>
        </p:nvSpPr>
        <p:spPr>
          <a:xfrm>
            <a:off x="6781680" y="4190760"/>
            <a:ext cx="533520" cy="1800"/>
          </a:xfrm>
          <a:prstGeom prst="line">
            <a:avLst/>
          </a:prstGeom>
          <a:ln w="9360">
            <a:solidFill>
              <a:srgbClr val="000000"/>
            </a:solidFill>
            <a:round/>
            <a:tailEnd len="med" type="triangle" w="med"/>
          </a:ln>
        </p:spPr>
        <p:style>
          <a:lnRef idx="0"/>
          <a:fillRef idx="0"/>
          <a:effectRef idx="0"/>
          <a:fontRef idx="minor"/>
        </p:style>
      </p:sp>
      <p:sp>
        <p:nvSpPr>
          <p:cNvPr id="308" name="CustomShape 9"/>
          <p:cNvSpPr/>
          <p:nvPr/>
        </p:nvSpPr>
        <p:spPr>
          <a:xfrm>
            <a:off x="2286000" y="2743200"/>
            <a:ext cx="4266720" cy="639000"/>
          </a:xfrm>
          <a:prstGeom prst="rect">
            <a:avLst/>
          </a:prstGeom>
          <a:noFill/>
          <a:ln w="9360">
            <a:noFill/>
          </a:ln>
        </p:spPr>
        <p:style>
          <a:lnRef idx="0"/>
          <a:fillRef idx="0"/>
          <a:effectRef idx="0"/>
          <a:fontRef idx="minor"/>
        </p:style>
        <p:txBody>
          <a:bodyPr lIns="90000" rIns="90000" tIns="45000" bIns="45000"/>
          <a:p>
            <a:pPr algn="ctr">
              <a:lnSpc>
                <a:spcPct val="100000"/>
              </a:lnSpc>
              <a:spcBef>
                <a:spcPts val="1800"/>
              </a:spcBef>
            </a:pPr>
            <a:r>
              <a:rPr b="0" lang="en-US" sz="3600" spc="-1" strike="noStrike">
                <a:solidFill>
                  <a:srgbClr val="000000"/>
                </a:solidFill>
                <a:latin typeface="Calibri"/>
                <a:ea typeface="Noto Sans CJK SC"/>
              </a:rPr>
              <a:t>Is to transform</a:t>
            </a:r>
            <a:endParaRPr b="0" lang="en-US" sz="3600" spc="-1" strike="noStrike">
              <a:latin typeface="Arial"/>
            </a:endParaRPr>
          </a:p>
        </p:txBody>
      </p:sp>
    </p:spTree>
  </p:cSld>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9" name="TextShape 1"/>
          <p:cNvSpPr txBox="1"/>
          <p:nvPr/>
        </p:nvSpPr>
        <p:spPr>
          <a:xfrm>
            <a:off x="457200" y="274680"/>
            <a:ext cx="8229240" cy="1142640"/>
          </a:xfrm>
          <a:prstGeom prst="rect">
            <a:avLst/>
          </a:prstGeom>
          <a:noFill/>
          <a:ln w="9360">
            <a:noFill/>
          </a:ln>
        </p:spPr>
        <p:txBody>
          <a:bodyPr anchor="ctr"/>
          <a:p>
            <a:pPr algn="ctr">
              <a:lnSpc>
                <a:spcPct val="100000"/>
              </a:lnSpc>
            </a:pPr>
            <a:r>
              <a:rPr b="0" lang="en-GB" sz="4400" spc="-1" strike="noStrike">
                <a:solidFill>
                  <a:srgbClr val="000000"/>
                </a:solidFill>
                <a:latin typeface="Calibri"/>
                <a:ea typeface="Noto Sans CJK SC"/>
              </a:rPr>
              <a:t>More about database definition</a:t>
            </a:r>
            <a:endParaRPr b="0" lang="en-GB" sz="4400" spc="-1" strike="noStrike">
              <a:solidFill>
                <a:srgbClr val="000000"/>
              </a:solidFill>
              <a:latin typeface="Arial"/>
            </a:endParaRPr>
          </a:p>
        </p:txBody>
      </p:sp>
      <p:sp>
        <p:nvSpPr>
          <p:cNvPr id="310" name="CustomShape 2"/>
          <p:cNvSpPr/>
          <p:nvPr/>
        </p:nvSpPr>
        <p:spPr>
          <a:xfrm>
            <a:off x="457200" y="1600200"/>
            <a:ext cx="8229240" cy="4525560"/>
          </a:xfrm>
          <a:prstGeom prst="rect">
            <a:avLst/>
          </a:prstGeom>
          <a:noFill/>
          <a:ln w="9360">
            <a:noFill/>
          </a:ln>
        </p:spPr>
        <p:style>
          <a:lnRef idx="0"/>
          <a:fillRef idx="0"/>
          <a:effectRef idx="0"/>
          <a:fontRef idx="minor"/>
        </p:style>
        <p:txBody>
          <a:bodyPr/>
          <a:p>
            <a:pPr marL="1800">
              <a:lnSpc>
                <a:spcPct val="90000"/>
              </a:lnSpc>
              <a:spcBef>
                <a:spcPts val="726"/>
              </a:spcBef>
            </a:pPr>
            <a:r>
              <a:rPr b="0" lang="en-US" sz="3600" spc="-1" strike="noStrike">
                <a:solidFill>
                  <a:srgbClr val="000000"/>
                </a:solidFill>
                <a:latin typeface="Calibri"/>
                <a:ea typeface="Noto Sans CJK SC"/>
              </a:rPr>
              <a:t>What is a database?  </a:t>
            </a:r>
            <a:endParaRPr b="0" lang="en-US" sz="3600" spc="-1" strike="noStrike">
              <a:latin typeface="Arial"/>
            </a:endParaRPr>
          </a:p>
          <a:p>
            <a:pPr marL="1800">
              <a:lnSpc>
                <a:spcPct val="90000"/>
              </a:lnSpc>
              <a:spcBef>
                <a:spcPts val="564"/>
              </a:spcBef>
            </a:pPr>
            <a:r>
              <a:rPr b="0" lang="en-US" sz="2800" spc="-1" strike="noStrike">
                <a:solidFill>
                  <a:srgbClr val="000000"/>
                </a:solidFill>
                <a:latin typeface="Calibri"/>
                <a:ea typeface="Noto Sans CJK SC"/>
              </a:rPr>
              <a:t>Quite simply, it’s an organized collection of data.  A database management system (DBMS) such as Access, FileMaker, Open office base, Oracle or SQL Server which provides you with the software tools you need to organize that data in a flexible manner.  It includes tools to add, modify or delete data from the database, ask questions (or queries) about the data stored in the database and produce reports summarizing selected contents.</a:t>
            </a:r>
            <a:r>
              <a:rPr b="0" lang="en-US" sz="2400" spc="-1" strike="noStrike">
                <a:solidFill>
                  <a:srgbClr val="000000"/>
                </a:solidFill>
                <a:latin typeface="Calibri"/>
                <a:ea typeface="Noto Sans CJK SC"/>
              </a:rPr>
              <a:t> </a:t>
            </a:r>
            <a:endParaRPr b="0" lang="en-US" sz="2400" spc="-1" strike="noStrike">
              <a:latin typeface="Arial"/>
            </a:endParaRPr>
          </a:p>
        </p:txBody>
      </p:sp>
    </p:spTree>
  </p:cSld>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1" name="TextShape 1"/>
          <p:cNvSpPr txBox="1"/>
          <p:nvPr/>
        </p:nvSpPr>
        <p:spPr>
          <a:xfrm>
            <a:off x="457200" y="274680"/>
            <a:ext cx="8229240" cy="1142640"/>
          </a:xfrm>
          <a:prstGeom prst="rect">
            <a:avLst/>
          </a:prstGeom>
          <a:noFill/>
          <a:ln w="9360">
            <a:noFill/>
          </a:ln>
        </p:spPr>
        <p:txBody>
          <a:bodyPr anchor="ctr"/>
          <a:p>
            <a:pPr algn="ctr">
              <a:lnSpc>
                <a:spcPct val="100000"/>
              </a:lnSpc>
            </a:pPr>
            <a:r>
              <a:rPr b="0" lang="en-GB" sz="4400" spc="-1" strike="noStrike">
                <a:solidFill>
                  <a:srgbClr val="000000"/>
                </a:solidFill>
                <a:latin typeface="Calibri"/>
                <a:ea typeface="Noto Sans CJK SC"/>
              </a:rPr>
              <a:t>Foundation Data Concepts</a:t>
            </a:r>
            <a:endParaRPr b="0" lang="en-GB" sz="4400" spc="-1" strike="noStrike">
              <a:solidFill>
                <a:srgbClr val="000000"/>
              </a:solidFill>
              <a:latin typeface="Arial"/>
            </a:endParaRPr>
          </a:p>
        </p:txBody>
      </p:sp>
      <p:sp>
        <p:nvSpPr>
          <p:cNvPr id="312" name="CustomShape 2"/>
          <p:cNvSpPr/>
          <p:nvPr/>
        </p:nvSpPr>
        <p:spPr>
          <a:xfrm>
            <a:off x="457200" y="1600200"/>
            <a:ext cx="8229240" cy="4525560"/>
          </a:xfrm>
          <a:prstGeom prst="rect">
            <a:avLst/>
          </a:prstGeom>
          <a:noFill/>
          <a:ln w="9360">
            <a:noFill/>
          </a:ln>
        </p:spPr>
        <p:style>
          <a:lnRef idx="0"/>
          <a:fillRef idx="0"/>
          <a:effectRef idx="0"/>
          <a:fontRef idx="minor"/>
        </p:style>
        <p:txBody>
          <a:bodyPr/>
          <a:p>
            <a:pPr marL="343080" indent="-340560">
              <a:lnSpc>
                <a:spcPct val="90000"/>
              </a:lnSpc>
              <a:spcBef>
                <a:spcPts val="649"/>
              </a:spcBef>
            </a:pPr>
            <a:r>
              <a:rPr b="1" lang="en-US" sz="3200" spc="-1" strike="noStrike" u="sng">
                <a:solidFill>
                  <a:srgbClr val="000000"/>
                </a:solidFill>
                <a:uFillTx/>
                <a:latin typeface="Calibri"/>
                <a:ea typeface="Noto Sans CJK SC"/>
              </a:rPr>
              <a:t>Abstract Concepts</a:t>
            </a:r>
            <a:endParaRPr b="0" lang="en-US" sz="3200" spc="-1" strike="noStrike">
              <a:latin typeface="Arial"/>
            </a:endParaRPr>
          </a:p>
          <a:p>
            <a:pPr marL="343080" indent="-340560">
              <a:lnSpc>
                <a:spcPct val="90000"/>
              </a:lnSpc>
              <a:spcBef>
                <a:spcPts val="649"/>
              </a:spcBef>
              <a:buClr>
                <a:srgbClr val="1f497d"/>
              </a:buClr>
              <a:buFont typeface="Arial"/>
              <a:buChar char="•"/>
            </a:pPr>
            <a:r>
              <a:rPr b="1" lang="en-US" sz="3200" spc="-1" strike="noStrike">
                <a:solidFill>
                  <a:srgbClr val="1f497d"/>
                </a:solidFill>
                <a:latin typeface="Calibri"/>
                <a:ea typeface="Noto Sans CJK SC"/>
              </a:rPr>
              <a:t>Entity</a:t>
            </a:r>
            <a:r>
              <a:rPr b="0" lang="en-US" sz="3200" spc="-1" strike="noStrike">
                <a:solidFill>
                  <a:srgbClr val="000000"/>
                </a:solidFill>
                <a:latin typeface="Calibri"/>
                <a:ea typeface="Noto Sans CJK SC"/>
              </a:rPr>
              <a:t> – person, place, object or event </a:t>
            </a:r>
            <a:br/>
            <a:br/>
            <a:r>
              <a:rPr b="0" lang="en-US" sz="3200" spc="-1" strike="noStrike">
                <a:solidFill>
                  <a:srgbClr val="000000"/>
                </a:solidFill>
                <a:latin typeface="Calibri"/>
                <a:ea typeface="Noto Sans CJK SC"/>
              </a:rPr>
              <a:t>– stored as a record or a </a:t>
            </a:r>
            <a:r>
              <a:rPr b="1" lang="en-US" sz="3200" spc="-1" strike="noStrike">
                <a:solidFill>
                  <a:srgbClr val="000000"/>
                </a:solidFill>
                <a:latin typeface="Calibri"/>
                <a:ea typeface="Noto Sans CJK SC"/>
              </a:rPr>
              <a:t>table row</a:t>
            </a:r>
            <a:br/>
            <a:r>
              <a:rPr b="1" lang="en-US" sz="3200" spc="-1" strike="noStrike">
                <a:solidFill>
                  <a:srgbClr val="000000"/>
                </a:solidFill>
                <a:latin typeface="Calibri"/>
              </a:rPr>
              <a:t> </a:t>
            </a:r>
            <a:endParaRPr b="0" lang="en-US" sz="3200" spc="-1" strike="noStrike">
              <a:latin typeface="Arial"/>
            </a:endParaRPr>
          </a:p>
          <a:p>
            <a:pPr marL="343080" indent="-340560">
              <a:lnSpc>
                <a:spcPct val="90000"/>
              </a:lnSpc>
              <a:spcBef>
                <a:spcPts val="649"/>
              </a:spcBef>
              <a:buClr>
                <a:srgbClr val="1f497d"/>
              </a:buClr>
              <a:buFont typeface="Arial"/>
              <a:buChar char="•"/>
            </a:pPr>
            <a:r>
              <a:rPr b="1" lang="en-US" sz="3200" spc="-1" strike="noStrike">
                <a:solidFill>
                  <a:srgbClr val="1f497d"/>
                </a:solidFill>
                <a:latin typeface="Calibri"/>
                <a:ea typeface="Noto Sans CJK SC"/>
              </a:rPr>
              <a:t>Attribute</a:t>
            </a:r>
            <a:r>
              <a:rPr b="0" lang="en-US" sz="3200" spc="-1" strike="noStrike">
                <a:solidFill>
                  <a:srgbClr val="000000"/>
                </a:solidFill>
                <a:latin typeface="Calibri"/>
                <a:ea typeface="Noto Sans CJK SC"/>
              </a:rPr>
              <a:t> – characteristic of an entity </a:t>
            </a:r>
            <a:br/>
            <a:br/>
            <a:r>
              <a:rPr b="0" lang="en-US" sz="3200" spc="-1" strike="noStrike">
                <a:solidFill>
                  <a:srgbClr val="000000"/>
                </a:solidFill>
                <a:latin typeface="Calibri"/>
                <a:ea typeface="Noto Sans CJK SC"/>
              </a:rPr>
              <a:t>– stored as field or </a:t>
            </a:r>
            <a:r>
              <a:rPr b="1" lang="en-US" sz="3200" spc="-1" strike="noStrike">
                <a:solidFill>
                  <a:srgbClr val="000000"/>
                </a:solidFill>
                <a:latin typeface="Calibri"/>
                <a:ea typeface="Noto Sans CJK SC"/>
              </a:rPr>
              <a:t>table column</a:t>
            </a:r>
            <a:endParaRPr b="0" lang="en-US" sz="3200" spc="-1" strike="noStrike">
              <a:latin typeface="Arial"/>
            </a:endParaRPr>
          </a:p>
        </p:txBody>
      </p:sp>
    </p:spTree>
  </p:cSld>
  <p:timing>
    <p:tnLst>
      <p:par>
        <p:cTn id="13" dur="indefinite" restart="never" nodeType="tmRoot">
          <p:childTnLst>
            <p:seq>
              <p:cTn id="14" dur="indefinite" nodeType="mainSeq">
                <p:childTnLst>
                  <p:par>
                    <p:cTn id="15" fill="hold">
                      <p:stCondLst>
                        <p:cond delay="indefinite"/>
                      </p:stCondLst>
                      <p:childTnLst>
                        <p:par>
                          <p:cTn id="16" fill="hold">
                            <p:stCondLst>
                              <p:cond delay="0"/>
                            </p:stCondLst>
                            <p:childTnLst>
                              <p:par>
                                <p:cTn id="17" nodeType="clickEffect" fill="hold" presetClass="entr" presetID="1">
                                  <p:stCondLst>
                                    <p:cond delay="0"/>
                                  </p:stCondLst>
                                  <p:childTnLst>
                                    <p:set>
                                      <p:cBhvr>
                                        <p:cTn id="18" dur="1" fill="hold">
                                          <p:stCondLst>
                                            <p:cond delay="0"/>
                                          </p:stCondLst>
                                        </p:cTn>
                                        <p:tgtEl>
                                          <p:spTgt spid="312">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nodeType="clickEffect" fill="hold" presetClass="entr" presetID="1">
                                  <p:stCondLst>
                                    <p:cond delay="0"/>
                                  </p:stCondLst>
                                  <p:childTnLst>
                                    <p:set>
                                      <p:cBhvr>
                                        <p:cTn id="22" dur="1" fill="hold">
                                          <p:stCondLst>
                                            <p:cond delay="0"/>
                                          </p:stCondLst>
                                        </p:cTn>
                                        <p:tgtEl>
                                          <p:spTgt spid="312">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nodeType="clickEffect" fill="hold" presetClass="entr" presetID="1">
                                  <p:stCondLst>
                                    <p:cond delay="0"/>
                                  </p:stCondLst>
                                  <p:childTnLst>
                                    <p:set>
                                      <p:cBhvr>
                                        <p:cTn id="26" dur="1" fill="hold">
                                          <p:stCondLst>
                                            <p:cond delay="0"/>
                                          </p:stCondLst>
                                        </p:cTn>
                                        <p:tgtEl>
                                          <p:spTgt spid="312">
                                            <p:txEl>
                                              <p:pRg st="0" end="0"/>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3" name="TextShape 1"/>
          <p:cNvSpPr txBox="1"/>
          <p:nvPr/>
        </p:nvSpPr>
        <p:spPr>
          <a:xfrm>
            <a:off x="457200" y="274680"/>
            <a:ext cx="8229240" cy="1142640"/>
          </a:xfrm>
          <a:prstGeom prst="rect">
            <a:avLst/>
          </a:prstGeom>
          <a:noFill/>
          <a:ln w="9360">
            <a:noFill/>
          </a:ln>
        </p:spPr>
        <p:txBody>
          <a:bodyPr anchor="ctr"/>
          <a:p>
            <a:pPr algn="ctr">
              <a:lnSpc>
                <a:spcPct val="100000"/>
              </a:lnSpc>
            </a:pPr>
            <a:r>
              <a:rPr b="0" lang="en-GB" sz="4400" spc="-1" strike="noStrike">
                <a:solidFill>
                  <a:srgbClr val="000000"/>
                </a:solidFill>
                <a:latin typeface="Calibri"/>
                <a:ea typeface="Noto Sans CJK SC"/>
              </a:rPr>
              <a:t>Foundation Data Concepts</a:t>
            </a:r>
            <a:endParaRPr b="0" lang="en-GB" sz="4400" spc="-1" strike="noStrike">
              <a:solidFill>
                <a:srgbClr val="000000"/>
              </a:solidFill>
              <a:latin typeface="Arial"/>
            </a:endParaRPr>
          </a:p>
        </p:txBody>
      </p:sp>
      <p:sp>
        <p:nvSpPr>
          <p:cNvPr id="314" name="CustomShape 2"/>
          <p:cNvSpPr/>
          <p:nvPr/>
        </p:nvSpPr>
        <p:spPr>
          <a:xfrm>
            <a:off x="457200" y="1600200"/>
            <a:ext cx="8229240" cy="4525560"/>
          </a:xfrm>
          <a:prstGeom prst="rect">
            <a:avLst/>
          </a:prstGeom>
          <a:noFill/>
          <a:ln w="9360">
            <a:noFill/>
          </a:ln>
        </p:spPr>
        <p:style>
          <a:lnRef idx="0"/>
          <a:fillRef idx="0"/>
          <a:effectRef idx="0"/>
          <a:fontRef idx="minor"/>
        </p:style>
        <p:txBody>
          <a:bodyPr/>
          <a:p>
            <a:pPr marL="343080" indent="-340560">
              <a:lnSpc>
                <a:spcPct val="90000"/>
              </a:lnSpc>
              <a:spcBef>
                <a:spcPts val="490"/>
              </a:spcBef>
            </a:pPr>
            <a:r>
              <a:rPr b="1" lang="en-US" sz="2400" spc="-1" strike="noStrike" u="sng">
                <a:solidFill>
                  <a:srgbClr val="000000"/>
                </a:solidFill>
                <a:uFillTx/>
                <a:latin typeface="Calibri"/>
                <a:ea typeface="Noto Sans CJK SC"/>
              </a:rPr>
              <a:t>Database Concepts</a:t>
            </a:r>
            <a:endParaRPr b="0" lang="en-US" sz="2400" spc="-1" strike="noStrike">
              <a:latin typeface="Arial"/>
            </a:endParaRPr>
          </a:p>
          <a:p>
            <a:pPr marL="343080" indent="-340560">
              <a:lnSpc>
                <a:spcPct val="90000"/>
              </a:lnSpc>
              <a:spcBef>
                <a:spcPts val="490"/>
              </a:spcBef>
              <a:buClr>
                <a:srgbClr val="1f497d"/>
              </a:buClr>
              <a:buFont typeface="Arial"/>
              <a:buChar char="•"/>
            </a:pPr>
            <a:r>
              <a:rPr b="1" lang="en-US" sz="2400" spc="-1" strike="noStrike">
                <a:solidFill>
                  <a:srgbClr val="1f497d"/>
                </a:solidFill>
                <a:latin typeface="Calibri"/>
                <a:ea typeface="Noto Sans CJK SC"/>
              </a:rPr>
              <a:t>Database</a:t>
            </a:r>
            <a:r>
              <a:rPr b="0" lang="en-US" sz="2400" spc="-1" strike="noStrike">
                <a:solidFill>
                  <a:srgbClr val="000000"/>
                </a:solidFill>
                <a:latin typeface="Calibri"/>
                <a:ea typeface="Noto Sans CJK SC"/>
              </a:rPr>
              <a:t> – a collection of related tables</a:t>
            </a:r>
            <a:endParaRPr b="0" lang="en-US" sz="2400" spc="-1" strike="noStrike">
              <a:latin typeface="Arial"/>
            </a:endParaRPr>
          </a:p>
          <a:p>
            <a:pPr marL="343080" indent="-340560">
              <a:lnSpc>
                <a:spcPct val="90000"/>
              </a:lnSpc>
              <a:spcBef>
                <a:spcPts val="490"/>
              </a:spcBef>
              <a:buClr>
                <a:srgbClr val="1f497d"/>
              </a:buClr>
              <a:buFont typeface="Arial"/>
              <a:buChar char="•"/>
            </a:pPr>
            <a:r>
              <a:rPr b="1" lang="en-US" sz="2400" spc="-1" strike="noStrike">
                <a:solidFill>
                  <a:srgbClr val="1f497d"/>
                </a:solidFill>
                <a:latin typeface="Calibri"/>
                <a:ea typeface="Noto Sans CJK SC"/>
              </a:rPr>
              <a:t>Tables</a:t>
            </a:r>
            <a:r>
              <a:rPr b="0" lang="en-US" sz="2400" spc="-1" strike="noStrike">
                <a:solidFill>
                  <a:srgbClr val="000000"/>
                </a:solidFill>
                <a:latin typeface="Calibri"/>
                <a:ea typeface="Noto Sans CJK SC"/>
              </a:rPr>
              <a:t> – a collection of related records </a:t>
            </a:r>
            <a:br/>
            <a:r>
              <a:rPr b="0" lang="en-US" sz="2400" spc="-1" strike="noStrike">
                <a:solidFill>
                  <a:srgbClr val="000000"/>
                </a:solidFill>
                <a:latin typeface="Calibri"/>
                <a:ea typeface="Noto Sans CJK SC"/>
              </a:rPr>
              <a:t>– collection of related entities</a:t>
            </a:r>
            <a:endParaRPr b="0" lang="en-US" sz="2400" spc="-1" strike="noStrike">
              <a:latin typeface="Arial"/>
            </a:endParaRPr>
          </a:p>
          <a:p>
            <a:pPr marL="343080" indent="-340560">
              <a:lnSpc>
                <a:spcPct val="90000"/>
              </a:lnSpc>
              <a:spcBef>
                <a:spcPts val="490"/>
              </a:spcBef>
              <a:buClr>
                <a:srgbClr val="1f497d"/>
              </a:buClr>
              <a:buFont typeface="Arial"/>
              <a:buChar char="•"/>
            </a:pPr>
            <a:r>
              <a:rPr b="1" lang="en-US" sz="2400" spc="-1" strike="noStrike">
                <a:solidFill>
                  <a:srgbClr val="1f497d"/>
                </a:solidFill>
                <a:latin typeface="Calibri"/>
                <a:ea typeface="Noto Sans CJK SC"/>
              </a:rPr>
              <a:t>Record </a:t>
            </a:r>
            <a:r>
              <a:rPr b="0" lang="en-US" sz="2400" spc="-1" strike="noStrike">
                <a:solidFill>
                  <a:srgbClr val="000000"/>
                </a:solidFill>
                <a:latin typeface="Calibri"/>
                <a:ea typeface="Noto Sans CJK SC"/>
              </a:rPr>
              <a:t>– collection of fields (</a:t>
            </a:r>
            <a:r>
              <a:rPr b="1" lang="en-US" sz="2400" spc="-1" strike="noStrike">
                <a:solidFill>
                  <a:srgbClr val="000000"/>
                </a:solidFill>
                <a:latin typeface="Calibri"/>
                <a:ea typeface="Noto Sans CJK SC"/>
              </a:rPr>
              <a:t>table row</a:t>
            </a:r>
            <a:r>
              <a:rPr b="0" lang="en-US" sz="2400" spc="-1" strike="noStrike">
                <a:solidFill>
                  <a:srgbClr val="000000"/>
                </a:solidFill>
                <a:latin typeface="Calibri"/>
                <a:ea typeface="Noto Sans CJK SC"/>
              </a:rPr>
              <a:t>) </a:t>
            </a:r>
            <a:br/>
            <a:r>
              <a:rPr b="0" lang="en-US" sz="2400" spc="-1" strike="noStrike">
                <a:solidFill>
                  <a:srgbClr val="000000"/>
                </a:solidFill>
                <a:latin typeface="Calibri"/>
                <a:ea typeface="Noto Sans CJK SC"/>
              </a:rPr>
              <a:t>–represents an entity </a:t>
            </a:r>
            <a:endParaRPr b="0" lang="en-US" sz="2400" spc="-1" strike="noStrike">
              <a:latin typeface="Arial"/>
            </a:endParaRPr>
          </a:p>
          <a:p>
            <a:pPr marL="343080" indent="-340560">
              <a:lnSpc>
                <a:spcPct val="90000"/>
              </a:lnSpc>
              <a:spcBef>
                <a:spcPts val="490"/>
              </a:spcBef>
              <a:buClr>
                <a:srgbClr val="1f497d"/>
              </a:buClr>
              <a:buFont typeface="Arial"/>
              <a:buChar char="•"/>
            </a:pPr>
            <a:r>
              <a:rPr b="1" lang="en-US" sz="2400" spc="-1" strike="noStrike">
                <a:solidFill>
                  <a:srgbClr val="1f497d"/>
                </a:solidFill>
                <a:latin typeface="Calibri"/>
                <a:ea typeface="Noto Sans CJK SC"/>
              </a:rPr>
              <a:t>Field</a:t>
            </a:r>
            <a:r>
              <a:rPr b="0" lang="en-US" sz="2400" spc="-1" strike="noStrike">
                <a:solidFill>
                  <a:srgbClr val="000000"/>
                </a:solidFill>
                <a:latin typeface="Calibri"/>
                <a:ea typeface="Noto Sans CJK SC"/>
              </a:rPr>
              <a:t> – collection of characters (</a:t>
            </a:r>
            <a:r>
              <a:rPr b="1" lang="en-US" sz="2400" spc="-1" strike="noStrike">
                <a:solidFill>
                  <a:srgbClr val="000000"/>
                </a:solidFill>
                <a:latin typeface="Calibri"/>
                <a:ea typeface="Noto Sans CJK SC"/>
              </a:rPr>
              <a:t>table column</a:t>
            </a:r>
            <a:r>
              <a:rPr b="0" lang="en-US" sz="2400" spc="-1" strike="noStrike">
                <a:solidFill>
                  <a:srgbClr val="000000"/>
                </a:solidFill>
                <a:latin typeface="Calibri"/>
                <a:ea typeface="Noto Sans CJK SC"/>
              </a:rPr>
              <a:t>) </a:t>
            </a:r>
            <a:br/>
            <a:r>
              <a:rPr b="0" lang="en-US" sz="2400" spc="-1" strike="noStrike">
                <a:solidFill>
                  <a:srgbClr val="000000"/>
                </a:solidFill>
                <a:latin typeface="Calibri"/>
                <a:ea typeface="Noto Sans CJK SC"/>
              </a:rPr>
              <a:t>– represents an attribute </a:t>
            </a:r>
            <a:endParaRPr b="0" lang="en-US" sz="2400" spc="-1" strike="noStrike">
              <a:latin typeface="Arial"/>
            </a:endParaRPr>
          </a:p>
          <a:p>
            <a:pPr marL="343080" indent="-340560">
              <a:lnSpc>
                <a:spcPct val="90000"/>
              </a:lnSpc>
              <a:spcBef>
                <a:spcPts val="490"/>
              </a:spcBef>
              <a:buClr>
                <a:srgbClr val="1f497d"/>
              </a:buClr>
              <a:buFont typeface="Arial"/>
              <a:buChar char="•"/>
            </a:pPr>
            <a:r>
              <a:rPr b="1" lang="en-US" sz="2400" spc="-1" strike="noStrike">
                <a:solidFill>
                  <a:srgbClr val="1f497d"/>
                </a:solidFill>
                <a:latin typeface="Calibri"/>
                <a:ea typeface="Noto Sans CJK SC"/>
              </a:rPr>
              <a:t>Character</a:t>
            </a:r>
            <a:r>
              <a:rPr b="0" lang="en-US" sz="2400" spc="-1" strike="noStrike">
                <a:solidFill>
                  <a:srgbClr val="000000"/>
                </a:solidFill>
                <a:latin typeface="Calibri"/>
                <a:ea typeface="Noto Sans CJK SC"/>
              </a:rPr>
              <a:t> – single alphabetic, numeric or other symbol</a:t>
            </a:r>
            <a:endParaRPr b="0" lang="en-US" sz="2400" spc="-1" strike="noStrike">
              <a:latin typeface="Arial"/>
            </a:endParaRPr>
          </a:p>
        </p:txBody>
      </p:sp>
      <p:sp>
        <p:nvSpPr>
          <p:cNvPr id="315" name="CustomShape 3"/>
          <p:cNvSpPr/>
          <p:nvPr/>
        </p:nvSpPr>
        <p:spPr>
          <a:xfrm>
            <a:off x="7010280" y="1600200"/>
            <a:ext cx="1752120" cy="364680"/>
          </a:xfrm>
          <a:prstGeom prst="rect">
            <a:avLst/>
          </a:prstGeom>
          <a:solidFill>
            <a:srgbClr val="1f497d"/>
          </a:solidFill>
          <a:ln w="25560">
            <a:noFill/>
          </a:ln>
        </p:spPr>
        <p:style>
          <a:lnRef idx="0"/>
          <a:fillRef idx="0"/>
          <a:effectRef idx="0"/>
          <a:fontRef idx="minor"/>
        </p:style>
        <p:txBody>
          <a:bodyPr lIns="90000" rIns="90000" tIns="45000" bIns="45000"/>
          <a:p>
            <a:pPr>
              <a:lnSpc>
                <a:spcPct val="100000"/>
              </a:lnSpc>
              <a:spcBef>
                <a:spcPts val="901"/>
              </a:spcBef>
            </a:pPr>
            <a:r>
              <a:rPr b="1" lang="en-US" sz="1800" spc="-1" strike="noStrike">
                <a:solidFill>
                  <a:srgbClr val="eeece1"/>
                </a:solidFill>
                <a:latin typeface="Arial"/>
                <a:ea typeface="Noto Sans CJK SC"/>
              </a:rPr>
              <a:t>Large</a:t>
            </a:r>
            <a:endParaRPr b="0" lang="en-US" sz="1800" spc="-1" strike="noStrike">
              <a:latin typeface="Arial"/>
            </a:endParaRPr>
          </a:p>
        </p:txBody>
      </p:sp>
      <p:sp>
        <p:nvSpPr>
          <p:cNvPr id="316" name="CustomShape 4"/>
          <p:cNvSpPr/>
          <p:nvPr/>
        </p:nvSpPr>
        <p:spPr>
          <a:xfrm>
            <a:off x="6934320" y="5486400"/>
            <a:ext cx="1752120" cy="364680"/>
          </a:xfrm>
          <a:prstGeom prst="rect">
            <a:avLst/>
          </a:prstGeom>
          <a:solidFill>
            <a:srgbClr val="1f497d"/>
          </a:solidFill>
          <a:ln w="25560">
            <a:noFill/>
          </a:ln>
        </p:spPr>
        <p:style>
          <a:lnRef idx="0"/>
          <a:fillRef idx="0"/>
          <a:effectRef idx="0"/>
          <a:fontRef idx="minor"/>
        </p:style>
        <p:txBody>
          <a:bodyPr lIns="90000" rIns="90000" tIns="45000" bIns="45000"/>
          <a:p>
            <a:pPr>
              <a:lnSpc>
                <a:spcPct val="100000"/>
              </a:lnSpc>
              <a:spcBef>
                <a:spcPts val="901"/>
              </a:spcBef>
            </a:pPr>
            <a:r>
              <a:rPr b="1" lang="en-US" sz="1800" spc="-1" strike="noStrike">
                <a:solidFill>
                  <a:srgbClr val="eeece1"/>
                </a:solidFill>
                <a:latin typeface="Arial"/>
                <a:ea typeface="Noto Sans CJK SC"/>
              </a:rPr>
              <a:t>Small</a:t>
            </a:r>
            <a:endParaRPr b="0" lang="en-US" sz="1800" spc="-1" strike="noStrike">
              <a:latin typeface="Arial"/>
            </a:endParaRPr>
          </a:p>
        </p:txBody>
      </p:sp>
      <p:sp>
        <p:nvSpPr>
          <p:cNvPr id="317" name="Line 5"/>
          <p:cNvSpPr/>
          <p:nvPr/>
        </p:nvSpPr>
        <p:spPr>
          <a:xfrm>
            <a:off x="8534160" y="2133360"/>
            <a:ext cx="1800" cy="3276720"/>
          </a:xfrm>
          <a:prstGeom prst="line">
            <a:avLst/>
          </a:prstGeom>
          <a:ln w="38160">
            <a:solidFill>
              <a:srgbClr val="c0504d"/>
            </a:solidFill>
            <a:round/>
            <a:tailEnd len="med" type="triangle" w="med"/>
          </a:ln>
        </p:spPr>
        <p:style>
          <a:lnRef idx="0"/>
          <a:fillRef idx="0"/>
          <a:effectRef idx="0"/>
          <a:fontRef idx="minor"/>
        </p:style>
      </p:sp>
    </p:spTree>
  </p:cSld>
  <p:timing>
    <p:tnLst>
      <p:par>
        <p:cTn id="27" dur="indefinite" restart="never" nodeType="tmRoot">
          <p:childTnLst>
            <p:seq>
              <p:cTn id="28" dur="indefinite" nodeType="mainSeq">
                <p:childTnLst>
                  <p:par>
                    <p:cTn id="29" fill="hold">
                      <p:stCondLst>
                        <p:cond delay="indefinite"/>
                      </p:stCondLst>
                      <p:childTnLst>
                        <p:par>
                          <p:cTn id="30" fill="hold">
                            <p:stCondLst>
                              <p:cond delay="0"/>
                            </p:stCondLst>
                            <p:childTnLst>
                              <p:par>
                                <p:cTn id="31" nodeType="clickEffect" fill="hold" presetClass="entr" presetID="1">
                                  <p:stCondLst>
                                    <p:cond delay="0"/>
                                  </p:stCondLst>
                                  <p:childTnLst>
                                    <p:set>
                                      <p:cBhvr>
                                        <p:cTn id="32" dur="1" fill="hold">
                                          <p:stCondLst>
                                            <p:cond delay="0"/>
                                          </p:stCondLst>
                                        </p:cTn>
                                        <p:tgtEl>
                                          <p:spTgt spid="314">
                                            <p:txEl>
                                              <p:pRg st="0" end="0"/>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nodeType="clickEffect" fill="hold" presetClass="entr" presetID="1">
                                  <p:stCondLst>
                                    <p:cond delay="0"/>
                                  </p:stCondLst>
                                  <p:childTnLst>
                                    <p:set>
                                      <p:cBhvr>
                                        <p:cTn id="36" dur="1" fill="hold">
                                          <p:stCondLst>
                                            <p:cond delay="0"/>
                                          </p:stCondLst>
                                        </p:cTn>
                                        <p:tgtEl>
                                          <p:spTgt spid="314">
                                            <p:txEl>
                                              <p:pRg st="0" end="0"/>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nodeType="clickEffect" fill="hold" presetClass="entr" presetID="1">
                                  <p:stCondLst>
                                    <p:cond delay="0"/>
                                  </p:stCondLst>
                                  <p:childTnLst>
                                    <p:set>
                                      <p:cBhvr>
                                        <p:cTn id="40" dur="1" fill="hold">
                                          <p:stCondLst>
                                            <p:cond delay="0"/>
                                          </p:stCondLst>
                                        </p:cTn>
                                        <p:tgtEl>
                                          <p:spTgt spid="314">
                                            <p:txEl>
                                              <p:pRg st="0" end="0"/>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nodeType="clickEffect" fill="hold" presetClass="entr" presetID="1">
                                  <p:stCondLst>
                                    <p:cond delay="0"/>
                                  </p:stCondLst>
                                  <p:childTnLst>
                                    <p:set>
                                      <p:cBhvr>
                                        <p:cTn id="44" dur="1" fill="hold">
                                          <p:stCondLst>
                                            <p:cond delay="0"/>
                                          </p:stCondLst>
                                        </p:cTn>
                                        <p:tgtEl>
                                          <p:spTgt spid="314">
                                            <p:txEl>
                                              <p:pRg st="0" end="0"/>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nodeType="clickEffect" fill="hold" presetClass="entr" presetID="1">
                                  <p:stCondLst>
                                    <p:cond delay="0"/>
                                  </p:stCondLst>
                                  <p:childTnLst>
                                    <p:set>
                                      <p:cBhvr>
                                        <p:cTn id="48" dur="1" fill="hold">
                                          <p:stCondLst>
                                            <p:cond delay="0"/>
                                          </p:stCondLst>
                                        </p:cTn>
                                        <p:tgtEl>
                                          <p:spTgt spid="314">
                                            <p:txEl>
                                              <p:pRg st="0" end="0"/>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nodeType="clickEffect" fill="hold" presetClass="entr" presetID="1">
                                  <p:stCondLst>
                                    <p:cond delay="0"/>
                                  </p:stCondLst>
                                  <p:childTnLst>
                                    <p:set>
                                      <p:cBhvr>
                                        <p:cTn id="52" dur="1" fill="hold">
                                          <p:stCondLst>
                                            <p:cond delay="0"/>
                                          </p:stCondLst>
                                        </p:cTn>
                                        <p:tgtEl>
                                          <p:spTgt spid="314">
                                            <p:txEl>
                                              <p:pRg st="0" end="0"/>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8" name="TextShape 1"/>
          <p:cNvSpPr txBox="1"/>
          <p:nvPr/>
        </p:nvSpPr>
        <p:spPr>
          <a:xfrm>
            <a:off x="457200" y="274680"/>
            <a:ext cx="8229240" cy="1142640"/>
          </a:xfrm>
          <a:prstGeom prst="rect">
            <a:avLst/>
          </a:prstGeom>
          <a:noFill/>
          <a:ln w="9360">
            <a:noFill/>
          </a:ln>
        </p:spPr>
        <p:txBody>
          <a:bodyPr anchor="ctr"/>
          <a:p>
            <a:pPr algn="ctr">
              <a:lnSpc>
                <a:spcPct val="100000"/>
              </a:lnSpc>
            </a:pPr>
            <a:r>
              <a:rPr b="0" lang="en-GB" sz="4400" spc="-1" strike="noStrike">
                <a:solidFill>
                  <a:srgbClr val="000000"/>
                </a:solidFill>
                <a:latin typeface="Calibri"/>
                <a:ea typeface="Noto Sans CJK SC"/>
              </a:rPr>
              <a:t>Fields</a:t>
            </a:r>
            <a:endParaRPr b="0" lang="en-GB" sz="4400" spc="-1" strike="noStrike">
              <a:solidFill>
                <a:srgbClr val="000000"/>
              </a:solidFill>
              <a:latin typeface="Arial"/>
            </a:endParaRPr>
          </a:p>
        </p:txBody>
      </p:sp>
      <p:sp>
        <p:nvSpPr>
          <p:cNvPr id="319" name="CustomShape 2"/>
          <p:cNvSpPr/>
          <p:nvPr/>
        </p:nvSpPr>
        <p:spPr>
          <a:xfrm>
            <a:off x="457200" y="1600200"/>
            <a:ext cx="8229240" cy="4525560"/>
          </a:xfrm>
          <a:prstGeom prst="rect">
            <a:avLst/>
          </a:prstGeom>
          <a:noFill/>
          <a:ln w="9360">
            <a:noFill/>
          </a:ln>
        </p:spPr>
        <p:style>
          <a:lnRef idx="0"/>
          <a:fillRef idx="0"/>
          <a:effectRef idx="0"/>
          <a:fontRef idx="minor"/>
        </p:style>
        <p:txBody>
          <a:bodyPr/>
          <a:p>
            <a:pPr marL="343080" indent="-340560">
              <a:lnSpc>
                <a:spcPct val="100000"/>
              </a:lnSpc>
              <a:spcBef>
                <a:spcPts val="649"/>
              </a:spcBef>
              <a:buClr>
                <a:srgbClr val="000000"/>
              </a:buClr>
              <a:buFont typeface="Arial"/>
              <a:buChar char="•"/>
            </a:pPr>
            <a:r>
              <a:rPr b="0" lang="en-US" sz="3200" spc="-1" strike="noStrike">
                <a:solidFill>
                  <a:srgbClr val="000000"/>
                </a:solidFill>
                <a:latin typeface="Calibri"/>
                <a:ea typeface="Noto Sans CJK SC"/>
              </a:rPr>
              <a:t>Characters “B R E I M E R” form a field</a:t>
            </a:r>
            <a:endParaRPr b="0" lang="en-US" sz="3200" spc="-1" strike="noStrike">
              <a:latin typeface="Arial"/>
            </a:endParaRPr>
          </a:p>
          <a:p>
            <a:pPr marL="343080" indent="-340560">
              <a:lnSpc>
                <a:spcPct val="100000"/>
              </a:lnSpc>
              <a:spcBef>
                <a:spcPts val="649"/>
              </a:spcBef>
            </a:pPr>
            <a:endParaRPr b="0" lang="en-US" sz="3200" spc="-1" strike="noStrike">
              <a:latin typeface="Arial"/>
            </a:endParaRPr>
          </a:p>
          <a:p>
            <a:pPr marL="343080" indent="-340560">
              <a:lnSpc>
                <a:spcPct val="100000"/>
              </a:lnSpc>
              <a:spcBef>
                <a:spcPts val="649"/>
              </a:spcBef>
            </a:pPr>
            <a:endParaRPr b="0" lang="en-US" sz="3200" spc="-1" strike="noStrike">
              <a:latin typeface="Arial"/>
            </a:endParaRPr>
          </a:p>
          <a:p>
            <a:pPr marL="343080" indent="-340560">
              <a:lnSpc>
                <a:spcPct val="100000"/>
              </a:lnSpc>
              <a:spcBef>
                <a:spcPts val="649"/>
              </a:spcBef>
            </a:pPr>
            <a:endParaRPr b="0" lang="en-US" sz="3200" spc="-1" strike="noStrike">
              <a:latin typeface="Arial"/>
            </a:endParaRPr>
          </a:p>
          <a:p>
            <a:pPr marL="343080" indent="-340560">
              <a:lnSpc>
                <a:spcPct val="100000"/>
              </a:lnSpc>
              <a:spcBef>
                <a:spcPts val="649"/>
              </a:spcBef>
              <a:buClr>
                <a:srgbClr val="000000"/>
              </a:buClr>
              <a:buFont typeface="Arial"/>
              <a:buChar char="•"/>
            </a:pPr>
            <a:r>
              <a:rPr b="0" lang="en-US" sz="3200" spc="-1" strike="noStrike">
                <a:solidFill>
                  <a:srgbClr val="000000"/>
                </a:solidFill>
                <a:latin typeface="Calibri"/>
                <a:ea typeface="Noto Sans CJK SC"/>
              </a:rPr>
              <a:t>A field is an attribute of an entity</a:t>
            </a:r>
            <a:endParaRPr b="0" lang="en-US" sz="3200" spc="-1" strike="noStrike">
              <a:latin typeface="Arial"/>
            </a:endParaRPr>
          </a:p>
          <a:p>
            <a:pPr marL="343080" indent="-340560">
              <a:lnSpc>
                <a:spcPct val="100000"/>
              </a:lnSpc>
              <a:spcBef>
                <a:spcPts val="649"/>
              </a:spcBef>
            </a:pPr>
            <a:endParaRPr b="0" lang="en-US" sz="3200" spc="-1" strike="noStrike">
              <a:latin typeface="Arial"/>
            </a:endParaRPr>
          </a:p>
        </p:txBody>
      </p:sp>
      <p:graphicFrame>
        <p:nvGraphicFramePr>
          <p:cNvPr id="320" name="Table 3"/>
          <p:cNvGraphicFramePr/>
          <p:nvPr/>
        </p:nvGraphicFramePr>
        <p:xfrm>
          <a:off x="1066680" y="2362320"/>
          <a:ext cx="3658680" cy="1271160"/>
        </p:xfrm>
        <a:graphic>
          <a:graphicData uri="http://schemas.openxmlformats.org/drawingml/2006/table">
            <a:tbl>
              <a:tblPr/>
              <a:tblGrid>
                <a:gridCol w="3659040"/>
              </a:tblGrid>
              <a:tr h="636480">
                <a:tc>
                  <a:txBody>
                    <a:bodyPr tIns="70560"/>
                    <a:p>
                      <a:pPr>
                        <a:lnSpc>
                          <a:spcPct val="93000"/>
                        </a:lnSpc>
                        <a:spcBef>
                          <a:spcPts val="564"/>
                        </a:spcBef>
                      </a:pPr>
                      <a:r>
                        <a:rPr b="0" lang="en-US" sz="2800" spc="-1" strike="noStrike">
                          <a:solidFill>
                            <a:srgbClr val="eeece1"/>
                          </a:solidFill>
                          <a:latin typeface="Arial"/>
                          <a:ea typeface="Noto Sans CJK SC"/>
                        </a:rPr>
                        <a:t>Last Name</a:t>
                      </a:r>
                      <a:endParaRPr b="0" lang="en-US" sz="2800" spc="-1" strike="noStrike">
                        <a:latin typeface="Arial"/>
                      </a:endParaRPr>
                    </a:p>
                  </a:txBody>
                  <a:tcPr marL="91440" marR="91440">
                    <a:lnL w="28080">
                      <a:solidFill>
                        <a:srgbClr val="000000"/>
                      </a:solidFill>
                    </a:lnL>
                    <a:lnR w="28080">
                      <a:solidFill>
                        <a:srgbClr val="000000"/>
                      </a:solidFill>
                    </a:lnR>
                    <a:lnT w="28080">
                      <a:solidFill>
                        <a:srgbClr val="000000"/>
                      </a:solidFill>
                    </a:lnT>
                    <a:lnB w="12240">
                      <a:solidFill>
                        <a:srgbClr val="000000"/>
                      </a:solidFill>
                    </a:lnB>
                    <a:solidFill>
                      <a:srgbClr val="000000"/>
                    </a:solidFill>
                  </a:tcPr>
                </a:tc>
              </a:tr>
              <a:tr h="634680">
                <a:tc>
                  <a:txBody>
                    <a:bodyPr tIns="70560"/>
                    <a:p>
                      <a:pPr>
                        <a:lnSpc>
                          <a:spcPct val="93000"/>
                        </a:lnSpc>
                        <a:spcBef>
                          <a:spcPts val="564"/>
                        </a:spcBef>
                      </a:pPr>
                      <a:r>
                        <a:rPr b="0" lang="en-US" sz="2800" spc="-1" strike="noStrike">
                          <a:solidFill>
                            <a:srgbClr val="000000"/>
                          </a:solidFill>
                          <a:latin typeface="Arial"/>
                          <a:ea typeface="Noto Sans CJK SC"/>
                        </a:rPr>
                        <a:t>Breimer</a:t>
                      </a:r>
                      <a:endParaRPr b="0" lang="en-US" sz="2800" spc="-1" strike="noStrike">
                        <a:latin typeface="Arial"/>
                      </a:endParaRPr>
                    </a:p>
                  </a:txBody>
                  <a:tcPr marL="91440" marR="91440">
                    <a:lnL w="28080">
                      <a:solidFill>
                        <a:srgbClr val="000000"/>
                      </a:solidFill>
                    </a:lnL>
                    <a:lnR w="28080">
                      <a:solidFill>
                        <a:srgbClr val="000000"/>
                      </a:solidFill>
                    </a:lnR>
                    <a:lnT w="12240">
                      <a:solidFill>
                        <a:srgbClr val="000000"/>
                      </a:solidFill>
                    </a:lnT>
                    <a:lnB w="28080">
                      <a:solidFill>
                        <a:srgbClr val="000000"/>
                      </a:solidFill>
                    </a:lnB>
                    <a:noFill/>
                  </a:tcPr>
                </a:tc>
              </a:tr>
            </a:tbl>
          </a:graphicData>
        </a:graphic>
      </p:graphicFrame>
    </p:spTree>
  </p:cSld>
  <p:timing>
    <p:tnLst>
      <p:par>
        <p:cTn id="53" dur="indefinite" restart="never" nodeType="tmRoot">
          <p:childTnLst>
            <p:seq>
              <p:cTn id="54"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TotalTime>
  <Application>LibreOffice/6.0.7.3$Linux_X86_64 LibreOffice_project/00m0$Build-3</Application>
  <Words>5142</Words>
  <Paragraphs>542</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2019-06-29T07:14:57Z</dcterms:created>
  <dc:creator>ssel</dc:creator>
  <dc:description/>
  <dc:language>en-US</dc:language>
  <cp:lastModifiedBy/>
  <dcterms:modified xsi:type="dcterms:W3CDTF">2019-08-11T22:22:07Z</dcterms:modified>
  <cp:revision>8</cp:revision>
  <dc:subject/>
  <dc:title>Slide 1</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HiddenSlides">
    <vt:i4>0</vt:i4>
  </property>
  <property fmtid="{D5CDD505-2E9C-101B-9397-08002B2CF9AE}" pid="4" name="HyperlinksChanged">
    <vt:bool>0</vt:bool>
  </property>
  <property fmtid="{D5CDD505-2E9C-101B-9397-08002B2CF9AE}" pid="5" name="KSOProductBuildVer">
    <vt:lpwstr>1033-10.1.0.6757</vt:lpwstr>
  </property>
  <property fmtid="{D5CDD505-2E9C-101B-9397-08002B2CF9AE}" pid="6" name="LinksUpToDate">
    <vt:bool>0</vt:bool>
  </property>
  <property fmtid="{D5CDD505-2E9C-101B-9397-08002B2CF9AE}" pid="7" name="MMClips">
    <vt:i4>0</vt:i4>
  </property>
  <property fmtid="{D5CDD505-2E9C-101B-9397-08002B2CF9AE}" pid="8" name="Notes">
    <vt:i4>0</vt:i4>
  </property>
  <property fmtid="{D5CDD505-2E9C-101B-9397-08002B2CF9AE}" pid="9" name="PresentationFormat">
    <vt:lpwstr>On-screen Show (4:3)</vt:lpwstr>
  </property>
  <property fmtid="{D5CDD505-2E9C-101B-9397-08002B2CF9AE}" pid="10" name="ScaleCrop">
    <vt:bool>0</vt:bool>
  </property>
  <property fmtid="{D5CDD505-2E9C-101B-9397-08002B2CF9AE}" pid="11" name="ShareDoc">
    <vt:bool>0</vt:bool>
  </property>
  <property fmtid="{D5CDD505-2E9C-101B-9397-08002B2CF9AE}" pid="12" name="Slides">
    <vt:i4>23</vt:i4>
  </property>
</Properties>
</file>