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9.jpeg" ContentType="image/jpeg"/>
  <Override PartName="/ppt/media/image46.jpeg" ContentType="image/jpeg"/>
  <Override PartName="/ppt/media/image45.jpeg" ContentType="image/jpeg"/>
  <Override PartName="/ppt/media/image48.jpeg" ContentType="image/jpeg"/>
  <Override PartName="/ppt/media/image44.jpeg" ContentType="image/jpeg"/>
  <Override PartName="/ppt/media/image43.jpeg" ContentType="image/jpeg"/>
  <Override PartName="/ppt/media/image41.jpeg" ContentType="image/jpeg"/>
  <Override PartName="/ppt/media/image39.jpeg" ContentType="image/jpeg"/>
  <Override PartName="/ppt/media/image38.jpeg" ContentType="image/jpeg"/>
  <Override PartName="/ppt/media/image36.jpeg" ContentType="image/jpeg"/>
  <Override PartName="/ppt/media/image35.jpeg" ContentType="image/jpeg"/>
  <Override PartName="/ppt/media/image32.png" ContentType="image/png"/>
  <Override PartName="/ppt/media/image30.jpeg" ContentType="image/jpeg"/>
  <Override PartName="/ppt/media/image29.jpeg" ContentType="image/jpeg"/>
  <Override PartName="/ppt/media/image42.jpeg" ContentType="image/jpeg"/>
  <Override PartName="/ppt/media/image25.jpeg" ContentType="image/jpeg"/>
  <Override PartName="/ppt/media/image33.png" ContentType="image/png"/>
  <Override PartName="/ppt/media/image28.png" ContentType="image/png"/>
  <Override PartName="/ppt/media/image24.jpeg" ContentType="image/jpeg"/>
  <Override PartName="/ppt/media/image20.jpeg" ContentType="image/jpeg"/>
  <Override PartName="/ppt/media/image19.png" ContentType="image/png"/>
  <Override PartName="/ppt/media/image18.gif" ContentType="image/gif"/>
  <Override PartName="/ppt/media/image23.jpeg" ContentType="image/jpeg"/>
  <Override PartName="/ppt/media/image13.png" ContentType="image/png"/>
  <Override PartName="/ppt/media/image21.jpeg" ContentType="image/jpeg"/>
  <Override PartName="/ppt/media/image12.png" ContentType="image/png"/>
  <Override PartName="/ppt/media/image31.jpeg" ContentType="image/jpeg"/>
  <Override PartName="/ppt/media/image47.jpeg" ContentType="image/jpeg"/>
  <Override PartName="/ppt/media/image11.png" ContentType="image/png"/>
  <Override PartName="/ppt/media/image22.jpeg" ContentType="image/jpeg"/>
  <Override PartName="/ppt/media/image40.jpeg" ContentType="image/jpeg"/>
  <Override PartName="/ppt/media/image37.jpeg" ContentType="image/jpeg"/>
  <Override PartName="/ppt/media/image15.png" ContentType="image/png"/>
  <Override PartName="/ppt/media/image9.png" ContentType="image/png"/>
  <Override PartName="/ppt/media/image8.png" ContentType="image/png"/>
  <Override PartName="/ppt/media/image26.jpeg" ContentType="image/jpeg"/>
  <Override PartName="/ppt/media/image50.jpeg" ContentType="image/jpeg"/>
  <Override PartName="/ppt/media/image7.png" ContentType="image/png"/>
  <Override PartName="/ppt/media/image6.png" ContentType="image/png"/>
  <Override PartName="/ppt/media/image34.jpeg" ContentType="image/jpeg"/>
  <Override PartName="/ppt/media/image5.png" ContentType="image/png"/>
  <Override PartName="/ppt/media/image27.jpeg" ContentType="image/jpeg"/>
  <Override PartName="/ppt/media/image16.png" ContentType="image/png"/>
  <Override PartName="/ppt/media/image4.jpeg" ContentType="image/jpeg"/>
  <Override PartName="/ppt/media/image17.png" ContentType="image/png"/>
  <Override PartName="/ppt/media/image14.png" ContentType="image/pn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9" name="CustomShape 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210" name="CustomShape 3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CustomShape 4"/>
          <p:cNvSpPr/>
          <p:nvPr/>
        </p:nvSpPr>
        <p:spPr>
          <a:xfrm>
            <a:off x="3884760" y="0"/>
            <a:ext cx="2971800" cy="457200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r>
              <a:rPr lang="en-US" sz="2400">
                <a:latin typeface="Times New Roman"/>
              </a:rPr>
              <a:t>Click to edit the notes format</a:t>
            </a:r>
            <a:endParaRPr/>
          </a:p>
        </p:txBody>
      </p:sp>
      <p:sp>
        <p:nvSpPr>
          <p:cNvPr id="213" name="CustomShape 6"/>
          <p:cNvSpPr/>
          <p:nvPr/>
        </p:nvSpPr>
        <p:spPr>
          <a:xfrm>
            <a:off x="0" y="8685360"/>
            <a:ext cx="2971800" cy="45720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PlaceHolder 7"/>
          <p:cNvSpPr>
            <a:spLocks noGrp="1"/>
          </p:cNvSpPr>
          <p:nvPr>
            <p:ph type="sldNum"/>
          </p:nvPr>
        </p:nvSpPr>
        <p:spPr>
          <a:xfrm>
            <a:off x="3884760" y="8685000"/>
            <a:ext cx="2970000" cy="455400"/>
          </a:xfrm>
          <a:prstGeom prst="rect">
            <a:avLst/>
          </a:prstGeom>
        </p:spPr>
        <p:txBody>
          <a:bodyPr lIns="90000" rIns="90000" tIns="46800" bIns="46800" anchor="b"/>
          <a:p>
            <a:pPr algn="r">
              <a:lnSpc>
                <a:spcPct val="100000"/>
              </a:lnSpc>
              <a:buSzPct val="45000"/>
              <a:buFont typeface="StarSymbol"/>
              <a:buChar char=""/>
            </a:pPr>
            <a:fld id="{C98DD314-5E72-4092-BD5B-83328A4732EC}" type="slidenum">
              <a:rPr lang="en-US" sz="12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TextShape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  <p:sp>
        <p:nvSpPr>
          <p:cNvPr id="321" name="CustomShape 3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04920" y="990720"/>
            <a:ext cx="861012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04920" y="3696840"/>
            <a:ext cx="861012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04920" y="990720"/>
            <a:ext cx="420156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717080" y="990720"/>
            <a:ext cx="420156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717080" y="3696840"/>
            <a:ext cx="420156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304920" y="3696840"/>
            <a:ext cx="420156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04920" y="990720"/>
            <a:ext cx="8610120" cy="5181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04920" y="990720"/>
            <a:ext cx="8610120" cy="5181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62960" y="990720"/>
            <a:ext cx="6493680" cy="518112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62960" y="990720"/>
            <a:ext cx="6493680" cy="5181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304920" y="990720"/>
            <a:ext cx="8610120" cy="5181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304920" y="990720"/>
            <a:ext cx="8610120" cy="5181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04920" y="990720"/>
            <a:ext cx="4201560" cy="5181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717080" y="990720"/>
            <a:ext cx="4201560" cy="5181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762120" y="0"/>
            <a:ext cx="7772040" cy="314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04920" y="990720"/>
            <a:ext cx="420156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304920" y="3696840"/>
            <a:ext cx="420156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717080" y="990720"/>
            <a:ext cx="4201560" cy="5181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304920" y="990720"/>
            <a:ext cx="8610120" cy="5181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04920" y="990720"/>
            <a:ext cx="4201560" cy="5181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717080" y="990720"/>
            <a:ext cx="420156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717080" y="3696840"/>
            <a:ext cx="420156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304920" y="990720"/>
            <a:ext cx="420156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717080" y="990720"/>
            <a:ext cx="420156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304920" y="3696840"/>
            <a:ext cx="861012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04920" y="990720"/>
            <a:ext cx="861012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04920" y="3696840"/>
            <a:ext cx="861012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04920" y="990720"/>
            <a:ext cx="420156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717080" y="990720"/>
            <a:ext cx="420156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717080" y="3696840"/>
            <a:ext cx="420156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304920" y="3696840"/>
            <a:ext cx="420156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304920" y="990720"/>
            <a:ext cx="8610120" cy="5181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04920" y="990720"/>
            <a:ext cx="8610120" cy="5181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62960" y="990720"/>
            <a:ext cx="6493680" cy="518112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62960" y="990720"/>
            <a:ext cx="6493680" cy="5181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304920" y="990720"/>
            <a:ext cx="8610120" cy="5181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304920" y="990720"/>
            <a:ext cx="8610120" cy="5181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304920" y="990720"/>
            <a:ext cx="4201560" cy="5181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717080" y="990720"/>
            <a:ext cx="4201560" cy="5181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04920" y="990720"/>
            <a:ext cx="8610120" cy="5181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762120" y="0"/>
            <a:ext cx="7772040" cy="314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304920" y="990720"/>
            <a:ext cx="420156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04920" y="3696840"/>
            <a:ext cx="420156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717080" y="990720"/>
            <a:ext cx="4201560" cy="5181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304920" y="990720"/>
            <a:ext cx="4201560" cy="5181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717080" y="990720"/>
            <a:ext cx="420156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717080" y="3696840"/>
            <a:ext cx="420156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304920" y="990720"/>
            <a:ext cx="420156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717080" y="990720"/>
            <a:ext cx="420156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304920" y="3696840"/>
            <a:ext cx="861012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304920" y="990720"/>
            <a:ext cx="861012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304920" y="3696840"/>
            <a:ext cx="861012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304920" y="990720"/>
            <a:ext cx="420156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717080" y="990720"/>
            <a:ext cx="420156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717080" y="3696840"/>
            <a:ext cx="420156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304920" y="3696840"/>
            <a:ext cx="420156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304920" y="990720"/>
            <a:ext cx="8610120" cy="5181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304920" y="990720"/>
            <a:ext cx="8610120" cy="5181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62960" y="990720"/>
            <a:ext cx="6493680" cy="5181120"/>
          </a:xfrm>
          <a:prstGeom prst="rect">
            <a:avLst/>
          </a:prstGeom>
          <a:ln>
            <a:noFill/>
          </a:ln>
        </p:spPr>
      </p:pic>
      <p:pic>
        <p:nvPicPr>
          <p:cNvPr id="2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62960" y="990720"/>
            <a:ext cx="6493680" cy="5181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04920" y="990720"/>
            <a:ext cx="4201560" cy="5181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717080" y="990720"/>
            <a:ext cx="4201560" cy="5181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762120" y="0"/>
            <a:ext cx="7772040" cy="314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04920" y="990720"/>
            <a:ext cx="420156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04920" y="3696840"/>
            <a:ext cx="420156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17080" y="990720"/>
            <a:ext cx="4201560" cy="5181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04920" y="990720"/>
            <a:ext cx="4201560" cy="5181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17080" y="990720"/>
            <a:ext cx="420156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717080" y="3696840"/>
            <a:ext cx="420156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04920" y="990720"/>
            <a:ext cx="420156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717080" y="990720"/>
            <a:ext cx="420156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04920" y="3696840"/>
            <a:ext cx="8610120" cy="2471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920" y="0"/>
            <a:ext cx="9148320" cy="756720"/>
          </a:xfrm>
          <a:prstGeom prst="rect">
            <a:avLst/>
          </a:prstGeom>
          <a:solidFill>
            <a:srgbClr val="c7c7df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155520"/>
            <a:ext cx="406080" cy="40140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18900000"/>
          </a:gradFill>
          <a:ln>
            <a:noFill/>
          </a:ln>
        </p:spPr>
      </p:sp>
      <p:sp>
        <p:nvSpPr>
          <p:cNvPr id="2" name="CustomShape 3"/>
          <p:cNvSpPr/>
          <p:nvPr/>
        </p:nvSpPr>
        <p:spPr>
          <a:xfrm>
            <a:off x="88920" y="0"/>
            <a:ext cx="1123560" cy="728280"/>
          </a:xfrm>
          <a:prstGeom prst="rect">
            <a:avLst/>
          </a:prstGeom>
          <a:gradFill>
            <a:gsLst>
              <a:gs pos="0">
                <a:srgbClr val="9797b7"/>
              </a:gs>
              <a:gs pos="50000">
                <a:srgbClr val="c7c7df"/>
              </a:gs>
              <a:gs pos="100000">
                <a:srgbClr val="9797b7"/>
              </a:gs>
            </a:gsLst>
            <a:lin ang="5400000"/>
          </a:gradFill>
          <a:ln>
            <a:noFill/>
          </a:ln>
        </p:spPr>
      </p:sp>
      <p:sp>
        <p:nvSpPr>
          <p:cNvPr id="3" name="CustomShape 4"/>
          <p:cNvSpPr/>
          <p:nvPr/>
        </p:nvSpPr>
        <p:spPr>
          <a:xfrm>
            <a:off x="208080" y="426960"/>
            <a:ext cx="398160" cy="30744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18900000"/>
          </a:gradFill>
          <a:ln>
            <a:noFill/>
          </a:ln>
        </p:spPr>
      </p:sp>
      <p:sp>
        <p:nvSpPr>
          <p:cNvPr id="4" name="CustomShape 5"/>
          <p:cNvSpPr/>
          <p:nvPr/>
        </p:nvSpPr>
        <p:spPr>
          <a:xfrm>
            <a:off x="541440" y="0"/>
            <a:ext cx="252000" cy="11412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18900000"/>
          </a:gradFill>
          <a:ln>
            <a:noFill/>
          </a:ln>
        </p:spPr>
      </p:sp>
      <p:sp>
        <p:nvSpPr>
          <p:cNvPr id="5" name="CustomShape 6"/>
          <p:cNvSpPr/>
          <p:nvPr/>
        </p:nvSpPr>
        <p:spPr>
          <a:xfrm>
            <a:off x="774720" y="0"/>
            <a:ext cx="721800" cy="342720"/>
          </a:xfrm>
          <a:prstGeom prst="rect">
            <a:avLst/>
          </a:prstGeom>
          <a:gradFill>
            <a:gsLst>
              <a:gs pos="0">
                <a:srgbClr val="9797b7"/>
              </a:gs>
              <a:gs pos="100000">
                <a:srgbClr val="c7c7df"/>
              </a:gs>
            </a:gsLst>
            <a:lin ang="2700000"/>
          </a:gradFill>
          <a:ln>
            <a:noFill/>
          </a:ln>
        </p:spPr>
      </p:sp>
      <p:sp>
        <p:nvSpPr>
          <p:cNvPr id="6" name="CustomShape 7"/>
          <p:cNvSpPr/>
          <p:nvPr/>
        </p:nvSpPr>
        <p:spPr>
          <a:xfrm>
            <a:off x="2298600" y="58680"/>
            <a:ext cx="657000" cy="17100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0"/>
          </a:gradFill>
          <a:ln>
            <a:noFill/>
          </a:ln>
        </p:spPr>
      </p:sp>
      <p:sp>
        <p:nvSpPr>
          <p:cNvPr id="7" name="CustomShape 8"/>
          <p:cNvSpPr/>
          <p:nvPr/>
        </p:nvSpPr>
        <p:spPr>
          <a:xfrm>
            <a:off x="2841480" y="0"/>
            <a:ext cx="825120" cy="35676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18900000"/>
          </a:gradFill>
          <a:ln>
            <a:noFill/>
          </a:ln>
        </p:spPr>
      </p:sp>
      <p:sp>
        <p:nvSpPr>
          <p:cNvPr id="8" name="CustomShape 9"/>
          <p:cNvSpPr/>
          <p:nvPr/>
        </p:nvSpPr>
        <p:spPr>
          <a:xfrm>
            <a:off x="3084480" y="244440"/>
            <a:ext cx="684000" cy="36936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18900000"/>
          </a:gradFill>
          <a:ln>
            <a:noFill/>
          </a:ln>
        </p:spPr>
      </p:sp>
      <p:sp>
        <p:nvSpPr>
          <p:cNvPr id="9" name="CustomShape 10"/>
          <p:cNvSpPr/>
          <p:nvPr/>
        </p:nvSpPr>
        <p:spPr>
          <a:xfrm>
            <a:off x="3591000" y="138240"/>
            <a:ext cx="628200" cy="36000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18900000"/>
          </a:gradFill>
          <a:ln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3594240" y="380880"/>
            <a:ext cx="818640" cy="353520"/>
          </a:xfrm>
          <a:prstGeom prst="rect">
            <a:avLst/>
          </a:prstGeom>
          <a:gradFill>
            <a:gsLst>
              <a:gs pos="0">
                <a:srgbClr val="9797b7"/>
              </a:gs>
              <a:gs pos="100000">
                <a:srgbClr val="c7c7df"/>
              </a:gs>
            </a:gsLst>
            <a:lin ang="5400000"/>
          </a:gradFill>
          <a:ln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4322880" y="514440"/>
            <a:ext cx="657000" cy="158400"/>
          </a:xfrm>
          <a:prstGeom prst="rect">
            <a:avLst/>
          </a:prstGeom>
          <a:gradFill>
            <a:gsLst>
              <a:gs pos="0">
                <a:srgbClr val="9797b7"/>
              </a:gs>
              <a:gs pos="100000">
                <a:srgbClr val="c7c7df"/>
              </a:gs>
            </a:gsLst>
            <a:lin ang="0"/>
          </a:gradFill>
          <a:ln>
            <a:noFill/>
          </a:ln>
        </p:spPr>
      </p:sp>
      <p:sp>
        <p:nvSpPr>
          <p:cNvPr id="12" name="CustomShape 13"/>
          <p:cNvSpPr/>
          <p:nvPr/>
        </p:nvSpPr>
        <p:spPr>
          <a:xfrm>
            <a:off x="5024520" y="595440"/>
            <a:ext cx="237600" cy="11412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0"/>
          </a:gradFill>
          <a:ln>
            <a:noFill/>
          </a:ln>
        </p:spPr>
      </p:sp>
      <p:sp>
        <p:nvSpPr>
          <p:cNvPr id="13" name="CustomShape 14"/>
          <p:cNvSpPr/>
          <p:nvPr/>
        </p:nvSpPr>
        <p:spPr>
          <a:xfrm>
            <a:off x="5497560" y="423720"/>
            <a:ext cx="234720" cy="144000"/>
          </a:xfrm>
          <a:prstGeom prst="rect">
            <a:avLst/>
          </a:prstGeom>
          <a:gradFill>
            <a:gsLst>
              <a:gs pos="0">
                <a:srgbClr val="9797b7"/>
              </a:gs>
              <a:gs pos="100000">
                <a:srgbClr val="c7c7df"/>
              </a:gs>
            </a:gsLst>
            <a:lin ang="2700000"/>
          </a:gradFill>
          <a:ln>
            <a:noFill/>
          </a:ln>
        </p:spPr>
      </p:sp>
      <p:sp>
        <p:nvSpPr>
          <p:cNvPr id="14" name="CustomShape 15"/>
          <p:cNvSpPr/>
          <p:nvPr/>
        </p:nvSpPr>
        <p:spPr>
          <a:xfrm>
            <a:off x="5683320" y="92160"/>
            <a:ext cx="1488600" cy="250560"/>
          </a:xfrm>
          <a:prstGeom prst="rect">
            <a:avLst/>
          </a:prstGeom>
          <a:gradFill>
            <a:gsLst>
              <a:gs pos="0">
                <a:srgbClr val="9797b7"/>
              </a:gs>
              <a:gs pos="100000">
                <a:srgbClr val="c7c7df"/>
              </a:gs>
            </a:gsLst>
            <a:lin ang="0"/>
          </a:gradFill>
          <a:ln>
            <a:noFill/>
          </a:ln>
        </p:spPr>
      </p:sp>
      <p:sp>
        <p:nvSpPr>
          <p:cNvPr id="15" name="CustomShape 16"/>
          <p:cNvSpPr/>
          <p:nvPr/>
        </p:nvSpPr>
        <p:spPr>
          <a:xfrm>
            <a:off x="5851440" y="230040"/>
            <a:ext cx="590040" cy="15516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0"/>
          </a:gradFill>
          <a:ln>
            <a:noFill/>
          </a:ln>
        </p:spPr>
      </p:sp>
      <p:sp>
        <p:nvSpPr>
          <p:cNvPr id="16" name="CustomShape 17"/>
          <p:cNvSpPr/>
          <p:nvPr/>
        </p:nvSpPr>
        <p:spPr>
          <a:xfrm>
            <a:off x="5743440" y="488880"/>
            <a:ext cx="504360" cy="250560"/>
          </a:xfrm>
          <a:prstGeom prst="rect">
            <a:avLst/>
          </a:prstGeom>
          <a:gradFill>
            <a:gsLst>
              <a:gs pos="0">
                <a:srgbClr val="9797b7"/>
              </a:gs>
              <a:gs pos="50000">
                <a:srgbClr val="c7c7df"/>
              </a:gs>
              <a:gs pos="100000">
                <a:srgbClr val="9797b7"/>
              </a:gs>
            </a:gsLst>
            <a:lin ang="2700000"/>
          </a:gradFill>
          <a:ln>
            <a:noFill/>
          </a:ln>
        </p:spPr>
      </p:sp>
      <p:sp>
        <p:nvSpPr>
          <p:cNvPr id="17" name="CustomShape 18"/>
          <p:cNvSpPr/>
          <p:nvPr/>
        </p:nvSpPr>
        <p:spPr>
          <a:xfrm>
            <a:off x="5418000" y="461880"/>
            <a:ext cx="603000" cy="275760"/>
          </a:xfrm>
          <a:prstGeom prst="rect">
            <a:avLst/>
          </a:prstGeom>
          <a:gradFill>
            <a:gsLst>
              <a:gs pos="0">
                <a:srgbClr val="9797b7"/>
              </a:gs>
              <a:gs pos="100000">
                <a:srgbClr val="c7c7df"/>
              </a:gs>
            </a:gsLst>
            <a:lin ang="0"/>
          </a:gradFill>
          <a:ln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6632640" y="297000"/>
            <a:ext cx="829800" cy="109080"/>
          </a:xfrm>
          <a:prstGeom prst="rect">
            <a:avLst/>
          </a:prstGeom>
          <a:gradFill>
            <a:gsLst>
              <a:gs pos="0">
                <a:srgbClr val="9797b7"/>
              </a:gs>
              <a:gs pos="100000">
                <a:srgbClr val="c7c7df"/>
              </a:gs>
            </a:gsLst>
            <a:lin ang="18900000"/>
          </a:gradFill>
          <a:ln>
            <a:noFill/>
          </a:ln>
        </p:spPr>
      </p:sp>
      <p:sp>
        <p:nvSpPr>
          <p:cNvPr id="19" name="CustomShape 20"/>
          <p:cNvSpPr/>
          <p:nvPr/>
        </p:nvSpPr>
        <p:spPr>
          <a:xfrm>
            <a:off x="7443720" y="295200"/>
            <a:ext cx="852120" cy="190080"/>
          </a:xfrm>
          <a:prstGeom prst="rect">
            <a:avLst/>
          </a:prstGeom>
          <a:gradFill>
            <a:gsLst>
              <a:gs pos="0">
                <a:srgbClr val="9797b7"/>
              </a:gs>
              <a:gs pos="50000">
                <a:srgbClr val="c7c7df"/>
              </a:gs>
              <a:gs pos="100000">
                <a:srgbClr val="9797b7"/>
              </a:gs>
            </a:gsLst>
            <a:lin ang="18900000"/>
          </a:gradFill>
          <a:ln>
            <a:noFill/>
          </a:ln>
        </p:spPr>
      </p:sp>
      <p:sp>
        <p:nvSpPr>
          <p:cNvPr id="20" name="CustomShape 21"/>
          <p:cNvSpPr/>
          <p:nvPr/>
        </p:nvSpPr>
        <p:spPr>
          <a:xfrm>
            <a:off x="7886880" y="495360"/>
            <a:ext cx="1269720" cy="226800"/>
          </a:xfrm>
          <a:prstGeom prst="rect">
            <a:avLst/>
          </a:prstGeom>
          <a:gradFill>
            <a:gsLst>
              <a:gs pos="0">
                <a:srgbClr val="9797b7"/>
              </a:gs>
              <a:gs pos="50000">
                <a:srgbClr val="c7c7df"/>
              </a:gs>
              <a:gs pos="100000">
                <a:srgbClr val="9797b7"/>
              </a:gs>
            </a:gsLst>
            <a:lin ang="0"/>
          </a:gradFill>
          <a:ln>
            <a:noFill/>
          </a:ln>
        </p:spPr>
      </p:sp>
      <p:sp>
        <p:nvSpPr>
          <p:cNvPr id="21" name="CustomShape 22"/>
          <p:cNvSpPr/>
          <p:nvPr/>
        </p:nvSpPr>
        <p:spPr>
          <a:xfrm>
            <a:off x="8442360" y="380880"/>
            <a:ext cx="637920" cy="182160"/>
          </a:xfrm>
          <a:prstGeom prst="rect">
            <a:avLst/>
          </a:prstGeom>
          <a:gradFill>
            <a:gsLst>
              <a:gs pos="0">
                <a:srgbClr val="9797b7"/>
              </a:gs>
              <a:gs pos="100000">
                <a:srgbClr val="c7c7df"/>
              </a:gs>
            </a:gsLst>
            <a:lin ang="0"/>
          </a:gradFill>
          <a:ln>
            <a:noFill/>
          </a:ln>
        </p:spPr>
      </p:sp>
      <p:sp>
        <p:nvSpPr>
          <p:cNvPr id="22" name="CustomShape 23"/>
          <p:cNvSpPr/>
          <p:nvPr/>
        </p:nvSpPr>
        <p:spPr>
          <a:xfrm>
            <a:off x="6415200" y="6203880"/>
            <a:ext cx="2754000" cy="11376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5400000"/>
          </a:gradFill>
          <a:ln>
            <a:noFill/>
          </a:ln>
        </p:spPr>
      </p:sp>
      <p:sp>
        <p:nvSpPr>
          <p:cNvPr id="23" name="CustomShape 24"/>
          <p:cNvSpPr/>
          <p:nvPr/>
        </p:nvSpPr>
        <p:spPr>
          <a:xfrm>
            <a:off x="2741760" y="6189840"/>
            <a:ext cx="4214520" cy="9504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5400000"/>
          </a:gradFill>
          <a:ln>
            <a:noFill/>
          </a:ln>
        </p:spPr>
      </p:sp>
      <p:sp>
        <p:nvSpPr>
          <p:cNvPr id="24" name="CustomShape 25"/>
          <p:cNvSpPr/>
          <p:nvPr/>
        </p:nvSpPr>
        <p:spPr>
          <a:xfrm>
            <a:off x="0" y="6180120"/>
            <a:ext cx="3239640" cy="9792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5400000"/>
          </a:gradFill>
          <a:ln>
            <a:noFill/>
          </a:ln>
        </p:spPr>
      </p:sp>
      <p:sp>
        <p:nvSpPr>
          <p:cNvPr id="25" name="CustomShape 26"/>
          <p:cNvSpPr/>
          <p:nvPr/>
        </p:nvSpPr>
        <p:spPr>
          <a:xfrm>
            <a:off x="8610480" y="6477120"/>
            <a:ext cx="53316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D04AC136-27D9-47F9-B2E4-B920C52FE17D}" type="slidenum">
              <a:rPr lang="en-US" sz="1400">
                <a:solidFill>
                  <a:srgbClr val="191921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6" name="CustomShape 27"/>
          <p:cNvSpPr/>
          <p:nvPr/>
        </p:nvSpPr>
        <p:spPr>
          <a:xfrm>
            <a:off x="0" y="6461280"/>
            <a:ext cx="1371240" cy="39636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CustomShape 28"/>
          <p:cNvSpPr/>
          <p:nvPr/>
        </p:nvSpPr>
        <p:spPr>
          <a:xfrm>
            <a:off x="3505320" y="6400800"/>
            <a:ext cx="1752120" cy="27432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CustomShape 29"/>
          <p:cNvSpPr/>
          <p:nvPr/>
        </p:nvSpPr>
        <p:spPr>
          <a:xfrm>
            <a:off x="0" y="6477120"/>
            <a:ext cx="243792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191921"/>
                </a:solidFill>
                <a:latin typeface="Verdana"/>
              </a:rPr>
              <a:t>history.ppt  21-Jan-03</a:t>
            </a:r>
            <a:endParaRPr/>
          </a:p>
        </p:txBody>
      </p:sp>
      <p:sp>
        <p:nvSpPr>
          <p:cNvPr id="29" name="CustomShape 30"/>
          <p:cNvSpPr/>
          <p:nvPr/>
        </p:nvSpPr>
        <p:spPr>
          <a:xfrm>
            <a:off x="27000" y="1109520"/>
            <a:ext cx="9148320" cy="756720"/>
          </a:xfrm>
          <a:prstGeom prst="rect">
            <a:avLst/>
          </a:prstGeom>
          <a:solidFill>
            <a:srgbClr val="c7c7df"/>
          </a:solidFill>
          <a:ln>
            <a:noFill/>
          </a:ln>
        </p:spPr>
      </p:sp>
      <p:sp>
        <p:nvSpPr>
          <p:cNvPr id="30" name="CustomShape 31"/>
          <p:cNvSpPr/>
          <p:nvPr/>
        </p:nvSpPr>
        <p:spPr>
          <a:xfrm>
            <a:off x="19080" y="1265400"/>
            <a:ext cx="406080" cy="40140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18900000"/>
          </a:gradFill>
          <a:ln>
            <a:noFill/>
          </a:ln>
        </p:spPr>
      </p:sp>
      <p:sp>
        <p:nvSpPr>
          <p:cNvPr id="31" name="CustomShape 32"/>
          <p:cNvSpPr/>
          <p:nvPr/>
        </p:nvSpPr>
        <p:spPr>
          <a:xfrm>
            <a:off x="108000" y="1109520"/>
            <a:ext cx="1123560" cy="728280"/>
          </a:xfrm>
          <a:prstGeom prst="rect">
            <a:avLst/>
          </a:prstGeom>
          <a:gradFill>
            <a:gsLst>
              <a:gs pos="0">
                <a:srgbClr val="9797b7"/>
              </a:gs>
              <a:gs pos="50000">
                <a:srgbClr val="c7c7df"/>
              </a:gs>
              <a:gs pos="100000">
                <a:srgbClr val="9797b7"/>
              </a:gs>
            </a:gsLst>
            <a:lin ang="5400000"/>
          </a:gradFill>
          <a:ln>
            <a:noFill/>
          </a:ln>
        </p:spPr>
      </p:sp>
      <p:sp>
        <p:nvSpPr>
          <p:cNvPr id="32" name="CustomShape 33"/>
          <p:cNvSpPr/>
          <p:nvPr/>
        </p:nvSpPr>
        <p:spPr>
          <a:xfrm>
            <a:off x="227160" y="1536840"/>
            <a:ext cx="398160" cy="30744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18900000"/>
          </a:gradFill>
          <a:ln>
            <a:noFill/>
          </a:ln>
        </p:spPr>
      </p:sp>
      <p:sp>
        <p:nvSpPr>
          <p:cNvPr id="33" name="CustomShape 34"/>
          <p:cNvSpPr/>
          <p:nvPr/>
        </p:nvSpPr>
        <p:spPr>
          <a:xfrm>
            <a:off x="560520" y="1109520"/>
            <a:ext cx="252000" cy="11376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18900000"/>
          </a:gradFill>
          <a:ln>
            <a:noFill/>
          </a:ln>
        </p:spPr>
      </p:sp>
      <p:sp>
        <p:nvSpPr>
          <p:cNvPr id="34" name="CustomShape 35"/>
          <p:cNvSpPr/>
          <p:nvPr/>
        </p:nvSpPr>
        <p:spPr>
          <a:xfrm>
            <a:off x="793800" y="1109520"/>
            <a:ext cx="721800" cy="342360"/>
          </a:xfrm>
          <a:prstGeom prst="rect">
            <a:avLst/>
          </a:prstGeom>
          <a:gradFill>
            <a:gsLst>
              <a:gs pos="0">
                <a:srgbClr val="9797b7"/>
              </a:gs>
              <a:gs pos="100000">
                <a:srgbClr val="c7c7df"/>
              </a:gs>
            </a:gsLst>
            <a:lin ang="2700000"/>
          </a:gradFill>
          <a:ln>
            <a:noFill/>
          </a:ln>
        </p:spPr>
      </p:sp>
      <p:sp>
        <p:nvSpPr>
          <p:cNvPr id="35" name="CustomShape 36"/>
          <p:cNvSpPr/>
          <p:nvPr/>
        </p:nvSpPr>
        <p:spPr>
          <a:xfrm>
            <a:off x="2317680" y="1168560"/>
            <a:ext cx="657000" cy="17100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0"/>
          </a:gradFill>
          <a:ln>
            <a:noFill/>
          </a:ln>
        </p:spPr>
      </p:sp>
      <p:sp>
        <p:nvSpPr>
          <p:cNvPr id="36" name="CustomShape 37"/>
          <p:cNvSpPr/>
          <p:nvPr/>
        </p:nvSpPr>
        <p:spPr>
          <a:xfrm>
            <a:off x="2860560" y="1109520"/>
            <a:ext cx="825120" cy="35676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18900000"/>
          </a:gradFill>
          <a:ln>
            <a:noFill/>
          </a:ln>
        </p:spPr>
      </p:sp>
      <p:sp>
        <p:nvSpPr>
          <p:cNvPr id="37" name="CustomShape 38"/>
          <p:cNvSpPr/>
          <p:nvPr/>
        </p:nvSpPr>
        <p:spPr>
          <a:xfrm>
            <a:off x="3103560" y="1353960"/>
            <a:ext cx="684000" cy="36936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18900000"/>
          </a:gradFill>
          <a:ln>
            <a:noFill/>
          </a:ln>
        </p:spPr>
      </p:sp>
      <p:sp>
        <p:nvSpPr>
          <p:cNvPr id="38" name="CustomShape 39"/>
          <p:cNvSpPr/>
          <p:nvPr/>
        </p:nvSpPr>
        <p:spPr>
          <a:xfrm>
            <a:off x="3610080" y="1247760"/>
            <a:ext cx="628200" cy="36000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18900000"/>
          </a:gradFill>
          <a:ln>
            <a:noFill/>
          </a:ln>
        </p:spPr>
      </p:sp>
      <p:sp>
        <p:nvSpPr>
          <p:cNvPr id="39" name="CustomShape 40"/>
          <p:cNvSpPr/>
          <p:nvPr/>
        </p:nvSpPr>
        <p:spPr>
          <a:xfrm>
            <a:off x="3613320" y="1490760"/>
            <a:ext cx="818640" cy="353520"/>
          </a:xfrm>
          <a:prstGeom prst="rect">
            <a:avLst/>
          </a:prstGeom>
          <a:gradFill>
            <a:gsLst>
              <a:gs pos="0">
                <a:srgbClr val="9797b7"/>
              </a:gs>
              <a:gs pos="100000">
                <a:srgbClr val="c7c7df"/>
              </a:gs>
            </a:gsLst>
            <a:lin ang="5400000"/>
          </a:gradFill>
          <a:ln>
            <a:noFill/>
          </a:ln>
        </p:spPr>
      </p:sp>
      <p:sp>
        <p:nvSpPr>
          <p:cNvPr id="40" name="CustomShape 41"/>
          <p:cNvSpPr/>
          <p:nvPr/>
        </p:nvSpPr>
        <p:spPr>
          <a:xfrm>
            <a:off x="4341960" y="1623960"/>
            <a:ext cx="657000" cy="158400"/>
          </a:xfrm>
          <a:prstGeom prst="rect">
            <a:avLst/>
          </a:prstGeom>
          <a:gradFill>
            <a:gsLst>
              <a:gs pos="0">
                <a:srgbClr val="9797b7"/>
              </a:gs>
              <a:gs pos="100000">
                <a:srgbClr val="c7c7df"/>
              </a:gs>
            </a:gsLst>
            <a:lin ang="0"/>
          </a:gradFill>
          <a:ln>
            <a:noFill/>
          </a:ln>
        </p:spPr>
      </p:sp>
      <p:sp>
        <p:nvSpPr>
          <p:cNvPr id="41" name="CustomShape 42"/>
          <p:cNvSpPr/>
          <p:nvPr/>
        </p:nvSpPr>
        <p:spPr>
          <a:xfrm>
            <a:off x="5043600" y="1704960"/>
            <a:ext cx="237600" cy="11376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0"/>
          </a:gradFill>
          <a:ln>
            <a:noFill/>
          </a:ln>
        </p:spPr>
      </p:sp>
      <p:sp>
        <p:nvSpPr>
          <p:cNvPr id="42" name="CustomShape 43"/>
          <p:cNvSpPr/>
          <p:nvPr/>
        </p:nvSpPr>
        <p:spPr>
          <a:xfrm>
            <a:off x="5516640" y="1533600"/>
            <a:ext cx="234720" cy="144000"/>
          </a:xfrm>
          <a:prstGeom prst="rect">
            <a:avLst/>
          </a:prstGeom>
          <a:gradFill>
            <a:gsLst>
              <a:gs pos="0">
                <a:srgbClr val="9797b7"/>
              </a:gs>
              <a:gs pos="100000">
                <a:srgbClr val="c7c7df"/>
              </a:gs>
            </a:gsLst>
            <a:lin ang="2700000"/>
          </a:gradFill>
          <a:ln>
            <a:noFill/>
          </a:ln>
        </p:spPr>
      </p:sp>
      <p:sp>
        <p:nvSpPr>
          <p:cNvPr id="43" name="CustomShape 44"/>
          <p:cNvSpPr/>
          <p:nvPr/>
        </p:nvSpPr>
        <p:spPr>
          <a:xfrm>
            <a:off x="5702400" y="1201680"/>
            <a:ext cx="1488600" cy="250560"/>
          </a:xfrm>
          <a:prstGeom prst="rect">
            <a:avLst/>
          </a:prstGeom>
          <a:gradFill>
            <a:gsLst>
              <a:gs pos="0">
                <a:srgbClr val="9797b7"/>
              </a:gs>
              <a:gs pos="100000">
                <a:srgbClr val="c7c7df"/>
              </a:gs>
            </a:gsLst>
            <a:lin ang="0"/>
          </a:gradFill>
          <a:ln>
            <a:noFill/>
          </a:ln>
        </p:spPr>
      </p:sp>
      <p:sp>
        <p:nvSpPr>
          <p:cNvPr id="44" name="CustomShape 45"/>
          <p:cNvSpPr/>
          <p:nvPr/>
        </p:nvSpPr>
        <p:spPr>
          <a:xfrm>
            <a:off x="5870520" y="1339920"/>
            <a:ext cx="590040" cy="15516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0"/>
          </a:gradFill>
          <a:ln>
            <a:noFill/>
          </a:ln>
        </p:spPr>
      </p:sp>
      <p:sp>
        <p:nvSpPr>
          <p:cNvPr id="45" name="CustomShape 46"/>
          <p:cNvSpPr/>
          <p:nvPr/>
        </p:nvSpPr>
        <p:spPr>
          <a:xfrm>
            <a:off x="5762520" y="1598760"/>
            <a:ext cx="504360" cy="250560"/>
          </a:xfrm>
          <a:prstGeom prst="rect">
            <a:avLst/>
          </a:prstGeom>
          <a:gradFill>
            <a:gsLst>
              <a:gs pos="0">
                <a:srgbClr val="9797b7"/>
              </a:gs>
              <a:gs pos="50000">
                <a:srgbClr val="c7c7df"/>
              </a:gs>
              <a:gs pos="100000">
                <a:srgbClr val="9797b7"/>
              </a:gs>
            </a:gsLst>
            <a:lin ang="2700000"/>
          </a:gradFill>
          <a:ln>
            <a:noFill/>
          </a:ln>
        </p:spPr>
      </p:sp>
      <p:sp>
        <p:nvSpPr>
          <p:cNvPr id="46" name="CustomShape 47"/>
          <p:cNvSpPr/>
          <p:nvPr/>
        </p:nvSpPr>
        <p:spPr>
          <a:xfrm>
            <a:off x="5437080" y="1571760"/>
            <a:ext cx="603000" cy="275760"/>
          </a:xfrm>
          <a:prstGeom prst="rect">
            <a:avLst/>
          </a:prstGeom>
          <a:gradFill>
            <a:gsLst>
              <a:gs pos="0">
                <a:srgbClr val="9797b7"/>
              </a:gs>
              <a:gs pos="100000">
                <a:srgbClr val="c7c7df"/>
              </a:gs>
            </a:gsLst>
            <a:lin ang="0"/>
          </a:gradFill>
          <a:ln>
            <a:noFill/>
          </a:ln>
        </p:spPr>
      </p:sp>
      <p:sp>
        <p:nvSpPr>
          <p:cNvPr id="47" name="CustomShape 48"/>
          <p:cNvSpPr/>
          <p:nvPr/>
        </p:nvSpPr>
        <p:spPr>
          <a:xfrm>
            <a:off x="6651720" y="1406520"/>
            <a:ext cx="829800" cy="109080"/>
          </a:xfrm>
          <a:prstGeom prst="rect">
            <a:avLst/>
          </a:prstGeom>
          <a:gradFill>
            <a:gsLst>
              <a:gs pos="0">
                <a:srgbClr val="9797b7"/>
              </a:gs>
              <a:gs pos="100000">
                <a:srgbClr val="c7c7df"/>
              </a:gs>
            </a:gsLst>
            <a:lin ang="18900000"/>
          </a:gradFill>
          <a:ln>
            <a:noFill/>
          </a:ln>
        </p:spPr>
      </p:sp>
      <p:sp>
        <p:nvSpPr>
          <p:cNvPr id="48" name="CustomShape 49"/>
          <p:cNvSpPr/>
          <p:nvPr/>
        </p:nvSpPr>
        <p:spPr>
          <a:xfrm>
            <a:off x="7462800" y="1405080"/>
            <a:ext cx="852120" cy="190080"/>
          </a:xfrm>
          <a:prstGeom prst="rect">
            <a:avLst/>
          </a:prstGeom>
          <a:gradFill>
            <a:gsLst>
              <a:gs pos="0">
                <a:srgbClr val="9797b7"/>
              </a:gs>
              <a:gs pos="50000">
                <a:srgbClr val="c7c7df"/>
              </a:gs>
              <a:gs pos="100000">
                <a:srgbClr val="9797b7"/>
              </a:gs>
            </a:gsLst>
            <a:lin ang="18900000"/>
          </a:gradFill>
          <a:ln>
            <a:noFill/>
          </a:ln>
        </p:spPr>
      </p:sp>
      <p:sp>
        <p:nvSpPr>
          <p:cNvPr id="49" name="CustomShape 50"/>
          <p:cNvSpPr/>
          <p:nvPr/>
        </p:nvSpPr>
        <p:spPr>
          <a:xfrm>
            <a:off x="7905600" y="1604880"/>
            <a:ext cx="1269720" cy="226800"/>
          </a:xfrm>
          <a:prstGeom prst="rect">
            <a:avLst/>
          </a:prstGeom>
          <a:gradFill>
            <a:gsLst>
              <a:gs pos="0">
                <a:srgbClr val="9797b7"/>
              </a:gs>
              <a:gs pos="50000">
                <a:srgbClr val="c7c7df"/>
              </a:gs>
              <a:gs pos="100000">
                <a:srgbClr val="9797b7"/>
              </a:gs>
            </a:gsLst>
            <a:lin ang="0"/>
          </a:gradFill>
          <a:ln>
            <a:noFill/>
          </a:ln>
        </p:spPr>
      </p:sp>
      <p:sp>
        <p:nvSpPr>
          <p:cNvPr id="50" name="CustomShape 51"/>
          <p:cNvSpPr/>
          <p:nvPr/>
        </p:nvSpPr>
        <p:spPr>
          <a:xfrm>
            <a:off x="8461440" y="1490760"/>
            <a:ext cx="637920" cy="182160"/>
          </a:xfrm>
          <a:prstGeom prst="rect">
            <a:avLst/>
          </a:prstGeom>
          <a:gradFill>
            <a:gsLst>
              <a:gs pos="0">
                <a:srgbClr val="9797b7"/>
              </a:gs>
              <a:gs pos="100000">
                <a:srgbClr val="c7c7df"/>
              </a:gs>
            </a:gsLst>
            <a:lin ang="0"/>
          </a:gradFill>
          <a:ln>
            <a:noFill/>
          </a:ln>
        </p:spPr>
      </p:sp>
      <p:sp>
        <p:nvSpPr>
          <p:cNvPr id="51" name="CustomShape 52"/>
          <p:cNvSpPr/>
          <p:nvPr/>
        </p:nvSpPr>
        <p:spPr>
          <a:xfrm>
            <a:off x="6435720" y="6184800"/>
            <a:ext cx="2754000" cy="11376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5400000"/>
          </a:gradFill>
          <a:ln>
            <a:noFill/>
          </a:ln>
        </p:spPr>
      </p:sp>
      <p:sp>
        <p:nvSpPr>
          <p:cNvPr id="52" name="CustomShape 53"/>
          <p:cNvSpPr/>
          <p:nvPr/>
        </p:nvSpPr>
        <p:spPr>
          <a:xfrm>
            <a:off x="2762280" y="6170760"/>
            <a:ext cx="4214520" cy="9504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5400000"/>
          </a:gradFill>
          <a:ln>
            <a:noFill/>
          </a:ln>
        </p:spPr>
      </p:sp>
      <p:sp>
        <p:nvSpPr>
          <p:cNvPr id="53" name="CustomShape 54"/>
          <p:cNvSpPr/>
          <p:nvPr/>
        </p:nvSpPr>
        <p:spPr>
          <a:xfrm>
            <a:off x="20520" y="6161040"/>
            <a:ext cx="3239640" cy="9792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5400000"/>
          </a:gradFill>
          <a:ln>
            <a:noFill/>
          </a:ln>
        </p:spPr>
      </p:sp>
      <p:sp>
        <p:nvSpPr>
          <p:cNvPr id="54" name="PlaceHolder 55"/>
          <p:cNvSpPr>
            <a:spLocks noGrp="1"/>
          </p:cNvSpPr>
          <p:nvPr>
            <p:ph type="title"/>
          </p:nvPr>
        </p:nvSpPr>
        <p:spPr>
          <a:xfrm>
            <a:off x="685800" y="1868400"/>
            <a:ext cx="7772040" cy="1599840"/>
          </a:xfrm>
          <a:prstGeom prst="rect">
            <a:avLst/>
          </a:prstGeom>
        </p:spPr>
        <p:txBody>
          <a:bodyPr anchor="b" anchorCtr="1"/>
          <a:p>
            <a:pPr>
              <a:lnSpc>
                <a:spcPct val="100000"/>
              </a:lnSpc>
            </a:pPr>
            <a:r>
              <a:rPr lang="en-US" sz="2800">
                <a:solidFill>
                  <a:srgbClr val="660066"/>
                </a:solidFill>
                <a:latin typeface="Verdana"/>
              </a:rPr>
              <a:t>Click to edit the title text formatClick to edit Master title style</a:t>
            </a:r>
            <a:endParaRPr/>
          </a:p>
        </p:txBody>
      </p:sp>
      <p:sp>
        <p:nvSpPr>
          <p:cNvPr id="55" name="PlaceHolder 56"/>
          <p:cNvSpPr>
            <a:spLocks noGrp="1"/>
          </p:cNvSpPr>
          <p:nvPr>
            <p:ph type="dt"/>
          </p:nvPr>
        </p:nvSpPr>
        <p:spPr>
          <a:xfrm>
            <a:off x="685800" y="6348240"/>
            <a:ext cx="1904760" cy="45684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56" name="PlaceHolder 57"/>
          <p:cNvSpPr>
            <a:spLocks noGrp="1"/>
          </p:cNvSpPr>
          <p:nvPr>
            <p:ph type="ftr"/>
          </p:nvPr>
        </p:nvSpPr>
        <p:spPr>
          <a:xfrm>
            <a:off x="3124080" y="6348240"/>
            <a:ext cx="2895120" cy="45684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57" name="PlaceHolder 58"/>
          <p:cNvSpPr>
            <a:spLocks noGrp="1"/>
          </p:cNvSpPr>
          <p:nvPr>
            <p:ph type="sldNum"/>
          </p:nvPr>
        </p:nvSpPr>
        <p:spPr>
          <a:xfrm>
            <a:off x="6553080" y="6348240"/>
            <a:ext cx="190476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D0D7075-D03E-491E-8F14-6F6760DE9514}" type="slidenum">
              <a:rPr lang="en-US" sz="1400">
                <a:solidFill>
                  <a:srgbClr val="545472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58" name="PlaceHolder 5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Verdan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Verdan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Verdan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920" y="0"/>
            <a:ext cx="9148320" cy="756720"/>
          </a:xfrm>
          <a:prstGeom prst="rect">
            <a:avLst/>
          </a:prstGeom>
          <a:solidFill>
            <a:srgbClr val="c7c7df"/>
          </a:solidFill>
          <a:ln>
            <a:noFill/>
          </a:ln>
        </p:spPr>
      </p:sp>
      <p:sp>
        <p:nvSpPr>
          <p:cNvPr id="94" name="CustomShape 2"/>
          <p:cNvSpPr/>
          <p:nvPr/>
        </p:nvSpPr>
        <p:spPr>
          <a:xfrm>
            <a:off x="0" y="155520"/>
            <a:ext cx="406080" cy="40140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18900000"/>
          </a:gradFill>
          <a:ln>
            <a:noFill/>
          </a:ln>
        </p:spPr>
      </p:sp>
      <p:sp>
        <p:nvSpPr>
          <p:cNvPr id="95" name="CustomShape 3"/>
          <p:cNvSpPr/>
          <p:nvPr/>
        </p:nvSpPr>
        <p:spPr>
          <a:xfrm>
            <a:off x="88920" y="0"/>
            <a:ext cx="1123560" cy="728280"/>
          </a:xfrm>
          <a:prstGeom prst="rect">
            <a:avLst/>
          </a:prstGeom>
          <a:gradFill>
            <a:gsLst>
              <a:gs pos="0">
                <a:srgbClr val="9797b7"/>
              </a:gs>
              <a:gs pos="50000">
                <a:srgbClr val="c7c7df"/>
              </a:gs>
              <a:gs pos="100000">
                <a:srgbClr val="9797b7"/>
              </a:gs>
            </a:gsLst>
            <a:lin ang="5400000"/>
          </a:gradFill>
          <a:ln>
            <a:noFill/>
          </a:ln>
        </p:spPr>
      </p:sp>
      <p:sp>
        <p:nvSpPr>
          <p:cNvPr id="96" name="CustomShape 4"/>
          <p:cNvSpPr/>
          <p:nvPr/>
        </p:nvSpPr>
        <p:spPr>
          <a:xfrm>
            <a:off x="208080" y="426960"/>
            <a:ext cx="398160" cy="30744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18900000"/>
          </a:gradFill>
          <a:ln>
            <a:noFill/>
          </a:ln>
        </p:spPr>
      </p:sp>
      <p:sp>
        <p:nvSpPr>
          <p:cNvPr id="97" name="CustomShape 5"/>
          <p:cNvSpPr/>
          <p:nvPr/>
        </p:nvSpPr>
        <p:spPr>
          <a:xfrm>
            <a:off x="541440" y="0"/>
            <a:ext cx="252000" cy="11412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18900000"/>
          </a:gradFill>
          <a:ln>
            <a:noFill/>
          </a:ln>
        </p:spPr>
      </p:sp>
      <p:sp>
        <p:nvSpPr>
          <p:cNvPr id="98" name="CustomShape 6"/>
          <p:cNvSpPr/>
          <p:nvPr/>
        </p:nvSpPr>
        <p:spPr>
          <a:xfrm>
            <a:off x="774720" y="0"/>
            <a:ext cx="721800" cy="342720"/>
          </a:xfrm>
          <a:prstGeom prst="rect">
            <a:avLst/>
          </a:prstGeom>
          <a:gradFill>
            <a:gsLst>
              <a:gs pos="0">
                <a:srgbClr val="9797b7"/>
              </a:gs>
              <a:gs pos="100000">
                <a:srgbClr val="c7c7df"/>
              </a:gs>
            </a:gsLst>
            <a:lin ang="2700000"/>
          </a:gradFill>
          <a:ln>
            <a:noFill/>
          </a:ln>
        </p:spPr>
      </p:sp>
      <p:sp>
        <p:nvSpPr>
          <p:cNvPr id="99" name="CustomShape 7"/>
          <p:cNvSpPr/>
          <p:nvPr/>
        </p:nvSpPr>
        <p:spPr>
          <a:xfrm>
            <a:off x="2298600" y="58680"/>
            <a:ext cx="657000" cy="17100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0"/>
          </a:gradFill>
          <a:ln>
            <a:noFill/>
          </a:ln>
        </p:spPr>
      </p:sp>
      <p:sp>
        <p:nvSpPr>
          <p:cNvPr id="100" name="CustomShape 8"/>
          <p:cNvSpPr/>
          <p:nvPr/>
        </p:nvSpPr>
        <p:spPr>
          <a:xfrm>
            <a:off x="2841480" y="0"/>
            <a:ext cx="825120" cy="35676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18900000"/>
          </a:gradFill>
          <a:ln>
            <a:noFill/>
          </a:ln>
        </p:spPr>
      </p:sp>
      <p:sp>
        <p:nvSpPr>
          <p:cNvPr id="101" name="CustomShape 9"/>
          <p:cNvSpPr/>
          <p:nvPr/>
        </p:nvSpPr>
        <p:spPr>
          <a:xfrm>
            <a:off x="3084480" y="244440"/>
            <a:ext cx="684000" cy="36936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18900000"/>
          </a:gradFill>
          <a:ln>
            <a:noFill/>
          </a:ln>
        </p:spPr>
      </p:sp>
      <p:sp>
        <p:nvSpPr>
          <p:cNvPr id="102" name="CustomShape 10"/>
          <p:cNvSpPr/>
          <p:nvPr/>
        </p:nvSpPr>
        <p:spPr>
          <a:xfrm>
            <a:off x="3591000" y="138240"/>
            <a:ext cx="628200" cy="36000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18900000"/>
          </a:gradFill>
          <a:ln>
            <a:noFill/>
          </a:ln>
        </p:spPr>
      </p:sp>
      <p:sp>
        <p:nvSpPr>
          <p:cNvPr id="103" name="CustomShape 11"/>
          <p:cNvSpPr/>
          <p:nvPr/>
        </p:nvSpPr>
        <p:spPr>
          <a:xfrm>
            <a:off x="3594240" y="380880"/>
            <a:ext cx="818640" cy="353520"/>
          </a:xfrm>
          <a:prstGeom prst="rect">
            <a:avLst/>
          </a:prstGeom>
          <a:gradFill>
            <a:gsLst>
              <a:gs pos="0">
                <a:srgbClr val="9797b7"/>
              </a:gs>
              <a:gs pos="100000">
                <a:srgbClr val="c7c7df"/>
              </a:gs>
            </a:gsLst>
            <a:lin ang="5400000"/>
          </a:gradFill>
          <a:ln>
            <a:noFill/>
          </a:ln>
        </p:spPr>
      </p:sp>
      <p:sp>
        <p:nvSpPr>
          <p:cNvPr id="104" name="CustomShape 12"/>
          <p:cNvSpPr/>
          <p:nvPr/>
        </p:nvSpPr>
        <p:spPr>
          <a:xfrm>
            <a:off x="4322880" y="514440"/>
            <a:ext cx="657000" cy="158400"/>
          </a:xfrm>
          <a:prstGeom prst="rect">
            <a:avLst/>
          </a:prstGeom>
          <a:gradFill>
            <a:gsLst>
              <a:gs pos="0">
                <a:srgbClr val="9797b7"/>
              </a:gs>
              <a:gs pos="100000">
                <a:srgbClr val="c7c7df"/>
              </a:gs>
            </a:gsLst>
            <a:lin ang="0"/>
          </a:gradFill>
          <a:ln>
            <a:noFill/>
          </a:ln>
        </p:spPr>
      </p:sp>
      <p:sp>
        <p:nvSpPr>
          <p:cNvPr id="105" name="CustomShape 13"/>
          <p:cNvSpPr/>
          <p:nvPr/>
        </p:nvSpPr>
        <p:spPr>
          <a:xfrm>
            <a:off x="5024520" y="595440"/>
            <a:ext cx="237600" cy="11412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0"/>
          </a:gradFill>
          <a:ln>
            <a:noFill/>
          </a:ln>
        </p:spPr>
      </p:sp>
      <p:sp>
        <p:nvSpPr>
          <p:cNvPr id="106" name="CustomShape 14"/>
          <p:cNvSpPr/>
          <p:nvPr/>
        </p:nvSpPr>
        <p:spPr>
          <a:xfrm>
            <a:off x="5497560" y="423720"/>
            <a:ext cx="234720" cy="144000"/>
          </a:xfrm>
          <a:prstGeom prst="rect">
            <a:avLst/>
          </a:prstGeom>
          <a:gradFill>
            <a:gsLst>
              <a:gs pos="0">
                <a:srgbClr val="9797b7"/>
              </a:gs>
              <a:gs pos="100000">
                <a:srgbClr val="c7c7df"/>
              </a:gs>
            </a:gsLst>
            <a:lin ang="2700000"/>
          </a:gradFill>
          <a:ln>
            <a:noFill/>
          </a:ln>
        </p:spPr>
      </p:sp>
      <p:sp>
        <p:nvSpPr>
          <p:cNvPr id="107" name="CustomShape 15"/>
          <p:cNvSpPr/>
          <p:nvPr/>
        </p:nvSpPr>
        <p:spPr>
          <a:xfrm>
            <a:off x="5683320" y="92160"/>
            <a:ext cx="1488600" cy="250560"/>
          </a:xfrm>
          <a:prstGeom prst="rect">
            <a:avLst/>
          </a:prstGeom>
          <a:gradFill>
            <a:gsLst>
              <a:gs pos="0">
                <a:srgbClr val="9797b7"/>
              </a:gs>
              <a:gs pos="100000">
                <a:srgbClr val="c7c7df"/>
              </a:gs>
            </a:gsLst>
            <a:lin ang="0"/>
          </a:gradFill>
          <a:ln>
            <a:noFill/>
          </a:ln>
        </p:spPr>
      </p:sp>
      <p:sp>
        <p:nvSpPr>
          <p:cNvPr id="108" name="CustomShape 16"/>
          <p:cNvSpPr/>
          <p:nvPr/>
        </p:nvSpPr>
        <p:spPr>
          <a:xfrm>
            <a:off x="5851440" y="230040"/>
            <a:ext cx="590040" cy="15516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0"/>
          </a:gradFill>
          <a:ln>
            <a:noFill/>
          </a:ln>
        </p:spPr>
      </p:sp>
      <p:sp>
        <p:nvSpPr>
          <p:cNvPr id="109" name="CustomShape 17"/>
          <p:cNvSpPr/>
          <p:nvPr/>
        </p:nvSpPr>
        <p:spPr>
          <a:xfrm>
            <a:off x="5743440" y="488880"/>
            <a:ext cx="504360" cy="250560"/>
          </a:xfrm>
          <a:prstGeom prst="rect">
            <a:avLst/>
          </a:prstGeom>
          <a:gradFill>
            <a:gsLst>
              <a:gs pos="0">
                <a:srgbClr val="9797b7"/>
              </a:gs>
              <a:gs pos="50000">
                <a:srgbClr val="c7c7df"/>
              </a:gs>
              <a:gs pos="100000">
                <a:srgbClr val="9797b7"/>
              </a:gs>
            </a:gsLst>
            <a:lin ang="2700000"/>
          </a:gradFill>
          <a:ln>
            <a:noFill/>
          </a:ln>
        </p:spPr>
      </p:sp>
      <p:sp>
        <p:nvSpPr>
          <p:cNvPr id="110" name="CustomShape 18"/>
          <p:cNvSpPr/>
          <p:nvPr/>
        </p:nvSpPr>
        <p:spPr>
          <a:xfrm>
            <a:off x="5418000" y="461880"/>
            <a:ext cx="603000" cy="275760"/>
          </a:xfrm>
          <a:prstGeom prst="rect">
            <a:avLst/>
          </a:prstGeom>
          <a:gradFill>
            <a:gsLst>
              <a:gs pos="0">
                <a:srgbClr val="9797b7"/>
              </a:gs>
              <a:gs pos="100000">
                <a:srgbClr val="c7c7df"/>
              </a:gs>
            </a:gsLst>
            <a:lin ang="0"/>
          </a:gradFill>
          <a:ln>
            <a:noFill/>
          </a:ln>
        </p:spPr>
      </p:sp>
      <p:sp>
        <p:nvSpPr>
          <p:cNvPr id="111" name="CustomShape 19"/>
          <p:cNvSpPr/>
          <p:nvPr/>
        </p:nvSpPr>
        <p:spPr>
          <a:xfrm>
            <a:off x="6632640" y="297000"/>
            <a:ext cx="829800" cy="109080"/>
          </a:xfrm>
          <a:prstGeom prst="rect">
            <a:avLst/>
          </a:prstGeom>
          <a:gradFill>
            <a:gsLst>
              <a:gs pos="0">
                <a:srgbClr val="9797b7"/>
              </a:gs>
              <a:gs pos="100000">
                <a:srgbClr val="c7c7df"/>
              </a:gs>
            </a:gsLst>
            <a:lin ang="18900000"/>
          </a:gradFill>
          <a:ln>
            <a:noFill/>
          </a:ln>
        </p:spPr>
      </p:sp>
      <p:sp>
        <p:nvSpPr>
          <p:cNvPr id="112" name="CustomShape 20"/>
          <p:cNvSpPr/>
          <p:nvPr/>
        </p:nvSpPr>
        <p:spPr>
          <a:xfrm>
            <a:off x="7443720" y="295200"/>
            <a:ext cx="852120" cy="190080"/>
          </a:xfrm>
          <a:prstGeom prst="rect">
            <a:avLst/>
          </a:prstGeom>
          <a:gradFill>
            <a:gsLst>
              <a:gs pos="0">
                <a:srgbClr val="9797b7"/>
              </a:gs>
              <a:gs pos="50000">
                <a:srgbClr val="c7c7df"/>
              </a:gs>
              <a:gs pos="100000">
                <a:srgbClr val="9797b7"/>
              </a:gs>
            </a:gsLst>
            <a:lin ang="18900000"/>
          </a:gradFill>
          <a:ln>
            <a:noFill/>
          </a:ln>
        </p:spPr>
      </p:sp>
      <p:sp>
        <p:nvSpPr>
          <p:cNvPr id="113" name="CustomShape 21"/>
          <p:cNvSpPr/>
          <p:nvPr/>
        </p:nvSpPr>
        <p:spPr>
          <a:xfrm>
            <a:off x="7886880" y="495360"/>
            <a:ext cx="1269720" cy="226800"/>
          </a:xfrm>
          <a:prstGeom prst="rect">
            <a:avLst/>
          </a:prstGeom>
          <a:gradFill>
            <a:gsLst>
              <a:gs pos="0">
                <a:srgbClr val="9797b7"/>
              </a:gs>
              <a:gs pos="50000">
                <a:srgbClr val="c7c7df"/>
              </a:gs>
              <a:gs pos="100000">
                <a:srgbClr val="9797b7"/>
              </a:gs>
            </a:gsLst>
            <a:lin ang="0"/>
          </a:gradFill>
          <a:ln>
            <a:noFill/>
          </a:ln>
        </p:spPr>
      </p:sp>
      <p:sp>
        <p:nvSpPr>
          <p:cNvPr id="114" name="CustomShape 22"/>
          <p:cNvSpPr/>
          <p:nvPr/>
        </p:nvSpPr>
        <p:spPr>
          <a:xfrm>
            <a:off x="8442360" y="380880"/>
            <a:ext cx="637920" cy="182160"/>
          </a:xfrm>
          <a:prstGeom prst="rect">
            <a:avLst/>
          </a:prstGeom>
          <a:gradFill>
            <a:gsLst>
              <a:gs pos="0">
                <a:srgbClr val="9797b7"/>
              </a:gs>
              <a:gs pos="100000">
                <a:srgbClr val="c7c7df"/>
              </a:gs>
            </a:gsLst>
            <a:lin ang="0"/>
          </a:gradFill>
          <a:ln>
            <a:noFill/>
          </a:ln>
        </p:spPr>
      </p:sp>
      <p:sp>
        <p:nvSpPr>
          <p:cNvPr id="115" name="CustomShape 23"/>
          <p:cNvSpPr/>
          <p:nvPr/>
        </p:nvSpPr>
        <p:spPr>
          <a:xfrm>
            <a:off x="6415200" y="6203880"/>
            <a:ext cx="2754000" cy="11376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5400000"/>
          </a:gradFill>
          <a:ln>
            <a:noFill/>
          </a:ln>
        </p:spPr>
      </p:sp>
      <p:sp>
        <p:nvSpPr>
          <p:cNvPr id="116" name="CustomShape 24"/>
          <p:cNvSpPr/>
          <p:nvPr/>
        </p:nvSpPr>
        <p:spPr>
          <a:xfrm>
            <a:off x="2741760" y="6189840"/>
            <a:ext cx="4214520" cy="9504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5400000"/>
          </a:gradFill>
          <a:ln>
            <a:noFill/>
          </a:ln>
        </p:spPr>
      </p:sp>
      <p:sp>
        <p:nvSpPr>
          <p:cNvPr id="117" name="CustomShape 25"/>
          <p:cNvSpPr/>
          <p:nvPr/>
        </p:nvSpPr>
        <p:spPr>
          <a:xfrm>
            <a:off x="0" y="6180120"/>
            <a:ext cx="3239640" cy="97920"/>
          </a:xfrm>
          <a:prstGeom prst="rect">
            <a:avLst/>
          </a:prstGeom>
          <a:gradFill>
            <a:gsLst>
              <a:gs pos="0">
                <a:srgbClr val="c7c7df"/>
              </a:gs>
              <a:gs pos="100000">
                <a:srgbClr val="9797b7"/>
              </a:gs>
            </a:gsLst>
            <a:lin ang="5400000"/>
          </a:gradFill>
          <a:ln>
            <a:noFill/>
          </a:ln>
        </p:spPr>
      </p:sp>
      <p:sp>
        <p:nvSpPr>
          <p:cNvPr id="118" name="CustomShape 26"/>
          <p:cNvSpPr/>
          <p:nvPr/>
        </p:nvSpPr>
        <p:spPr>
          <a:xfrm>
            <a:off x="8610480" y="6477120"/>
            <a:ext cx="533160" cy="30348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CustomShape 27"/>
          <p:cNvSpPr/>
          <p:nvPr/>
        </p:nvSpPr>
        <p:spPr>
          <a:xfrm>
            <a:off x="0" y="6461280"/>
            <a:ext cx="1371240" cy="39636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28"/>
          <p:cNvSpPr/>
          <p:nvPr/>
        </p:nvSpPr>
        <p:spPr>
          <a:xfrm>
            <a:off x="3505320" y="6400800"/>
            <a:ext cx="1752120" cy="27432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CustomShape 29"/>
          <p:cNvSpPr/>
          <p:nvPr/>
        </p:nvSpPr>
        <p:spPr>
          <a:xfrm>
            <a:off x="0" y="6477120"/>
            <a:ext cx="2437920" cy="2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191921"/>
                </a:solidFill>
                <a:latin typeface="Verdana"/>
              </a:rPr>
              <a:t>history.ppt  21-Jan-03</a:t>
            </a:r>
            <a:endParaRPr/>
          </a:p>
        </p:txBody>
      </p:sp>
      <p:sp>
        <p:nvSpPr>
          <p:cNvPr id="122" name="PlaceHolder 30"/>
          <p:cNvSpPr>
            <a:spLocks noGrp="1"/>
          </p:cNvSpPr>
          <p:nvPr>
            <p:ph type="title"/>
          </p:nvPr>
        </p:nvSpPr>
        <p:spPr>
          <a:xfrm>
            <a:off x="762120" y="0"/>
            <a:ext cx="7772040" cy="6789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660066"/>
                </a:solidFill>
                <a:latin typeface="Verdana"/>
              </a:rPr>
              <a:t>Click to edit the title text formatClick to edit Master title style</a:t>
            </a:r>
            <a:endParaRPr/>
          </a:p>
        </p:txBody>
      </p:sp>
      <p:sp>
        <p:nvSpPr>
          <p:cNvPr id="123" name="PlaceHolder 31"/>
          <p:cNvSpPr>
            <a:spLocks noGrp="1"/>
          </p:cNvSpPr>
          <p:nvPr>
            <p:ph type="body"/>
          </p:nvPr>
        </p:nvSpPr>
        <p:spPr>
          <a:xfrm>
            <a:off x="304920" y="990720"/>
            <a:ext cx="8610120" cy="51811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191921"/>
                </a:solidFill>
                <a:latin typeface="Verdan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191921"/>
                </a:solidFill>
                <a:latin typeface="Verdan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191921"/>
                </a:solidFill>
                <a:latin typeface="Verdan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191921"/>
                </a:solidFill>
                <a:latin typeface="Verdan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191921"/>
                </a:solidFill>
                <a:latin typeface="Verdan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191921"/>
                </a:solidFill>
                <a:latin typeface="Verdan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191921"/>
                </a:solidFill>
                <a:latin typeface="Verdan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en-US" sz="2000">
                <a:solidFill>
                  <a:srgbClr val="191921"/>
                </a:solidFill>
                <a:latin typeface="Verdan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Blip>
                <a:blip r:embed="rId5"/>
              </a:buBlip>
            </a:pPr>
            <a:r>
              <a:rPr lang="en-US" sz="2000">
                <a:solidFill>
                  <a:srgbClr val="191921"/>
                </a:solidFill>
                <a:latin typeface="Verdan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Blip>
                <a:blip r:embed="rId6"/>
              </a:buBlip>
            </a:pPr>
            <a:r>
              <a:rPr lang="en-US" sz="2000">
                <a:solidFill>
                  <a:srgbClr val="191921"/>
                </a:solidFill>
                <a:latin typeface="Verdan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Blip>
                <a:blip r:embed="rId7"/>
              </a:buBlip>
            </a:pPr>
            <a:r>
              <a:rPr lang="en-US" sz="2000">
                <a:solidFill>
                  <a:srgbClr val="191921"/>
                </a:solidFill>
                <a:latin typeface="Verdana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-816120" y="-816120"/>
            <a:ext cx="1638360" cy="1638360"/>
          </a:xfrm>
          <a:prstGeom prst="pie">
            <a:avLst/>
          </a:prstGeom>
          <a:solidFill>
            <a:srgbClr val="fefaf4"/>
          </a:solidFill>
          <a:ln w="3240">
            <a:solidFill>
              <a:srgbClr val="d2c39e"/>
            </a:solidFill>
            <a:miter/>
          </a:ln>
        </p:spPr>
      </p:sp>
      <p:sp>
        <p:nvSpPr>
          <p:cNvPr id="159" name="CustomShape 2"/>
          <p:cNvSpPr/>
          <p:nvPr/>
        </p:nvSpPr>
        <p:spPr>
          <a:xfrm>
            <a:off x="168120" y="20520"/>
            <a:ext cx="1703520" cy="1703520"/>
          </a:xfrm>
          <a:prstGeom prst="ellipse">
            <a:avLst/>
          </a:prstGeom>
          <a:noFill/>
          <a:ln w="27360">
            <a:solidFill>
              <a:srgbClr val="fff6db"/>
            </a:solidFill>
            <a:miter/>
          </a:ln>
        </p:spPr>
      </p:sp>
      <p:pic>
        <p:nvPicPr>
          <p:cNvPr id="160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5240" y="1036800"/>
            <a:ext cx="1168200" cy="1168200"/>
          </a:xfrm>
          <a:prstGeom prst="rect">
            <a:avLst/>
          </a:prstGeom>
          <a:ln>
            <a:noFill/>
          </a:ln>
        </p:spPr>
      </p:pic>
      <p:sp>
        <p:nvSpPr>
          <p:cNvPr id="161" name="CustomShape 3"/>
          <p:cNvSpPr/>
          <p:nvPr/>
        </p:nvSpPr>
        <p:spPr>
          <a:xfrm rot="2340000">
            <a:off x="348480" y="1215720"/>
            <a:ext cx="793800" cy="77796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CustomShape 4"/>
          <p:cNvSpPr/>
          <p:nvPr/>
        </p:nvSpPr>
        <p:spPr>
          <a:xfrm>
            <a:off x="1012680" y="0"/>
            <a:ext cx="81313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63" name="CustomShape 5"/>
          <p:cNvSpPr/>
          <p:nvPr/>
        </p:nvSpPr>
        <p:spPr>
          <a:xfrm>
            <a:off x="1014480" y="0"/>
            <a:ext cx="730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164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14400" y="1407960"/>
            <a:ext cx="230040" cy="223920"/>
          </a:xfrm>
          <a:prstGeom prst="rect">
            <a:avLst/>
          </a:prstGeom>
          <a:ln>
            <a:noFill/>
          </a:ln>
        </p:spPr>
      </p:pic>
      <p:sp>
        <p:nvSpPr>
          <p:cNvPr id="165" name="CustomShape 6"/>
          <p:cNvSpPr/>
          <p:nvPr/>
        </p:nvSpPr>
        <p:spPr>
          <a:xfrm>
            <a:off x="952200" y="1444320"/>
            <a:ext cx="147600" cy="1476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CustomShape 7"/>
          <p:cNvSpPr/>
          <p:nvPr/>
        </p:nvSpPr>
        <p:spPr>
          <a:xfrm>
            <a:off x="1157400" y="1344600"/>
            <a:ext cx="63360" cy="65160"/>
          </a:xfrm>
          <a:prstGeom prst="ellipse">
            <a:avLst/>
          </a:prstGeom>
          <a:noFill/>
          <a:ln w="12600">
            <a:solidFill>
              <a:srgbClr val="307f93"/>
            </a:solidFill>
            <a:miter/>
          </a:ln>
        </p:spPr>
      </p:sp>
      <p:sp>
        <p:nvSpPr>
          <p:cNvPr id="167" name="PlaceHolder 8"/>
          <p:cNvSpPr>
            <a:spLocks noGrp="1"/>
          </p:cNvSpPr>
          <p:nvPr>
            <p:ph type="title"/>
          </p:nvPr>
        </p:nvSpPr>
        <p:spPr>
          <a:xfrm>
            <a:off x="1434960" y="144360"/>
            <a:ext cx="7498080" cy="140328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lang="en-US" sz="4300">
                <a:latin typeface="Gill Sans MT"/>
              </a:rPr>
              <a:t>Click to edit the title text format</a:t>
            </a:r>
            <a:endParaRPr/>
          </a:p>
        </p:txBody>
      </p:sp>
      <p:sp>
        <p:nvSpPr>
          <p:cNvPr id="168" name="PlaceHolder 9"/>
          <p:cNvSpPr>
            <a:spLocks noGrp="1"/>
          </p:cNvSpPr>
          <p:nvPr>
            <p:ph type="body"/>
          </p:nvPr>
        </p:nvSpPr>
        <p:spPr>
          <a:xfrm>
            <a:off x="1434960" y="1447920"/>
            <a:ext cx="7498080" cy="479880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Times New Roman"/>
              <a:buChar char="•"/>
            </a:pPr>
            <a:r>
              <a:rPr lang="en-US" sz="3200">
                <a:latin typeface="Gill Sans MT"/>
              </a:rPr>
              <a:t>Click to edit the outline text format</a:t>
            </a:r>
            <a:endParaRPr/>
          </a:p>
          <a:p>
            <a:pPr lvl="1">
              <a:buFont typeface="Times New Roman"/>
              <a:buChar char="–"/>
            </a:pPr>
            <a:r>
              <a:rPr lang="en-US" sz="2800">
                <a:latin typeface="Gill Sans MT"/>
              </a:rPr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en-US" sz="2400">
                <a:latin typeface="Gill Sans MT"/>
              </a:rPr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en-US" sz="2000">
                <a:latin typeface="Gill Sans MT"/>
              </a:rPr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en-US" sz="2000">
                <a:latin typeface="Gill Sans MT"/>
              </a:rPr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en-US" sz="2000">
                <a:latin typeface="Gill Sans MT"/>
              </a:rPr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en-US" sz="2000">
                <a:latin typeface="Gill Sans MT"/>
              </a:rPr>
              <a:t>Seventh Outline Level</a:t>
            </a:r>
            <a:endParaRPr/>
          </a:p>
        </p:txBody>
      </p:sp>
      <p:sp>
        <p:nvSpPr>
          <p:cNvPr id="169" name="CustomShape 10"/>
          <p:cNvSpPr/>
          <p:nvPr/>
        </p:nvSpPr>
        <p:spPr>
          <a:xfrm>
            <a:off x="3581280" y="6303960"/>
            <a:ext cx="2133720" cy="47628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CustomShape 11"/>
          <p:cNvSpPr/>
          <p:nvPr/>
        </p:nvSpPr>
        <p:spPr>
          <a:xfrm>
            <a:off x="5715000" y="6303960"/>
            <a:ext cx="2895480" cy="47628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PlaceHolder 12"/>
          <p:cNvSpPr>
            <a:spLocks noGrp="1"/>
          </p:cNvSpPr>
          <p:nvPr>
            <p:ph type="sldNum"/>
          </p:nvPr>
        </p:nvSpPr>
        <p:spPr>
          <a:xfrm>
            <a:off x="8613720" y="6303600"/>
            <a:ext cx="455760" cy="474840"/>
          </a:xfrm>
          <a:prstGeom prst="rect">
            <a:avLst/>
          </a:prstGeom>
        </p:spPr>
        <p:txBody>
          <a:bodyPr lIns="90000" rIns="90000" tIns="46800" bIns="46800" anchor="b"/>
          <a:p>
            <a:pPr algn="ctr">
              <a:lnSpc>
                <a:spcPct val="100000"/>
              </a:lnSpc>
              <a:buSzPct val="45000"/>
              <a:buFont typeface="StarSymbol"/>
              <a:buChar char=""/>
            </a:pPr>
            <a:fld id="{D389F0E2-5CDB-4956-BDD2-6B8D4C87D01C}" type="slidenum">
              <a:rPr lang="en-US" sz="1200">
                <a:solidFill>
                  <a:srgbClr val="b5a788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72" name="PlaceHolder 1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2680"/>
          </a:xfrm>
          <a:prstGeom prst="rect">
            <a:avLst/>
          </a:prstGeom>
        </p:spPr>
        <p:txBody>
          <a:bodyPr lIns="90000" rIns="90000" tIns="46800" bIns="46800" anchor="b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73" name="PlaceHolder 1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000" cy="472680"/>
          </a:xfrm>
          <a:prstGeom prst="rect">
            <a:avLst/>
          </a:prstGeom>
        </p:spPr>
        <p:txBody>
          <a:bodyPr lIns="90000" rIns="90000" tIns="46800" bIns="46800" anchor="b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6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image" Target="../media/image36.jpe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image" Target="../media/image38.jpeg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image" Target="../media/image40.jpe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image" Target="../media/image43.jpeg"/><Relationship Id="rId3" Type="http://schemas.openxmlformats.org/officeDocument/2006/relationships/image" Target="../media/image44.jpeg"/><Relationship Id="rId4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image" Target="../media/image47.jpeg"/><Relationship Id="rId3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8.jpeg"/><Relationship Id="rId2" Type="http://schemas.openxmlformats.org/officeDocument/2006/relationships/image" Target="../media/image49.jpeg"/><Relationship Id="rId3" Type="http://schemas.openxmlformats.org/officeDocument/2006/relationships/image" Target="../media/image50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gi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432080" y="-1433520"/>
            <a:ext cx="7407000" cy="577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5900">
                <a:solidFill>
                  <a:srgbClr val="572314"/>
                </a:solidFill>
                <a:latin typeface="Gill Sans MT"/>
              </a:rPr>
              <a:t>    </a:t>
            </a:r>
            <a:r>
              <a:rPr lang="en-US" sz="5900">
                <a:solidFill>
                  <a:srgbClr val="572314"/>
                </a:solidFill>
                <a:latin typeface="Gill Sans MT"/>
              </a:rPr>
              <a:t>
</a:t>
            </a:r>
            <a:r>
              <a:rPr lang="en-US" sz="5900">
                <a:solidFill>
                  <a:srgbClr val="572314"/>
                </a:solidFill>
                <a:latin typeface="Gill Sans MT"/>
              </a:rPr>
              <a:t>
</a:t>
            </a:r>
            <a:r>
              <a:rPr lang="en-US" sz="5900">
                <a:solidFill>
                  <a:srgbClr val="572314"/>
                </a:solidFill>
                <a:latin typeface="Gill Sans MT"/>
              </a:rPr>
              <a:t>          </a:t>
            </a:r>
            <a:r>
              <a:rPr lang="en-US" sz="5900">
                <a:solidFill>
                  <a:srgbClr val="572314"/>
                </a:solidFill>
                <a:latin typeface="Gill Sans MT"/>
              </a:rPr>
              <a:t>History</a:t>
            </a:r>
            <a:r>
              <a:rPr lang="en-US" sz="5900">
                <a:solidFill>
                  <a:srgbClr val="572314"/>
                </a:solidFill>
                <a:latin typeface="Gill Sans MT"/>
              </a:rPr>
              <a:t>
</a:t>
            </a:r>
            <a:r>
              <a:rPr lang="en-US" sz="5900">
                <a:solidFill>
                  <a:srgbClr val="572314"/>
                </a:solidFill>
                <a:latin typeface="Gill Sans MT"/>
              </a:rPr>
              <a:t>             of </a:t>
            </a:r>
            <a:r>
              <a:rPr lang="en-US" sz="5900">
                <a:solidFill>
                  <a:srgbClr val="572314"/>
                </a:solidFill>
                <a:latin typeface="Gill Sans MT"/>
              </a:rPr>
              <a:t>
</a:t>
            </a:r>
            <a:r>
              <a:rPr lang="en-US" sz="5900">
                <a:solidFill>
                  <a:srgbClr val="572314"/>
                </a:solidFill>
                <a:latin typeface="Gill Sans MT"/>
              </a:rPr>
              <a:t>        computers</a:t>
            </a:r>
            <a:r>
              <a:rPr lang="en-US" sz="5900">
                <a:solidFill>
                  <a:srgbClr val="572314"/>
                </a:solidFill>
                <a:latin typeface="Gill Sans MT"/>
              </a:rPr>
              <a:t>
</a:t>
            </a:r>
            <a:r>
              <a:rPr lang="en-US" sz="3900">
                <a:solidFill>
                  <a:srgbClr val="572314"/>
                </a:solidFill>
                <a:latin typeface="Gill Sans MT"/>
              </a:rPr>
              <a:t>
</a:t>
            </a:r>
            <a:endParaRPr/>
          </a:p>
        </p:txBody>
      </p:sp>
      <p:pic>
        <p:nvPicPr>
          <p:cNvPr id="21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00400" y="3657600"/>
            <a:ext cx="3630600" cy="274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80880" y="888120"/>
            <a:ext cx="6400440" cy="438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1048b"/>
                </a:solidFill>
                <a:latin typeface="Times New Roman"/>
                <a:ea typeface="Times New Roman"/>
              </a:rPr>
              <a:t>* Jacquard Loom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b="1" lang="en-US" sz="2800">
                <a:solidFill>
                  <a:srgbClr val="00b050"/>
                </a:solidFill>
                <a:latin typeface="Times New Roman"/>
                <a:ea typeface="Times New Roman"/>
              </a:rPr>
              <a:t>Date: </a:t>
            </a:r>
            <a:r>
              <a:rPr i="1" lang="en-US" sz="2800">
                <a:solidFill>
                  <a:srgbClr val="191921"/>
                </a:solidFill>
                <a:latin typeface="Times New Roman"/>
                <a:ea typeface="Times New Roman"/>
              </a:rPr>
              <a:t>1801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800">
                <a:solidFill>
                  <a:srgbClr val="00b050"/>
                </a:solidFill>
                <a:latin typeface="Times New Roman"/>
                <a:ea typeface="Times New Roman"/>
              </a:rPr>
              <a:t>Place: </a:t>
            </a:r>
            <a:r>
              <a:rPr i="1" lang="en-US" sz="2800">
                <a:solidFill>
                  <a:srgbClr val="191921"/>
                </a:solidFill>
                <a:latin typeface="Times New Roman"/>
                <a:ea typeface="Times New Roman"/>
              </a:rPr>
              <a:t>France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800">
                <a:solidFill>
                  <a:srgbClr val="00b050"/>
                </a:solidFill>
                <a:latin typeface="Times New Roman"/>
                <a:ea typeface="Times New Roman"/>
              </a:rPr>
              <a:t>Inventor: </a:t>
            </a:r>
            <a:r>
              <a:rPr i="1" lang="en-US" sz="2800">
                <a:solidFill>
                  <a:srgbClr val="191921"/>
                </a:solidFill>
                <a:latin typeface="Times New Roman"/>
                <a:ea typeface="Times New Roman"/>
              </a:rPr>
              <a:t>Joseph Marie Jacquard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800">
                <a:solidFill>
                  <a:srgbClr val="00b050"/>
                </a:solidFill>
                <a:latin typeface="Times New Roman"/>
                <a:ea typeface="Times New Roman"/>
              </a:rPr>
              <a:t>Components: </a:t>
            </a:r>
            <a:r>
              <a:rPr i="1" lang="en-US" sz="2800">
                <a:solidFill>
                  <a:srgbClr val="191921"/>
                </a:solidFill>
                <a:latin typeface="Times New Roman"/>
                <a:ea typeface="Times New Roman"/>
              </a:rPr>
              <a:t>Loom, threads and </a:t>
            </a:r>
            <a:endParaRPr/>
          </a:p>
          <a:p>
            <a:pPr>
              <a:lnSpc>
                <a:spcPct val="150000"/>
              </a:lnSpc>
            </a:pPr>
            <a:r>
              <a:rPr i="1" lang="en-US" sz="2800">
                <a:solidFill>
                  <a:srgbClr val="191921"/>
                </a:solidFill>
                <a:latin typeface="Times New Roman"/>
                <a:ea typeface="Times New Roman"/>
              </a:rPr>
              <a:t>control cards (punched cards)</a:t>
            </a:r>
            <a:endParaRPr/>
          </a:p>
        </p:txBody>
      </p:sp>
      <p:pic>
        <p:nvPicPr>
          <p:cNvPr id="235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0" y="1828800"/>
            <a:ext cx="3364920" cy="356508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52280" y="809640"/>
            <a:ext cx="7924320" cy="191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1048b"/>
                </a:solidFill>
                <a:latin typeface="Rockwell"/>
                <a:ea typeface="Times New Roman"/>
              </a:rPr>
              <a:t>* </a:t>
            </a:r>
            <a:r>
              <a:rPr b="1" lang="en-US" sz="3600">
                <a:solidFill>
                  <a:srgbClr val="01048b"/>
                </a:solidFill>
                <a:latin typeface="Rockwell"/>
                <a:ea typeface="Times New Roman"/>
              </a:rPr>
              <a:t>Babbage's Analytical Engine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</a:rPr>
              <a:t>Date: </a:t>
            </a:r>
            <a:r>
              <a:rPr lang="en-US" sz="2800">
                <a:solidFill>
                  <a:srgbClr val="191921"/>
                </a:solidFill>
                <a:latin typeface="Times New Roman"/>
                <a:ea typeface="Times New Roman"/>
              </a:rPr>
              <a:t>1833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</a:rPr>
              <a:t>Place: </a:t>
            </a:r>
            <a:r>
              <a:rPr lang="en-US" sz="2800">
                <a:solidFill>
                  <a:srgbClr val="191921"/>
                </a:solidFill>
                <a:latin typeface="Times New Roman"/>
                <a:ea typeface="Times New Roman"/>
              </a:rPr>
              <a:t>England/ Cambridge University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</a:rPr>
              <a:t>Inventor: </a:t>
            </a:r>
            <a:r>
              <a:rPr lang="en-US" sz="2800">
                <a:solidFill>
                  <a:srgbClr val="191921"/>
                </a:solidFill>
                <a:latin typeface="Times New Roman"/>
                <a:ea typeface="Times New Roman"/>
              </a:rPr>
              <a:t>Charles Babbage/Professor of mathematics</a:t>
            </a:r>
            <a:endParaRPr/>
          </a:p>
        </p:txBody>
      </p:sp>
      <p:pic>
        <p:nvPicPr>
          <p:cNvPr id="237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7920" y="3015720"/>
            <a:ext cx="3129840" cy="2832120"/>
          </a:xfrm>
          <a:prstGeom prst="rect">
            <a:avLst/>
          </a:prstGeom>
          <a:ln>
            <a:noFill/>
          </a:ln>
        </p:spPr>
      </p:pic>
      <p:pic>
        <p:nvPicPr>
          <p:cNvPr id="238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10080" y="3101040"/>
            <a:ext cx="2118960" cy="2365920"/>
          </a:xfrm>
          <a:prstGeom prst="rect">
            <a:avLst/>
          </a:prstGeom>
          <a:ln w="38160">
            <a:solidFill>
              <a:srgbClr val="92d050"/>
            </a:solidFill>
            <a:round/>
          </a:ln>
        </p:spPr>
      </p:pic>
      <p:sp>
        <p:nvSpPr>
          <p:cNvPr id="239" name="CustomShape 2"/>
          <p:cNvSpPr/>
          <p:nvPr/>
        </p:nvSpPr>
        <p:spPr>
          <a:xfrm>
            <a:off x="5512680" y="5467320"/>
            <a:ext cx="19137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191921"/>
                </a:solidFill>
                <a:latin typeface="Times New Roman"/>
              </a:rPr>
              <a:t>Charles Babbage</a:t>
            </a:r>
            <a:endParaRPr/>
          </a:p>
        </p:txBody>
      </p:sp>
    </p:spTree>
  </p:cSld>
  <p:transition spd="slow">
    <p:fade/>
  </p:transition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32" dur="2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304920" y="1413720"/>
            <a:ext cx="845784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Verdana"/>
              </a:rPr>
              <a:t>Components: </a:t>
            </a:r>
            <a:r>
              <a:rPr lang="en-US" sz="2800">
                <a:solidFill>
                  <a:srgbClr val="191921"/>
                </a:solidFill>
                <a:latin typeface="Times New Roman"/>
              </a:rPr>
              <a:t>The organization of the engine was remarkably similar to that of the modern digital computer.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Verdana"/>
              </a:rPr>
              <a:t>Major innovation: 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"/>
            </a:pPr>
            <a:r>
              <a:rPr lang="en-US" sz="2800">
                <a:solidFill>
                  <a:srgbClr val="191921"/>
                </a:solidFill>
                <a:latin typeface="Times New Roman"/>
              </a:rPr>
              <a:t>Arithmetic unit 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"/>
            </a:pPr>
            <a:r>
              <a:rPr lang="en-US" sz="2800">
                <a:solidFill>
                  <a:srgbClr val="191921"/>
                </a:solidFill>
                <a:latin typeface="Times New Roman"/>
              </a:rPr>
              <a:t>Punched-card input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"/>
            </a:pPr>
            <a:r>
              <a:rPr lang="en-US" sz="2800">
                <a:solidFill>
                  <a:srgbClr val="191921"/>
                </a:solidFill>
                <a:latin typeface="Times New Roman"/>
              </a:rPr>
              <a:t>Printing unit and control system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"/>
            </a:pPr>
            <a:r>
              <a:rPr lang="en-US" sz="2800">
                <a:solidFill>
                  <a:srgbClr val="191921"/>
                </a:solidFill>
                <a:latin typeface="Times New Roman"/>
              </a:rPr>
              <a:t>Storage unit (1000 numbers of 50 decimal digits each)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slow"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96560" y="760320"/>
            <a:ext cx="5714640" cy="5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50000"/>
              </a:lnSpc>
            </a:pPr>
            <a:r>
              <a:rPr b="1" lang="en-US" sz="3200">
                <a:solidFill>
                  <a:srgbClr val="01048b"/>
                </a:solidFill>
                <a:latin typeface="Rockwell"/>
                <a:ea typeface="Times New Roman"/>
              </a:rPr>
              <a:t>* Ada Lovelace </a:t>
            </a:r>
            <a:endParaRPr/>
          </a:p>
        </p:txBody>
      </p:sp>
      <p:pic>
        <p:nvPicPr>
          <p:cNvPr id="242" name="Picture 4" descr=""/>
          <p:cNvPicPr/>
          <p:nvPr/>
        </p:nvPicPr>
        <p:blipFill>
          <a:blip r:embed="rId1"/>
          <a:srcRect l="0" t="0" r="0" b="29425"/>
          <a:stretch>
            <a:fillRect/>
          </a:stretch>
        </p:blipFill>
        <p:spPr>
          <a:xfrm>
            <a:off x="3037680" y="3202560"/>
            <a:ext cx="2755440" cy="2817000"/>
          </a:xfrm>
          <a:prstGeom prst="rect">
            <a:avLst/>
          </a:prstGeom>
          <a:ln>
            <a:noFill/>
          </a:ln>
        </p:spPr>
      </p:pic>
      <p:sp>
        <p:nvSpPr>
          <p:cNvPr id="243" name="CustomShape 2"/>
          <p:cNvSpPr/>
          <p:nvPr/>
        </p:nvSpPr>
        <p:spPr>
          <a:xfrm>
            <a:off x="152280" y="1563120"/>
            <a:ext cx="830556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Rockwell"/>
              </a:rPr>
              <a:t>Birth: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10/Dec./1815 in London, England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Rockwell"/>
              </a:rPr>
              <a:t>Death: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27/Nov./1852 in London, England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Rockwell"/>
              </a:rPr>
              <a:t>Nationality: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British </a:t>
            </a:r>
            <a:endParaRPr/>
          </a:p>
        </p:txBody>
      </p:sp>
    </p:spTree>
  </p:cSld>
  <p:transition spd="slow"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28600" y="1086840"/>
            <a:ext cx="8762760" cy="41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Rockwell"/>
              </a:rPr>
              <a:t>Noun: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Computer program in punched cards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Rockwell"/>
              </a:rPr>
              <a:t>Invention: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Computer programming in 1843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Rockwell"/>
              </a:rPr>
              <a:t>Inventor: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Augusta Ada Lovelace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Rockwell"/>
              </a:rPr>
              <a:t>Definition: 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In computer science, a sequence of instructions that a computer can interpret and execute; "the program required several hundred lines of code"</a:t>
            </a:r>
            <a:endParaRPr/>
          </a:p>
        </p:txBody>
      </p:sp>
    </p:spTree>
  </p:cSld>
  <p:transition spd="slow"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80880" y="1066680"/>
            <a:ext cx="5105160" cy="490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1048b"/>
                </a:solidFill>
                <a:latin typeface="Times New Roman"/>
                <a:ea typeface="Times New Roman"/>
              </a:rPr>
              <a:t>* Boolean Logic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191921"/>
                </a:solidFill>
                <a:latin typeface="Rockwell"/>
                <a:ea typeface="Times New Roman"/>
              </a:rPr>
              <a:t>In </a:t>
            </a:r>
            <a:r>
              <a:rPr b="1" lang="en-US" sz="2800">
                <a:solidFill>
                  <a:srgbClr val="338131"/>
                </a:solidFill>
                <a:latin typeface="Rockwell"/>
                <a:ea typeface="Times New Roman"/>
              </a:rPr>
              <a:t>1854</a:t>
            </a:r>
            <a:r>
              <a:rPr b="1" lang="en-US" sz="2800">
                <a:solidFill>
                  <a:srgbClr val="191921"/>
                </a:solidFill>
                <a:latin typeface="Rockwell"/>
                <a:ea typeface="Times New Roman"/>
              </a:rPr>
              <a:t>, </a:t>
            </a:r>
            <a:r>
              <a:rPr b="1" lang="en-US" sz="2800">
                <a:solidFill>
                  <a:srgbClr val="ffc000"/>
                </a:solidFill>
                <a:latin typeface="Rockwell"/>
                <a:ea typeface="Times New Roman"/>
              </a:rPr>
              <a:t>George BOOLE</a:t>
            </a:r>
            <a:r>
              <a:rPr b="1" lang="en-US" sz="2800">
                <a:solidFill>
                  <a:srgbClr val="191921"/>
                </a:solidFill>
                <a:latin typeface="Rockwell"/>
                <a:ea typeface="Times New Roman"/>
              </a:rPr>
              <a:t>, a British mathematician performed a mathematical system named "</a:t>
            </a:r>
            <a:r>
              <a:rPr b="1" lang="en-US" sz="2800">
                <a:solidFill>
                  <a:srgbClr val="ff0000"/>
                </a:solidFill>
                <a:latin typeface="Rockwell"/>
                <a:ea typeface="Times New Roman"/>
              </a:rPr>
              <a:t>Boolean Logic</a:t>
            </a:r>
            <a:r>
              <a:rPr b="1" lang="en-US" sz="2800">
                <a:solidFill>
                  <a:srgbClr val="191921"/>
                </a:solidFill>
                <a:latin typeface="Rockwell"/>
                <a:ea typeface="Times New Roman"/>
              </a:rPr>
              <a:t>", that is the mathematics of variables with values that can be only "</a:t>
            </a:r>
            <a:r>
              <a:rPr b="1" lang="en-US" sz="2800">
                <a:solidFill>
                  <a:srgbClr val="ff0000"/>
                </a:solidFill>
                <a:latin typeface="Rockwell"/>
                <a:ea typeface="Times New Roman"/>
              </a:rPr>
              <a:t>True</a:t>
            </a:r>
            <a:r>
              <a:rPr b="1" lang="en-US" sz="2800">
                <a:solidFill>
                  <a:srgbClr val="191921"/>
                </a:solidFill>
                <a:latin typeface="Rockwell"/>
                <a:ea typeface="Times New Roman"/>
              </a:rPr>
              <a:t>" or "</a:t>
            </a:r>
            <a:r>
              <a:rPr b="1" lang="en-US" sz="2800">
                <a:solidFill>
                  <a:srgbClr val="ff0000"/>
                </a:solidFill>
                <a:latin typeface="Rockwell"/>
                <a:ea typeface="Times New Roman"/>
              </a:rPr>
              <a:t>False</a:t>
            </a:r>
            <a:r>
              <a:rPr b="1" lang="en-US" sz="2800">
                <a:solidFill>
                  <a:srgbClr val="191921"/>
                </a:solidFill>
                <a:latin typeface="Rockwell"/>
                <a:ea typeface="Times New Roman"/>
              </a:rPr>
              <a:t>".</a:t>
            </a:r>
            <a:endParaRPr/>
          </a:p>
        </p:txBody>
      </p:sp>
      <p:pic>
        <p:nvPicPr>
          <p:cNvPr id="246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38680" y="1914480"/>
            <a:ext cx="2943720" cy="349524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52280" y="635760"/>
            <a:ext cx="8762760" cy="179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800" u="sng">
                <a:solidFill>
                  <a:srgbClr val="ff0000"/>
                </a:solidFill>
                <a:latin typeface="Trebuchet MS"/>
              </a:rPr>
              <a:t>2- The middle ages: (1890 – 1944)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191921"/>
                </a:solidFill>
                <a:latin typeface="Rockwell"/>
              </a:rPr>
              <a:t>The major feature of this stage was the use of "</a:t>
            </a:r>
            <a:r>
              <a:rPr b="1" lang="en-US" sz="2800">
                <a:solidFill>
                  <a:srgbClr val="92d050"/>
                </a:solidFill>
                <a:latin typeface="Rockwell"/>
              </a:rPr>
              <a:t>Electro-Mechanical Device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" to process data recorded on punched cards.</a:t>
            </a:r>
            <a:endParaRPr/>
          </a:p>
        </p:txBody>
      </p:sp>
      <p:sp>
        <p:nvSpPr>
          <p:cNvPr id="248" name="CustomShape 2"/>
          <p:cNvSpPr/>
          <p:nvPr/>
        </p:nvSpPr>
        <p:spPr>
          <a:xfrm>
            <a:off x="152280" y="3048120"/>
            <a:ext cx="8762760" cy="255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191921"/>
                </a:solidFill>
                <a:latin typeface="Times New Roman"/>
              </a:rPr>
              <a:t>** Punched-card Tabulating Machine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800">
                <a:solidFill>
                  <a:srgbClr val="ff0000"/>
                </a:solidFill>
                <a:latin typeface="Rockwell"/>
              </a:rPr>
              <a:t>Date: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1890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800">
                <a:solidFill>
                  <a:srgbClr val="ff0000"/>
                </a:solidFill>
                <a:latin typeface="Rockwell"/>
              </a:rPr>
              <a:t>Place: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USA Bureau Census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800">
                <a:solidFill>
                  <a:srgbClr val="ff0000"/>
                </a:solidFill>
                <a:latin typeface="Rockwell"/>
              </a:rPr>
              <a:t>Inventor: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Dr. Herman Hollerith</a:t>
            </a:r>
            <a:endParaRPr/>
          </a:p>
        </p:txBody>
      </p:sp>
    </p:spTree>
  </p:cSld>
  <p:transition spd="slow"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152280" y="762120"/>
            <a:ext cx="8686440" cy="155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400">
                <a:solidFill>
                  <a:srgbClr val="ff0000"/>
                </a:solidFill>
                <a:latin typeface="Rockwell"/>
              </a:rPr>
              <a:t>Major innovation: </a:t>
            </a:r>
            <a:r>
              <a:rPr b="1" lang="en-US" sz="2400">
                <a:solidFill>
                  <a:srgbClr val="191921"/>
                </a:solidFill>
                <a:latin typeface="Rockwell"/>
              </a:rPr>
              <a:t>a punched device for recording information by punching holes on cards.</a:t>
            </a:r>
            <a:endParaRPr/>
          </a:p>
        </p:txBody>
      </p:sp>
      <p:pic>
        <p:nvPicPr>
          <p:cNvPr id="25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0" y="1887480"/>
            <a:ext cx="4578120" cy="3979440"/>
          </a:xfrm>
          <a:prstGeom prst="rect">
            <a:avLst/>
          </a:prstGeom>
          <a:ln>
            <a:noFill/>
          </a:ln>
        </p:spPr>
      </p:pic>
      <p:sp>
        <p:nvSpPr>
          <p:cNvPr id="251" name="CustomShape 2"/>
          <p:cNvSpPr/>
          <p:nvPr/>
        </p:nvSpPr>
        <p:spPr>
          <a:xfrm>
            <a:off x="1676520" y="5543640"/>
            <a:ext cx="571464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191921"/>
                </a:solidFill>
                <a:latin typeface="Simplified Arabic Fixed"/>
              </a:rPr>
              <a:t>Punched-card Tabulating Machine</a:t>
            </a:r>
            <a:endParaRPr/>
          </a:p>
        </p:txBody>
      </p:sp>
    </p:spTree>
  </p:cSld>
  <p:transition spd="slow">
    <p:fad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52280" y="838080"/>
            <a:ext cx="8762760" cy="545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191921"/>
                </a:solidFill>
                <a:latin typeface="Times New Roman"/>
              </a:rPr>
              <a:t>** The Simultaneous Punching Machine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b="1" lang="en-US" sz="2400">
                <a:solidFill>
                  <a:srgbClr val="ff0000"/>
                </a:solidFill>
                <a:latin typeface="Rockwell"/>
              </a:rPr>
              <a:t>Date:</a:t>
            </a:r>
            <a:r>
              <a:rPr b="1" lang="en-US" sz="2400">
                <a:solidFill>
                  <a:srgbClr val="191921"/>
                </a:solidFill>
                <a:latin typeface="Rockwell"/>
              </a:rPr>
              <a:t>  1910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400">
                <a:solidFill>
                  <a:srgbClr val="ff0000"/>
                </a:solidFill>
                <a:latin typeface="Rockwell"/>
              </a:rPr>
              <a:t>Place:  </a:t>
            </a:r>
            <a:r>
              <a:rPr b="1" lang="en-US" sz="2400">
                <a:solidFill>
                  <a:srgbClr val="191921"/>
                </a:solidFill>
                <a:latin typeface="Rockwell"/>
              </a:rPr>
              <a:t>USA Bureau Census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400">
                <a:solidFill>
                  <a:srgbClr val="ff0000"/>
                </a:solidFill>
                <a:latin typeface="Rockwell"/>
              </a:rPr>
              <a:t>Inventor:  </a:t>
            </a:r>
            <a:r>
              <a:rPr b="1" lang="en-US" sz="2400">
                <a:solidFill>
                  <a:srgbClr val="191921"/>
                </a:solidFill>
                <a:latin typeface="Rockwell"/>
              </a:rPr>
              <a:t>James Power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400">
                <a:solidFill>
                  <a:srgbClr val="ff0000"/>
                </a:solidFill>
                <a:latin typeface="Rockwell"/>
              </a:rPr>
              <a:t>Major innovation:  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400">
                <a:solidFill>
                  <a:srgbClr val="191921"/>
                </a:solidFill>
                <a:latin typeface="Rockwell"/>
              </a:rPr>
              <a:t>An earlier card-punched 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400">
                <a:solidFill>
                  <a:srgbClr val="191921"/>
                </a:solidFill>
                <a:latin typeface="Rockwell"/>
              </a:rPr>
              <a:t>equipment to cheek and 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400">
                <a:solidFill>
                  <a:srgbClr val="191921"/>
                </a:solidFill>
                <a:latin typeface="Rockwell"/>
              </a:rPr>
              <a:t>correct data before it was actually punched onto cards.</a:t>
            </a:r>
            <a:endParaRPr/>
          </a:p>
        </p:txBody>
      </p:sp>
      <p:pic>
        <p:nvPicPr>
          <p:cNvPr id="253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19720" y="1905120"/>
            <a:ext cx="4326120" cy="2006280"/>
          </a:xfrm>
          <a:prstGeom prst="rect">
            <a:avLst/>
          </a:prstGeom>
          <a:ln>
            <a:noFill/>
          </a:ln>
        </p:spPr>
      </p:pic>
      <p:sp>
        <p:nvSpPr>
          <p:cNvPr id="254" name="CustomShape 2"/>
          <p:cNvSpPr/>
          <p:nvPr/>
        </p:nvSpPr>
        <p:spPr>
          <a:xfrm>
            <a:off x="5414400" y="3895200"/>
            <a:ext cx="252216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cb1a07"/>
                </a:solidFill>
                <a:latin typeface="Rockwell"/>
              </a:rPr>
              <a:t>Punched card</a:t>
            </a:r>
            <a:endParaRPr/>
          </a:p>
        </p:txBody>
      </p:sp>
    </p:spTree>
  </p:cSld>
  <p:transition spd="slow">
    <p:fade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228600" y="762120"/>
            <a:ext cx="8762760" cy="240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191921"/>
                </a:solidFill>
                <a:latin typeface="Times New Roman"/>
              </a:rPr>
              <a:t>** ABC (Atanasoff Berry Computer)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0000"/>
                </a:solidFill>
                <a:latin typeface="Rockwell"/>
              </a:rPr>
              <a:t>Date: </a:t>
            </a:r>
            <a:r>
              <a:rPr b="1" lang="en-US" sz="2400">
                <a:solidFill>
                  <a:srgbClr val="191921"/>
                </a:solidFill>
                <a:latin typeface="Rockwell"/>
              </a:rPr>
              <a:t>1938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0000"/>
                </a:solidFill>
                <a:latin typeface="Rockwell"/>
              </a:rPr>
              <a:t>Place: </a:t>
            </a:r>
            <a:r>
              <a:rPr b="1" lang="en-US" sz="2400">
                <a:solidFill>
                  <a:srgbClr val="191921"/>
                </a:solidFill>
                <a:latin typeface="Rockwell"/>
              </a:rPr>
              <a:t>Iowa State College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0000"/>
                </a:solidFill>
                <a:latin typeface="Rockwell"/>
              </a:rPr>
              <a:t>Inventor: </a:t>
            </a:r>
            <a:r>
              <a:rPr b="1" lang="en-US" sz="2400">
                <a:solidFill>
                  <a:srgbClr val="191921"/>
                </a:solidFill>
                <a:latin typeface="Rockwell"/>
              </a:rPr>
              <a:t>Dr. John Vincent Atanasoff and Clifford Berry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0000"/>
                </a:solidFill>
                <a:latin typeface="Rockwell"/>
              </a:rPr>
              <a:t>Major innovation: </a:t>
            </a:r>
            <a:r>
              <a:rPr b="1" lang="en-US" sz="2400">
                <a:solidFill>
                  <a:srgbClr val="191921"/>
                </a:solidFill>
                <a:latin typeface="Rockwell"/>
              </a:rPr>
              <a:t>a special purpose computer</a:t>
            </a:r>
            <a:endParaRPr/>
          </a:p>
        </p:txBody>
      </p:sp>
      <p:pic>
        <p:nvPicPr>
          <p:cNvPr id="256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05040" y="2971800"/>
            <a:ext cx="3809520" cy="2943000"/>
          </a:xfrm>
          <a:prstGeom prst="rect">
            <a:avLst/>
          </a:prstGeom>
          <a:ln w="38160">
            <a:solidFill>
              <a:srgbClr val="92d050"/>
            </a:solidFill>
            <a:miter/>
          </a:ln>
        </p:spPr>
      </p:pic>
    </p:spTree>
  </p:cSld>
  <p:transition spd="slow">
    <p:fade/>
  </p:transition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04920" y="1536120"/>
            <a:ext cx="8534160" cy="319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  <a:buFont typeface="Wingdings" charset="2"/>
              <a:buChar char=""/>
            </a:pPr>
            <a:r>
              <a:rPr b="1" lang="en-US" sz="2400">
                <a:solidFill>
                  <a:srgbClr val="191921"/>
                </a:solidFill>
                <a:latin typeface="Verdana"/>
              </a:rPr>
              <a:t>The computer itself is a machine that performs tasks and solves problems by storing and manipulating information.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  <a:buFont typeface="Wingdings" charset="2"/>
              <a:buChar char=""/>
            </a:pPr>
            <a:r>
              <a:rPr b="1" lang="en-US" sz="2400">
                <a:solidFill>
                  <a:srgbClr val="191921"/>
                </a:solidFill>
                <a:latin typeface="Verdana"/>
              </a:rPr>
              <a:t>Information stored in computers is digital (it consists of discrete digits).</a:t>
            </a:r>
            <a:endParaRPr/>
          </a:p>
        </p:txBody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52280" y="946080"/>
            <a:ext cx="8838720" cy="499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u="sng">
                <a:solidFill>
                  <a:srgbClr val="ff0000"/>
                </a:solidFill>
                <a:latin typeface="Trebuchet MS"/>
              </a:rPr>
              <a:t>3- The Modern Ages: (1944 till now)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300">
                <a:solidFill>
                  <a:srgbClr val="191921"/>
                </a:solidFill>
                <a:latin typeface="Rockwell"/>
              </a:rPr>
              <a:t>The major feature of this stage was the use of "</a:t>
            </a:r>
            <a:r>
              <a:rPr b="1" lang="en-US" sz="2300">
                <a:solidFill>
                  <a:srgbClr val="ffc000"/>
                </a:solidFill>
                <a:latin typeface="Rockwell"/>
              </a:rPr>
              <a:t>Computers</a:t>
            </a:r>
            <a:r>
              <a:rPr b="1" lang="en-US" sz="2300">
                <a:solidFill>
                  <a:srgbClr val="191921"/>
                </a:solidFill>
                <a:latin typeface="Rockwell"/>
              </a:rPr>
              <a:t>" to process data and storage.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191921"/>
                </a:solidFill>
                <a:latin typeface="Times New Roman"/>
              </a:rPr>
              <a:t>*** MARK 1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Rockwell"/>
              </a:rPr>
              <a:t>Date: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1944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Rockwell"/>
              </a:rPr>
              <a:t>Type: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The first electro-mechanical computer "automatically performing of arithmetical and logical operations"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Rockwell"/>
              </a:rPr>
              <a:t>Inventor: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IBM Company/ Howard G. Aiken, Professor of Math's at Harvard University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Rockwell"/>
              </a:rPr>
              <a:t>Size: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50 foot long, 8 foot high</a:t>
            </a:r>
            <a:endParaRPr/>
          </a:p>
        </p:txBody>
      </p:sp>
    </p:spTree>
  </p:cSld>
  <p:transition spd="slow">
    <p:fade/>
  </p:transition>
  <p:timing>
    <p:tnLst>
      <p:par>
        <p:cTn id="70" dur="indefinite" restart="never" nodeType="tmRoot">
          <p:childTnLst>
            <p:seq>
              <p:cTn id="7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152280" y="685800"/>
            <a:ext cx="8762760" cy="15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0000"/>
                </a:solidFill>
                <a:latin typeface="Rockwell"/>
              </a:rPr>
              <a:t>Speed: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91921"/>
                </a:solidFill>
                <a:latin typeface="Rockwell"/>
              </a:rPr>
              <a:t>3 additions per second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91921"/>
                </a:solidFill>
                <a:latin typeface="Rockwell"/>
              </a:rPr>
              <a:t>1 multiplication in 5 seconds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91921"/>
                </a:solidFill>
                <a:latin typeface="Rockwell"/>
              </a:rPr>
              <a:t>1 division in 12 seconds</a:t>
            </a:r>
            <a:endParaRPr/>
          </a:p>
        </p:txBody>
      </p:sp>
      <p:pic>
        <p:nvPicPr>
          <p:cNvPr id="259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57400" y="2462760"/>
            <a:ext cx="5511600" cy="3538080"/>
          </a:xfrm>
          <a:prstGeom prst="rect">
            <a:avLst/>
          </a:prstGeom>
          <a:ln>
            <a:noFill/>
          </a:ln>
        </p:spPr>
      </p:pic>
      <p:sp>
        <p:nvSpPr>
          <p:cNvPr id="260" name="CustomShape 2"/>
          <p:cNvSpPr/>
          <p:nvPr/>
        </p:nvSpPr>
        <p:spPr>
          <a:xfrm>
            <a:off x="2209680" y="3276720"/>
            <a:ext cx="360" cy="1904760"/>
          </a:xfrm>
          <a:prstGeom prst="straightConnector1">
            <a:avLst/>
          </a:prstGeom>
          <a:solidFill>
            <a:srgbClr val="a7ccd9"/>
          </a:solidFill>
          <a:ln w="28440">
            <a:solidFill>
              <a:srgbClr val="ff0000"/>
            </a:solidFill>
            <a:round/>
            <a:headEnd len="med" type="arrow" w="med"/>
            <a:tailEnd len="med" type="arrow" w="med"/>
          </a:ln>
        </p:spPr>
      </p:sp>
      <p:sp>
        <p:nvSpPr>
          <p:cNvPr id="261" name="CustomShape 3"/>
          <p:cNvSpPr/>
          <p:nvPr/>
        </p:nvSpPr>
        <p:spPr>
          <a:xfrm>
            <a:off x="194400" y="3809880"/>
            <a:ext cx="2003400" cy="761760"/>
          </a:xfrm>
          <a:prstGeom prst="rightArrowCallout">
            <a:avLst>
              <a:gd name="adj1" fmla="val 21620"/>
              <a:gd name="adj2" fmla="val 33099"/>
              <a:gd name="adj3" fmla="val 74014"/>
              <a:gd name="adj4" fmla="val 64977"/>
            </a:avLst>
          </a:prstGeom>
          <a:solidFill>
            <a:srgbClr val="ffff00"/>
          </a:solidFill>
          <a:ln w="9360">
            <a:solidFill>
              <a:srgbClr val="ff0000"/>
            </a:solidFill>
            <a:round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i="1" lang="en-US" sz="2000">
                <a:solidFill>
                  <a:srgbClr val="191921"/>
                </a:solidFill>
                <a:latin typeface="Cambria Math"/>
                <a:ea typeface="Cambria Math"/>
              </a:rPr>
              <a:t>8 Foot </a:t>
            </a:r>
            <a:r>
              <a:rPr b="1" lang="en-US" sz="2000">
                <a:solidFill>
                  <a:srgbClr val="191921"/>
                </a:solidFill>
                <a:latin typeface="Verdana"/>
                <a:ea typeface="Cambria Math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62" name="CustomShape 4"/>
          <p:cNvSpPr/>
          <p:nvPr/>
        </p:nvSpPr>
        <p:spPr>
          <a:xfrm>
            <a:off x="194400" y="3809880"/>
            <a:ext cx="2003400" cy="761760"/>
          </a:xfrm>
          <a:prstGeom prst="rightArrowCallout">
            <a:avLst>
              <a:gd name="adj1" fmla="val 21620"/>
              <a:gd name="adj2" fmla="val 33099"/>
              <a:gd name="adj3" fmla="val 74014"/>
              <a:gd name="adj4" fmla="val 64977"/>
            </a:avLst>
          </a:prstGeom>
          <a:blipFill>
            <a:blip r:embed="rId2"/>
            <a:stretch>
              <a:fillRect/>
            </a:stretch>
          </a:blipFill>
          <a:ln w="9360">
            <a:solidFill>
              <a:srgbClr val="ff0000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191921"/>
                </a:solidFill>
                <a:latin typeface="Verdana"/>
              </a:rPr>
              <a:t> </a:t>
            </a:r>
            <a:endParaRPr/>
          </a:p>
        </p:txBody>
      </p:sp>
      <p:sp>
        <p:nvSpPr>
          <p:cNvPr id="263" name="CustomShape 5"/>
          <p:cNvSpPr/>
          <p:nvPr/>
        </p:nvSpPr>
        <p:spPr>
          <a:xfrm flipH="1" flipV="1">
            <a:off x="2362320" y="3198960"/>
            <a:ext cx="4723920" cy="365400"/>
          </a:xfrm>
          <a:prstGeom prst="straightConnector1">
            <a:avLst/>
          </a:prstGeom>
          <a:solidFill>
            <a:srgbClr val="a7ccd9"/>
          </a:solidFill>
          <a:ln w="28440">
            <a:solidFill>
              <a:srgbClr val="ff0000"/>
            </a:solidFill>
            <a:round/>
            <a:headEnd len="med" type="arrow" w="med"/>
            <a:tailEnd len="med" type="arrow" w="med"/>
          </a:ln>
        </p:spPr>
      </p:sp>
      <p:sp>
        <p:nvSpPr>
          <p:cNvPr id="264" name="CustomShape 6"/>
          <p:cNvSpPr/>
          <p:nvPr/>
        </p:nvSpPr>
        <p:spPr>
          <a:xfrm>
            <a:off x="4038480" y="2286000"/>
            <a:ext cx="1676160" cy="109692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f00"/>
          </a:solidFill>
          <a:ln w="9360">
            <a:solidFill>
              <a:srgbClr val="ff0000"/>
            </a:solidFill>
            <a:round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i="1" lang="en-US" sz="2000">
                <a:solidFill>
                  <a:srgbClr val="191921"/>
                </a:solidFill>
                <a:latin typeface="Cambria Math"/>
                <a:ea typeface="Cambria Math"/>
              </a:rPr>
              <a:t>50 Foot </a:t>
            </a:r>
            <a:r>
              <a:rPr b="1" lang="en-US" sz="2000">
                <a:solidFill>
                  <a:srgbClr val="191921"/>
                </a:solidFill>
                <a:latin typeface="Verdana"/>
                <a:ea typeface="Cambria Math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65" name="CustomShape 7"/>
          <p:cNvSpPr/>
          <p:nvPr/>
        </p:nvSpPr>
        <p:spPr>
          <a:xfrm>
            <a:off x="4038480" y="2286000"/>
            <a:ext cx="1676160" cy="109692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blipFill>
            <a:blip r:embed="rId3"/>
            <a:stretch>
              <a:fillRect/>
            </a:stretch>
          </a:blipFill>
          <a:ln w="9360">
            <a:solidFill>
              <a:srgbClr val="ff0000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191921"/>
                </a:solidFill>
                <a:latin typeface="Verdana"/>
              </a:rPr>
              <a:t> </a:t>
            </a:r>
            <a:endParaRPr/>
          </a:p>
        </p:txBody>
      </p:sp>
    </p:spTree>
  </p:cSld>
  <p:transition spd="slow">
    <p:fade/>
  </p:transition>
  <p:timing>
    <p:tnLst>
      <p:par>
        <p:cTn id="72" dur="indefinite" restart="never" nodeType="tmRoot">
          <p:childTnLst>
            <p:seq>
              <p:cTn id="73" dur="indefinite" nodeType="mainSeq">
                <p:childTnLst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90" dur="2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nodeType="after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set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500"/>
                            </p:stCondLst>
                            <p:childTnLst>
                              <p:par>
                                <p:cTn id="101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103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8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1" nodeType="after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set>
                                    <p:set>
                                      <p:cBhvr>
                                        <p:cTn id="113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228600" y="1073160"/>
            <a:ext cx="8610120" cy="458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191921"/>
                </a:solidFill>
                <a:latin typeface="Rockwell"/>
              </a:rPr>
              <a:t>*** ENIAC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b="1" lang="en-US" sz="2800">
                <a:solidFill>
                  <a:srgbClr val="ff0000"/>
                </a:solidFill>
                <a:latin typeface="Rockwell"/>
              </a:rPr>
              <a:t>Date: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1946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800">
                <a:solidFill>
                  <a:srgbClr val="ff0000"/>
                </a:solidFill>
                <a:latin typeface="Rockwell"/>
              </a:rPr>
              <a:t>Type: 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The first electronics digital computer "automatically performing of arithmetical and logical operations"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800">
                <a:solidFill>
                  <a:srgbClr val="ff0000"/>
                </a:solidFill>
                <a:latin typeface="Rockwell"/>
              </a:rPr>
              <a:t>Inventor: 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Dr. John Mauchly in USA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800">
                <a:solidFill>
                  <a:srgbClr val="ff0000"/>
                </a:solidFill>
                <a:latin typeface="Rockwell"/>
              </a:rPr>
              <a:t>Weight: 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30 Ton</a:t>
            </a:r>
            <a:endParaRPr/>
          </a:p>
        </p:txBody>
      </p:sp>
    </p:spTree>
  </p:cSld>
  <p:transition spd="slow">
    <p:fade/>
  </p:transition>
  <p:timing>
    <p:tnLst>
      <p:par>
        <p:cTn id="114" dur="indefinite" restart="never" nodeType="tmRoot">
          <p:childTnLst>
            <p:seq>
              <p:cTn id="11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228600" y="838080"/>
            <a:ext cx="8686440" cy="15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0000"/>
                </a:solidFill>
                <a:latin typeface="Rockwell"/>
              </a:rPr>
              <a:t>Speed: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91921"/>
                </a:solidFill>
                <a:latin typeface="Rockwell"/>
              </a:rPr>
              <a:t>5000 additions per second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91921"/>
                </a:solidFill>
                <a:latin typeface="Rockwell"/>
              </a:rPr>
              <a:t>350 multiplications per second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91921"/>
                </a:solidFill>
                <a:latin typeface="Rockwell"/>
              </a:rPr>
              <a:t>40 divisions per second</a:t>
            </a:r>
            <a:endParaRPr/>
          </a:p>
        </p:txBody>
      </p:sp>
      <p:pic>
        <p:nvPicPr>
          <p:cNvPr id="26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95680" y="2133720"/>
            <a:ext cx="3931920" cy="388080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>
            <a:off x="1905120" y="3693240"/>
            <a:ext cx="2590560" cy="761760"/>
          </a:xfrm>
          <a:prstGeom prst="rightArrowCallout">
            <a:avLst>
              <a:gd name="adj1" fmla="val 21620"/>
              <a:gd name="adj2" fmla="val 33099"/>
              <a:gd name="adj3" fmla="val 94296"/>
              <a:gd name="adj4" fmla="val 64977"/>
            </a:avLst>
          </a:prstGeom>
          <a:solidFill>
            <a:srgbClr val="ffff00"/>
          </a:solidFill>
          <a:ln w="9360">
            <a:solidFill>
              <a:srgbClr val="ff0000"/>
            </a:solidFill>
            <a:round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i="1" lang="en-US" sz="4000">
                <a:solidFill>
                  <a:srgbClr val="191921"/>
                </a:solidFill>
                <a:latin typeface="Cambria Math"/>
                <a:ea typeface="Cambria Math"/>
              </a:rPr>
              <a:t>ENIAC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ransition spd="slow">
    <p:fade/>
  </p:transition>
  <p:timing>
    <p:tnLst>
      <p:par>
        <p:cTn id="116" dur="indefinite" restart="never" nodeType="tmRoot">
          <p:childTnLst>
            <p:seq>
              <p:cTn id="117" dur="indefinite" nodeType="mainSeq">
                <p:childTnLst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nodeType="after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set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04000" y="733320"/>
            <a:ext cx="8136360" cy="760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4400" u="sng">
                <a:solidFill>
                  <a:srgbClr val="191921"/>
                </a:solidFill>
                <a:latin typeface="Rockwell"/>
              </a:rPr>
              <a:t>Generations of Computer</a:t>
            </a:r>
            <a:endParaRPr/>
          </a:p>
        </p:txBody>
      </p:sp>
      <p:sp>
        <p:nvSpPr>
          <p:cNvPr id="271" name="CustomShape 2"/>
          <p:cNvSpPr/>
          <p:nvPr/>
        </p:nvSpPr>
        <p:spPr>
          <a:xfrm>
            <a:off x="0" y="1610280"/>
            <a:ext cx="7772040" cy="94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191921"/>
                </a:solidFill>
                <a:latin typeface="Rockwell"/>
              </a:rPr>
              <a:t>First Generation of Computer (1946-1959)</a:t>
            </a:r>
            <a:endParaRPr/>
          </a:p>
        </p:txBody>
      </p:sp>
      <p:sp>
        <p:nvSpPr>
          <p:cNvPr id="272" name="CustomShape 3"/>
          <p:cNvSpPr/>
          <p:nvPr/>
        </p:nvSpPr>
        <p:spPr>
          <a:xfrm>
            <a:off x="266760" y="2286000"/>
            <a:ext cx="8610120" cy="365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400">
                <a:solidFill>
                  <a:srgbClr val="ff0000"/>
                </a:solidFill>
                <a:latin typeface="Rockwell"/>
              </a:rPr>
              <a:t>Main Features</a:t>
            </a:r>
            <a:endParaRPr/>
          </a:p>
          <a:p>
            <a:pPr>
              <a:lnSpc>
                <a:spcPct val="150000"/>
              </a:lnSpc>
              <a:buSzPct val="150000"/>
              <a:buFont typeface="Wingdings" charset="2"/>
              <a:buChar char=""/>
            </a:pPr>
            <a:r>
              <a:rPr b="1" lang="en-US" sz="2000">
                <a:solidFill>
                  <a:srgbClr val="0070c0"/>
                </a:solidFill>
                <a:latin typeface="Rockwell"/>
              </a:rPr>
              <a:t>Major Innovation: </a:t>
            </a:r>
            <a:r>
              <a:rPr b="1" lang="en-US" sz="2000">
                <a:solidFill>
                  <a:srgbClr val="191921"/>
                </a:solidFill>
                <a:latin typeface="Rockwell"/>
              </a:rPr>
              <a:t>Vacuum Tubes</a:t>
            </a:r>
            <a:endParaRPr/>
          </a:p>
          <a:p>
            <a:pPr>
              <a:lnSpc>
                <a:spcPct val="150000"/>
              </a:lnSpc>
              <a:buSzPct val="150000"/>
              <a:buFont typeface="Wingdings" charset="2"/>
              <a:buChar char=""/>
            </a:pPr>
            <a:r>
              <a:rPr b="1" lang="en-US" sz="2000">
                <a:solidFill>
                  <a:srgbClr val="0070c0"/>
                </a:solidFill>
                <a:latin typeface="Rockwell"/>
              </a:rPr>
              <a:t>Main Memory: </a:t>
            </a:r>
            <a:r>
              <a:rPr b="1" lang="en-US" sz="2000">
                <a:solidFill>
                  <a:srgbClr val="191921"/>
                </a:solidFill>
                <a:latin typeface="Rockwell"/>
              </a:rPr>
              <a:t>Punched Cards</a:t>
            </a:r>
            <a:endParaRPr/>
          </a:p>
          <a:p>
            <a:pPr>
              <a:lnSpc>
                <a:spcPct val="150000"/>
              </a:lnSpc>
              <a:buSzPct val="150000"/>
              <a:buFont typeface="Wingdings" charset="2"/>
              <a:buChar char=""/>
            </a:pPr>
            <a:r>
              <a:rPr b="1" lang="en-US" sz="2000">
                <a:solidFill>
                  <a:srgbClr val="0070c0"/>
                </a:solidFill>
                <a:latin typeface="Rockwell"/>
              </a:rPr>
              <a:t>Input Output Devices: </a:t>
            </a:r>
            <a:r>
              <a:rPr b="1" lang="en-US" sz="2000">
                <a:solidFill>
                  <a:srgbClr val="191921"/>
                </a:solidFill>
                <a:latin typeface="Rockwell"/>
              </a:rPr>
              <a:t>Punched cards and papers</a:t>
            </a:r>
            <a:endParaRPr/>
          </a:p>
          <a:p>
            <a:pPr>
              <a:lnSpc>
                <a:spcPct val="150000"/>
              </a:lnSpc>
              <a:buSzPct val="150000"/>
              <a:buFont typeface="Wingdings" charset="2"/>
              <a:buChar char=""/>
            </a:pPr>
            <a:r>
              <a:rPr b="1" lang="en-US" sz="2000">
                <a:solidFill>
                  <a:srgbClr val="0070c0"/>
                </a:solidFill>
                <a:latin typeface="Rockwell"/>
              </a:rPr>
              <a:t>Languages: </a:t>
            </a:r>
            <a:r>
              <a:rPr b="1" lang="en-US" sz="2000">
                <a:solidFill>
                  <a:srgbClr val="191921"/>
                </a:solidFill>
                <a:latin typeface="Rockwell"/>
              </a:rPr>
              <a:t>Low level machine language</a:t>
            </a:r>
            <a:endParaRPr/>
          </a:p>
          <a:p>
            <a:pPr>
              <a:lnSpc>
                <a:spcPct val="150000"/>
              </a:lnSpc>
              <a:buSzPct val="150000"/>
              <a:buFont typeface="Wingdings" charset="2"/>
              <a:buChar char=""/>
            </a:pPr>
            <a:r>
              <a:rPr b="1" lang="en-US" sz="2000">
                <a:solidFill>
                  <a:srgbClr val="0070c0"/>
                </a:solidFill>
                <a:latin typeface="Rockwell"/>
              </a:rPr>
              <a:t>Operating System: </a:t>
            </a:r>
            <a:r>
              <a:rPr b="1" lang="en-US" sz="2000">
                <a:solidFill>
                  <a:srgbClr val="191921"/>
                </a:solidFill>
                <a:latin typeface="Rockwell"/>
              </a:rPr>
              <a:t>No operating system, human operators to set switches</a:t>
            </a:r>
            <a:endParaRPr/>
          </a:p>
          <a:p>
            <a:pPr>
              <a:lnSpc>
                <a:spcPct val="150000"/>
              </a:lnSpc>
              <a:buSzPct val="150000"/>
              <a:buFont typeface="Wingdings" charset="2"/>
              <a:buChar char=""/>
            </a:pPr>
            <a:r>
              <a:rPr b="1" lang="en-US" sz="2000">
                <a:solidFill>
                  <a:srgbClr val="0070c0"/>
                </a:solidFill>
                <a:latin typeface="Rockwell"/>
              </a:rPr>
              <a:t>Size: </a:t>
            </a:r>
            <a:r>
              <a:rPr b="1" lang="en-US" sz="2000">
                <a:solidFill>
                  <a:srgbClr val="191921"/>
                </a:solidFill>
                <a:latin typeface="Rockwell"/>
              </a:rPr>
              <a:t>Main frame for example ENIAC, EDVAC, UNIVAC</a:t>
            </a:r>
            <a:endParaRPr/>
          </a:p>
        </p:txBody>
      </p:sp>
    </p:spTree>
  </p:cSld>
  <p:transition spd="slow">
    <p:fade/>
  </p:transition>
  <p:timing>
    <p:tnLst>
      <p:par>
        <p:cTn id="133" dur="indefinite" restart="never" nodeType="tmRoot">
          <p:childTnLst>
            <p:seq>
              <p:cTn id="1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228600" y="685800"/>
            <a:ext cx="8762760" cy="563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800">
                <a:solidFill>
                  <a:srgbClr val="ff0000"/>
                </a:solidFill>
                <a:latin typeface="Rockwell"/>
              </a:rPr>
              <a:t>Advantages of First Generation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800">
                <a:solidFill>
                  <a:srgbClr val="ffc000"/>
                </a:solidFill>
                <a:latin typeface="Rockwell"/>
              </a:rPr>
              <a:t>1.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Vacuum tubes were used as electronic component.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800">
                <a:solidFill>
                  <a:srgbClr val="ffc000"/>
                </a:solidFill>
                <a:latin typeface="Rockwell"/>
              </a:rPr>
              <a:t>2.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Electronic digital computers were developed for the first time.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800">
                <a:solidFill>
                  <a:srgbClr val="ffc000"/>
                </a:solidFill>
                <a:latin typeface="Rockwell"/>
              </a:rPr>
              <a:t>3.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These computers were the fastest calculating devices of their time.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800">
                <a:solidFill>
                  <a:srgbClr val="ffc000"/>
                </a:solidFill>
                <a:latin typeface="Rockwell"/>
              </a:rPr>
              <a:t>4.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Computations were performed in millisecond.</a:t>
            </a:r>
            <a:endParaRPr/>
          </a:p>
        </p:txBody>
      </p:sp>
    </p:spTree>
  </p:cSld>
  <p:transition spd="slow">
    <p:fade/>
  </p:transition>
  <p:timing>
    <p:tnLst>
      <p:par>
        <p:cTn id="135" dur="indefinite" restart="never" nodeType="tmRoot">
          <p:childTnLst>
            <p:seq>
              <p:cTn id="1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80880" y="990720"/>
            <a:ext cx="8457840" cy="496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3200">
                <a:solidFill>
                  <a:srgbClr val="ffc000"/>
                </a:solidFill>
                <a:latin typeface="Rockwell"/>
              </a:rPr>
              <a:t>Disadvantages of First Generation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3200">
                <a:solidFill>
                  <a:srgbClr val="ff0000"/>
                </a:solidFill>
                <a:latin typeface="Rockwell"/>
              </a:rPr>
              <a:t>1. </a:t>
            </a:r>
            <a:r>
              <a:rPr b="1" lang="en-US" sz="3200">
                <a:solidFill>
                  <a:srgbClr val="191921"/>
                </a:solidFill>
                <a:latin typeface="Rockwell"/>
              </a:rPr>
              <a:t>Too large in size.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3200">
                <a:solidFill>
                  <a:srgbClr val="ff0000"/>
                </a:solidFill>
                <a:latin typeface="Rockwell"/>
              </a:rPr>
              <a:t>2. </a:t>
            </a:r>
            <a:r>
              <a:rPr b="1" lang="en-US" sz="3200">
                <a:solidFill>
                  <a:srgbClr val="191921"/>
                </a:solidFill>
                <a:latin typeface="Rockwell"/>
              </a:rPr>
              <a:t>They were unreliable.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3200">
                <a:solidFill>
                  <a:srgbClr val="ff0000"/>
                </a:solidFill>
                <a:latin typeface="Rockwell"/>
              </a:rPr>
              <a:t>3. </a:t>
            </a:r>
            <a:r>
              <a:rPr b="1" lang="en-US" sz="3200">
                <a:solidFill>
                  <a:srgbClr val="191921"/>
                </a:solidFill>
                <a:latin typeface="Rockwell"/>
              </a:rPr>
              <a:t>Induce a large amount of heat due to the vacuum tubes.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3200">
                <a:solidFill>
                  <a:srgbClr val="ff0000"/>
                </a:solidFill>
                <a:latin typeface="Rockwell"/>
              </a:rPr>
              <a:t>4. </a:t>
            </a:r>
            <a:r>
              <a:rPr b="1" lang="en-US" sz="3200">
                <a:solidFill>
                  <a:srgbClr val="191921"/>
                </a:solidFill>
                <a:latin typeface="Rockwell"/>
              </a:rPr>
              <a:t>Not portable.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3200">
                <a:solidFill>
                  <a:srgbClr val="ff0000"/>
                </a:solidFill>
                <a:latin typeface="Rockwell"/>
              </a:rPr>
              <a:t>5. </a:t>
            </a:r>
            <a:r>
              <a:rPr b="1" lang="en-US" sz="3200">
                <a:solidFill>
                  <a:srgbClr val="191921"/>
                </a:solidFill>
                <a:latin typeface="Rockwell"/>
              </a:rPr>
              <a:t>Limited commercial use.</a:t>
            </a:r>
            <a:endParaRPr/>
          </a:p>
        </p:txBody>
      </p:sp>
    </p:spTree>
  </p:cSld>
  <p:transition spd="slow">
    <p:fade/>
  </p:transition>
  <p:timing>
    <p:tnLst>
      <p:par>
        <p:cTn id="137" dur="indefinite" restart="never" nodeType="tmRoot">
          <p:childTnLst>
            <p:seq>
              <p:cTn id="1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43400" y="990720"/>
            <a:ext cx="4492440" cy="3580920"/>
          </a:xfrm>
          <a:prstGeom prst="rect">
            <a:avLst/>
          </a:prstGeom>
          <a:ln>
            <a:noFill/>
          </a:ln>
        </p:spPr>
      </p:pic>
      <p:pic>
        <p:nvPicPr>
          <p:cNvPr id="276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4920" y="3276720"/>
            <a:ext cx="3877200" cy="2248920"/>
          </a:xfrm>
          <a:prstGeom prst="rect">
            <a:avLst/>
          </a:prstGeom>
          <a:ln>
            <a:noFill/>
          </a:ln>
        </p:spPr>
      </p:pic>
      <p:sp>
        <p:nvSpPr>
          <p:cNvPr id="277" name="CustomShape 1"/>
          <p:cNvSpPr/>
          <p:nvPr/>
        </p:nvSpPr>
        <p:spPr>
          <a:xfrm>
            <a:off x="570960" y="2133720"/>
            <a:ext cx="3276360" cy="99036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f00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338131"/>
                </a:solidFill>
                <a:latin typeface="Rockwell"/>
              </a:rPr>
              <a:t>Vacuum Tube</a:t>
            </a: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5715000" y="4530960"/>
            <a:ext cx="1980720" cy="785520"/>
          </a:xfrm>
          <a:prstGeom prst="upArrowCallout">
            <a:avLst>
              <a:gd name="adj1" fmla="val 28278"/>
              <a:gd name="adj2" fmla="val 25000"/>
              <a:gd name="adj3" fmla="val 33195"/>
              <a:gd name="adj4" fmla="val 58421"/>
            </a:avLst>
          </a:prstGeom>
          <a:solidFill>
            <a:srgbClr val="ffff00"/>
          </a:solidFill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338131"/>
                </a:solidFill>
                <a:latin typeface="Rockwell"/>
              </a:rPr>
              <a:t>UNIVAC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ransition spd="slow">
    <p:fade/>
  </p:transition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nodeType="after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set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000"/>
                            </p:stCondLst>
                            <p:childTnLst>
                              <p:par>
                                <p:cTn id="157" nodeType="after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0"/>
                            </p:stCondLst>
                            <p:childTnLst>
                              <p:par>
                                <p:cTn id="159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500"/>
                            </p:stCondLst>
                            <p:childTnLst>
                              <p:par>
                                <p:cTn id="16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7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6000"/>
                            </p:stCondLst>
                            <p:childTnLst>
                              <p:par>
                                <p:cTn id="169" nodeType="after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set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nodeType="after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201600" y="762120"/>
            <a:ext cx="8762760" cy="94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191921"/>
                </a:solidFill>
                <a:latin typeface="Rockwell"/>
              </a:rPr>
              <a:t>Second Generation of Computers (1959-1964)</a:t>
            </a:r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201600" y="1495440"/>
            <a:ext cx="8762760" cy="588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0000"/>
                </a:solidFill>
                <a:latin typeface="Rockwell"/>
              </a:rPr>
              <a:t>Main Features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b="1" lang="en-US" sz="2400">
                <a:solidFill>
                  <a:srgbClr val="0070c0"/>
                </a:solidFill>
                <a:latin typeface="Rockwell"/>
              </a:rPr>
              <a:t>Major Innovation: </a:t>
            </a:r>
            <a:r>
              <a:rPr b="1" lang="en-US" sz="2400">
                <a:solidFill>
                  <a:srgbClr val="191921"/>
                </a:solidFill>
                <a:latin typeface="Rockwell"/>
              </a:rPr>
              <a:t>Transistors as main component.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b="1" lang="en-US" sz="2400">
                <a:solidFill>
                  <a:srgbClr val="0070c0"/>
                </a:solidFill>
                <a:latin typeface="Rockwell"/>
              </a:rPr>
              <a:t>Main Memory: </a:t>
            </a:r>
            <a:r>
              <a:rPr b="1" lang="en-US" sz="2400">
                <a:solidFill>
                  <a:srgbClr val="191921"/>
                </a:solidFill>
                <a:latin typeface="Rockwell"/>
              </a:rPr>
              <a:t>RAM and ROM.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b="1" lang="en-US" sz="2400">
                <a:solidFill>
                  <a:srgbClr val="0070c0"/>
                </a:solidFill>
                <a:latin typeface="Rockwell"/>
              </a:rPr>
              <a:t>External Storage: </a:t>
            </a:r>
            <a:r>
              <a:rPr b="1" lang="en-US" sz="2400">
                <a:solidFill>
                  <a:srgbClr val="191921"/>
                </a:solidFill>
                <a:latin typeface="Rockwell"/>
              </a:rPr>
              <a:t>Magnetic tapes and Magnetic Disk.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b="1" lang="en-US" sz="2400">
                <a:solidFill>
                  <a:srgbClr val="0070c0"/>
                </a:solidFill>
                <a:latin typeface="Rockwell"/>
              </a:rPr>
              <a:t>Input Output Devices: </a:t>
            </a:r>
            <a:r>
              <a:rPr b="1" lang="en-US" sz="2400">
                <a:solidFill>
                  <a:srgbClr val="191921"/>
                </a:solidFill>
                <a:latin typeface="Rockwell"/>
              </a:rPr>
              <a:t>Magnetic tapes and Magnetic Disk.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b="1" lang="en-US" sz="2400">
                <a:solidFill>
                  <a:srgbClr val="0070c0"/>
                </a:solidFill>
                <a:latin typeface="Rockwell"/>
              </a:rPr>
              <a:t>Languages: </a:t>
            </a:r>
            <a:r>
              <a:rPr b="1" lang="en-US" sz="2400">
                <a:solidFill>
                  <a:srgbClr val="191921"/>
                </a:solidFill>
                <a:latin typeface="Rockwell"/>
              </a:rPr>
              <a:t>Assembly language, some high level languages for Example BASIC, COBOL, FORTRAN.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b="1" lang="en-US" sz="2400">
                <a:solidFill>
                  <a:srgbClr val="0070c0"/>
                </a:solidFill>
                <a:latin typeface="Rockwell"/>
              </a:rPr>
              <a:t>Operating System: </a:t>
            </a:r>
            <a:r>
              <a:rPr b="1" lang="en-US" sz="2400">
                <a:solidFill>
                  <a:srgbClr val="191921"/>
                </a:solidFill>
                <a:latin typeface="Rockwell"/>
              </a:rPr>
              <a:t>Human handles punched card.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b="1" lang="en-US" sz="2400">
                <a:solidFill>
                  <a:srgbClr val="0070c0"/>
                </a:solidFill>
                <a:latin typeface="Rockwell"/>
              </a:rPr>
              <a:t>Size: </a:t>
            </a:r>
            <a:r>
              <a:rPr b="1" lang="en-US" sz="2400">
                <a:solidFill>
                  <a:srgbClr val="191921"/>
                </a:solidFill>
                <a:latin typeface="Rockwell"/>
              </a:rPr>
              <a:t>Mainframe for example IBM-1400, NCR-300, IBM-1600, UNIVAC-III, etc…</a:t>
            </a:r>
            <a:endParaRPr/>
          </a:p>
        </p:txBody>
      </p:sp>
    </p:spTree>
  </p:cSld>
  <p:transition spd="slow">
    <p:fade/>
  </p:transition>
  <p:timing>
    <p:tnLst>
      <p:par>
        <p:cTn id="174" dur="indefinite" restart="never" nodeType="tmRoot">
          <p:childTnLst>
            <p:seq>
              <p:cTn id="17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152280" y="914400"/>
            <a:ext cx="8838720" cy="670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Rockwell"/>
              </a:rPr>
              <a:t>Advantages of Second Generation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b="1" lang="en-US" sz="2800">
                <a:solidFill>
                  <a:srgbClr val="ffc000"/>
                </a:solidFill>
                <a:latin typeface="Rockwell"/>
              </a:rPr>
              <a:t>1.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Smaller in size as compares to 1st generation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800">
                <a:solidFill>
                  <a:srgbClr val="ffc000"/>
                </a:solidFill>
                <a:latin typeface="Rockwell"/>
              </a:rPr>
              <a:t>2.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Much more reliable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800">
                <a:solidFill>
                  <a:srgbClr val="ffc000"/>
                </a:solidFill>
                <a:latin typeface="Rockwell"/>
              </a:rPr>
              <a:t>3.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Less heat generated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800">
                <a:solidFill>
                  <a:srgbClr val="ffc000"/>
                </a:solidFill>
                <a:latin typeface="Rockwell"/>
              </a:rPr>
              <a:t>4.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Computation was performing in micro second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800">
                <a:solidFill>
                  <a:srgbClr val="ffc000"/>
                </a:solidFill>
                <a:latin typeface="Rockwell"/>
              </a:rPr>
              <a:t>5.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Less hardware and maintenance problem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800">
                <a:solidFill>
                  <a:srgbClr val="ffc000"/>
                </a:solidFill>
                <a:latin typeface="Rockwell"/>
              </a:rPr>
              <a:t>6.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Could be used for commercial use</a:t>
            </a:r>
            <a:endParaRPr/>
          </a:p>
        </p:txBody>
      </p:sp>
    </p:spTree>
  </p:cSld>
  <p:transition spd="slow">
    <p:fade/>
  </p:transition>
  <p:timing>
    <p:tnLst>
      <p:par>
        <p:cTn id="176" dur="indefinite" restart="never" nodeType="tmRoot">
          <p:childTnLst>
            <p:seq>
              <p:cTn id="17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422440" y="762120"/>
            <a:ext cx="4571640" cy="130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3200">
                <a:solidFill>
                  <a:srgbClr val="ff0000"/>
                </a:solidFill>
                <a:latin typeface="Imprint MT Shadow"/>
              </a:rPr>
              <a:t>History of computers</a:t>
            </a: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304920" y="2151720"/>
            <a:ext cx="8686440" cy="265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400">
                <a:solidFill>
                  <a:srgbClr val="191921"/>
                </a:solidFill>
                <a:latin typeface="Verdana"/>
              </a:rPr>
              <a:t>The history of computers begins with the people's need to calculate and keep records. From ancient times, people have working to invent a computing device to assist them in calculating and processing data.</a:t>
            </a:r>
            <a:endParaRPr/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228600" y="875520"/>
            <a:ext cx="8686440" cy="395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3200">
                <a:solidFill>
                  <a:srgbClr val="01048b"/>
                </a:solidFill>
                <a:latin typeface="Rockwell"/>
              </a:rPr>
              <a:t>Disadvantages of Second Generation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b="1" lang="en-US" sz="3200">
                <a:solidFill>
                  <a:srgbClr val="ff0000"/>
                </a:solidFill>
                <a:latin typeface="Rockwell"/>
              </a:rPr>
              <a:t>1. </a:t>
            </a:r>
            <a:r>
              <a:rPr b="1" lang="en-US" sz="3200">
                <a:solidFill>
                  <a:srgbClr val="191921"/>
                </a:solidFill>
                <a:latin typeface="Rockwell"/>
              </a:rPr>
              <a:t>Very costly for commercial use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3200">
                <a:solidFill>
                  <a:srgbClr val="ff0000"/>
                </a:solidFill>
                <a:latin typeface="Rockwell"/>
              </a:rPr>
              <a:t>2. </a:t>
            </a:r>
            <a:r>
              <a:rPr b="1" lang="en-US" sz="3200">
                <a:solidFill>
                  <a:srgbClr val="191921"/>
                </a:solidFill>
                <a:latin typeface="Rockwell"/>
              </a:rPr>
              <a:t>It still required frequent maintenance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3200">
                <a:solidFill>
                  <a:srgbClr val="ff0000"/>
                </a:solidFill>
                <a:latin typeface="Rockwell"/>
              </a:rPr>
              <a:t>3. </a:t>
            </a:r>
            <a:r>
              <a:rPr b="1" lang="en-US" sz="3200">
                <a:solidFill>
                  <a:srgbClr val="191921"/>
                </a:solidFill>
                <a:latin typeface="Rockwell"/>
              </a:rPr>
              <a:t>Frequent cooling also required</a:t>
            </a:r>
            <a:endParaRPr/>
          </a:p>
        </p:txBody>
      </p:sp>
    </p:spTree>
  </p:cSld>
  <p:transition spd="slow">
    <p:fade/>
  </p:transition>
  <p:timing>
    <p:tnLst>
      <p:par>
        <p:cTn id="178" dur="indefinite" restart="never" nodeType="tmRoot">
          <p:childTnLst>
            <p:seq>
              <p:cTn id="17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95760" y="1324080"/>
            <a:ext cx="4762080" cy="3723840"/>
          </a:xfrm>
          <a:prstGeom prst="rect">
            <a:avLst/>
          </a:prstGeom>
          <a:ln w="76320">
            <a:solidFill>
              <a:srgbClr val="92d050"/>
            </a:solidFill>
            <a:miter/>
          </a:ln>
        </p:spPr>
      </p:pic>
      <p:pic>
        <p:nvPicPr>
          <p:cNvPr id="284" name="Picture 1" descr=""/>
          <p:cNvPicPr/>
          <p:nvPr/>
        </p:nvPicPr>
        <p:blipFill>
          <a:blip r:embed="rId2"/>
          <a:srcRect l="337666" t="0" r="217666" b="0"/>
          <a:stretch>
            <a:fillRect/>
          </a:stretch>
        </p:blipFill>
        <p:spPr>
          <a:xfrm>
            <a:off x="296280" y="3048120"/>
            <a:ext cx="2305080" cy="2742840"/>
          </a:xfrm>
          <a:prstGeom prst="rect">
            <a:avLst/>
          </a:prstGeom>
          <a:ln>
            <a:noFill/>
          </a:ln>
        </p:spPr>
      </p:pic>
      <p:sp>
        <p:nvSpPr>
          <p:cNvPr id="285" name="CustomShape 1"/>
          <p:cNvSpPr/>
          <p:nvPr/>
        </p:nvSpPr>
        <p:spPr>
          <a:xfrm>
            <a:off x="570960" y="2133720"/>
            <a:ext cx="2400480" cy="99036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c000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1048b"/>
                </a:solidFill>
                <a:latin typeface="Rockwell"/>
              </a:rPr>
              <a:t>Transistor</a:t>
            </a:r>
            <a:endParaRPr/>
          </a:p>
        </p:txBody>
      </p:sp>
      <p:sp>
        <p:nvSpPr>
          <p:cNvPr id="286" name="CustomShape 2"/>
          <p:cNvSpPr/>
          <p:nvPr/>
        </p:nvSpPr>
        <p:spPr>
          <a:xfrm>
            <a:off x="4896000" y="5081760"/>
            <a:ext cx="2361960" cy="1014120"/>
          </a:xfrm>
          <a:prstGeom prst="upArrowCallout">
            <a:avLst>
              <a:gd name="adj1" fmla="val 28278"/>
              <a:gd name="adj2" fmla="val 25000"/>
              <a:gd name="adj3" fmla="val 33195"/>
              <a:gd name="adj4" fmla="val 58421"/>
            </a:avLst>
          </a:prstGeom>
          <a:solidFill>
            <a:srgbClr val="ffc000"/>
          </a:solidFill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1048b"/>
                </a:solidFill>
                <a:latin typeface="Rockwell"/>
              </a:rPr>
              <a:t>IBM-1600</a:t>
            </a:r>
            <a:endParaRPr/>
          </a:p>
        </p:txBody>
      </p:sp>
    </p:spTree>
  </p:cSld>
  <p:transition spd="slow">
    <p:fade/>
  </p:transition>
  <p:timing>
    <p:tnLst>
      <p:par>
        <p:cTn id="180" dur="indefinite" restart="never" nodeType="tmRoot">
          <p:childTnLst>
            <p:seq>
              <p:cTn id="181" dur="indefinite" nodeType="mainSeq">
                <p:childTnLst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6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7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nodeType="after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set>
                                    <p:set>
                                      <p:cBhvr>
                                        <p:cTn id="196" dur="2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3000"/>
                            </p:stCondLst>
                            <p:childTnLst>
                              <p:par>
                                <p:cTn id="198" nodeType="after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0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2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500"/>
                            </p:stCondLst>
                            <p:childTnLst>
                              <p:par>
                                <p:cTn id="20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7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8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000"/>
                            </p:stCondLst>
                            <p:childTnLst>
                              <p:par>
                                <p:cTn id="210" nodeType="after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set>
                                    <p:set>
                                      <p:cBhvr>
                                        <p:cTn id="212" dur="2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8000"/>
                            </p:stCondLst>
                            <p:childTnLst>
                              <p:par>
                                <p:cTn id="214" nodeType="after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152280" y="1518120"/>
            <a:ext cx="8686440" cy="484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0000"/>
                </a:solidFill>
                <a:latin typeface="Rockwell"/>
              </a:rPr>
              <a:t>Main Features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b="1" lang="en-US" sz="2400">
                <a:solidFill>
                  <a:srgbClr val="2002fc"/>
                </a:solidFill>
                <a:latin typeface="Rockwell"/>
              </a:rPr>
              <a:t>Major Innovation: </a:t>
            </a:r>
            <a:r>
              <a:rPr b="1" lang="en-US" sz="2400">
                <a:solidFill>
                  <a:srgbClr val="191921"/>
                </a:solidFill>
                <a:latin typeface="Rockwell"/>
              </a:rPr>
              <a:t>Integrated circuit (ICs) as basic electronic component (SSIC and MSIC)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b="1" lang="en-US" sz="2400">
                <a:solidFill>
                  <a:srgbClr val="2002fc"/>
                </a:solidFill>
                <a:latin typeface="Rockwell"/>
              </a:rPr>
              <a:t>Main Memory: </a:t>
            </a:r>
            <a:r>
              <a:rPr b="1" lang="en-US" sz="2400">
                <a:solidFill>
                  <a:srgbClr val="191921"/>
                </a:solidFill>
                <a:latin typeface="Rockwell"/>
              </a:rPr>
              <a:t>PROM and DRAM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b="1" lang="en-US" sz="2400">
                <a:solidFill>
                  <a:srgbClr val="2002fc"/>
                </a:solidFill>
                <a:latin typeface="Rockwell"/>
              </a:rPr>
              <a:t>External Storage: </a:t>
            </a:r>
            <a:r>
              <a:rPr b="1" lang="en-US" sz="2400">
                <a:solidFill>
                  <a:srgbClr val="191921"/>
                </a:solidFill>
                <a:latin typeface="Rockwell"/>
              </a:rPr>
              <a:t>Improve disk (Floppy Disk)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b="1" lang="en-US" sz="2400">
                <a:solidFill>
                  <a:srgbClr val="2002fc"/>
                </a:solidFill>
                <a:latin typeface="Rockwell"/>
              </a:rPr>
              <a:t>Input and Output Devices: </a:t>
            </a:r>
            <a:r>
              <a:rPr b="1" lang="en-US" sz="2400">
                <a:solidFill>
                  <a:srgbClr val="191921"/>
                </a:solidFill>
                <a:latin typeface="Rockwell"/>
              </a:rPr>
              <a:t>Keyboard for input, monitor for output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b="1" lang="en-US" sz="2400">
                <a:solidFill>
                  <a:srgbClr val="2002fc"/>
                </a:solidFill>
                <a:latin typeface="Rockwell"/>
              </a:rPr>
              <a:t>Languages: </a:t>
            </a:r>
            <a:r>
              <a:rPr b="1" lang="en-US" sz="2400">
                <a:solidFill>
                  <a:srgbClr val="191921"/>
                </a:solidFill>
                <a:latin typeface="Rockwell"/>
              </a:rPr>
              <a:t>More high level languages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b="1" lang="en-US" sz="2400">
                <a:solidFill>
                  <a:srgbClr val="2002fc"/>
                </a:solidFill>
                <a:latin typeface="Rockwell"/>
              </a:rPr>
              <a:t>Operating System: </a:t>
            </a:r>
            <a:r>
              <a:rPr b="1" lang="en-US" sz="2400">
                <a:solidFill>
                  <a:srgbClr val="191921"/>
                </a:solidFill>
                <a:latin typeface="Rockwell"/>
              </a:rPr>
              <a:t>Complete operating systems were introduced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"/>
            </a:pPr>
            <a:r>
              <a:rPr b="1" lang="en-US" sz="2400">
                <a:solidFill>
                  <a:srgbClr val="2002fc"/>
                </a:solidFill>
                <a:latin typeface="Rockwell"/>
              </a:rPr>
              <a:t>Size: </a:t>
            </a:r>
            <a:r>
              <a:rPr b="1" lang="en-US" sz="2400">
                <a:solidFill>
                  <a:srgbClr val="191921"/>
                </a:solidFill>
                <a:latin typeface="Rockwell"/>
              </a:rPr>
              <a:t>Mainframe and Mini Computer, for example: IBM SYSTEM /360, ICH-360, HONEY WELL-316, etc…</a:t>
            </a:r>
            <a:endParaRPr/>
          </a:p>
        </p:txBody>
      </p:sp>
      <p:sp>
        <p:nvSpPr>
          <p:cNvPr id="288" name="CustomShape 2"/>
          <p:cNvSpPr/>
          <p:nvPr/>
        </p:nvSpPr>
        <p:spPr>
          <a:xfrm>
            <a:off x="152280" y="762120"/>
            <a:ext cx="8838720" cy="94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191921"/>
                </a:solidFill>
                <a:latin typeface="Rockwell"/>
              </a:rPr>
              <a:t>Third Generation of Computers (1965-1970)</a:t>
            </a:r>
            <a:endParaRPr/>
          </a:p>
        </p:txBody>
      </p:sp>
    </p:spTree>
  </p:cSld>
  <p:transition spd="slow">
    <p:fade/>
  </p:transition>
  <p:timing>
    <p:tnLst>
      <p:par>
        <p:cTn id="215" dur="indefinite" restart="never" nodeType="tmRoot">
          <p:childTnLst>
            <p:seq>
              <p:cTn id="216" dur="indefinite" nodeType="mainSeq">
                <p:childTnLst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after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1" dur="20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down)" transition="out">
                                      <p:cBhvr additive="repl">
                                        <p:cTn id="222" dur="2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24" nodeType="afterEffect" fill="hold" presetClass="entr" presetID="14" presetSubtype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2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152280" y="838080"/>
            <a:ext cx="8838720" cy="453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c00000"/>
                </a:solidFill>
                <a:latin typeface="Rockwell"/>
              </a:rPr>
              <a:t>Advantages of Third Generation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c000"/>
                </a:solidFill>
                <a:latin typeface="Rockwell"/>
              </a:rPr>
              <a:t>1. </a:t>
            </a:r>
            <a:r>
              <a:rPr b="1" lang="en-US" sz="3200">
                <a:solidFill>
                  <a:srgbClr val="191921"/>
                </a:solidFill>
                <a:latin typeface="Rockwell"/>
              </a:rPr>
              <a:t>Smaller in size as compared to second generation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c000"/>
                </a:solidFill>
                <a:latin typeface="Rockwell"/>
              </a:rPr>
              <a:t>2. </a:t>
            </a:r>
            <a:r>
              <a:rPr b="1" lang="en-US" sz="3200">
                <a:solidFill>
                  <a:srgbClr val="191921"/>
                </a:solidFill>
                <a:latin typeface="Rockwell"/>
              </a:rPr>
              <a:t>More reliable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c000"/>
                </a:solidFill>
                <a:latin typeface="Rockwell"/>
              </a:rPr>
              <a:t>3. </a:t>
            </a:r>
            <a:r>
              <a:rPr b="1" lang="en-US" sz="3200">
                <a:solidFill>
                  <a:srgbClr val="191921"/>
                </a:solidFill>
                <a:latin typeface="Rockwell"/>
              </a:rPr>
              <a:t>Portable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c000"/>
                </a:solidFill>
                <a:latin typeface="Rockwell"/>
              </a:rPr>
              <a:t>4. </a:t>
            </a:r>
            <a:r>
              <a:rPr b="1" lang="en-US" sz="3200">
                <a:solidFill>
                  <a:srgbClr val="191921"/>
                </a:solidFill>
                <a:latin typeface="Rockwell"/>
              </a:rPr>
              <a:t>Less electricity consumption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c000"/>
                </a:solidFill>
                <a:latin typeface="Rockwell"/>
              </a:rPr>
              <a:t>5. </a:t>
            </a:r>
            <a:r>
              <a:rPr b="1" lang="en-US" sz="3200">
                <a:solidFill>
                  <a:srgbClr val="191921"/>
                </a:solidFill>
                <a:latin typeface="Rockwell"/>
              </a:rPr>
              <a:t>Heat generation was rare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c000"/>
                </a:solidFill>
                <a:latin typeface="Rockwell"/>
              </a:rPr>
              <a:t>6. </a:t>
            </a:r>
            <a:r>
              <a:rPr b="1" lang="en-US" sz="3200">
                <a:solidFill>
                  <a:srgbClr val="191921"/>
                </a:solidFill>
                <a:latin typeface="Rockwell"/>
              </a:rPr>
              <a:t>General purpose computer</a:t>
            </a:r>
            <a:endParaRPr/>
          </a:p>
        </p:txBody>
      </p:sp>
    </p:spTree>
  </p:cSld>
  <p:transition spd="slow">
    <p:fade/>
  </p:transition>
  <p:timing>
    <p:tnLst>
      <p:par>
        <p:cTn id="227" dur="indefinite" restart="never" nodeType="tmRoot">
          <p:childTnLst>
            <p:seq>
              <p:cTn id="2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52280" y="1143000"/>
            <a:ext cx="8838720" cy="392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338131"/>
                </a:solidFill>
                <a:latin typeface="Rockwell"/>
              </a:rPr>
              <a:t>Disadvantages of Third Generation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c000"/>
                </a:solidFill>
                <a:latin typeface="Rockwell"/>
              </a:rPr>
              <a:t>1. </a:t>
            </a:r>
            <a:r>
              <a:rPr b="1" lang="en-US" sz="3200">
                <a:solidFill>
                  <a:srgbClr val="191921"/>
                </a:solidFill>
                <a:latin typeface="Rockwell"/>
              </a:rPr>
              <a:t>Air conditioning was required in many cases due to ICs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c000"/>
                </a:solidFill>
                <a:latin typeface="Rockwell"/>
              </a:rPr>
              <a:t>2. </a:t>
            </a:r>
            <a:r>
              <a:rPr b="1" lang="en-US" sz="3200">
                <a:solidFill>
                  <a:srgbClr val="191921"/>
                </a:solidFill>
                <a:latin typeface="Rockwell"/>
              </a:rPr>
              <a:t>Very advance technology was required to make the ICs</a:t>
            </a:r>
            <a:endParaRPr/>
          </a:p>
        </p:txBody>
      </p:sp>
    </p:spTree>
  </p:cSld>
  <p:transition spd="slow">
    <p:fade/>
  </p:transition>
  <p:timing>
    <p:tnLst>
      <p:par>
        <p:cTn id="229" dur="indefinite" restart="never" nodeType="tmRoot">
          <p:childTnLst>
            <p:seq>
              <p:cTn id="2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Picture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19720" y="1447920"/>
            <a:ext cx="3914280" cy="2931840"/>
          </a:xfrm>
          <a:prstGeom prst="rect">
            <a:avLst/>
          </a:prstGeom>
          <a:ln>
            <a:noFill/>
          </a:ln>
        </p:spPr>
      </p:pic>
      <p:pic>
        <p:nvPicPr>
          <p:cNvPr id="292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4920" y="2820240"/>
            <a:ext cx="3534480" cy="2513160"/>
          </a:xfrm>
          <a:prstGeom prst="rect">
            <a:avLst/>
          </a:prstGeom>
          <a:ln>
            <a:noFill/>
          </a:ln>
        </p:spPr>
      </p:pic>
      <p:sp>
        <p:nvSpPr>
          <p:cNvPr id="293" name="CustomShape 1"/>
          <p:cNvSpPr/>
          <p:nvPr/>
        </p:nvSpPr>
        <p:spPr>
          <a:xfrm>
            <a:off x="586440" y="1371600"/>
            <a:ext cx="2971440" cy="137124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c000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002060"/>
                </a:solidFill>
                <a:latin typeface="Rockwell"/>
              </a:rPr>
              <a:t>Integrated Circuit (ICs)</a:t>
            </a:r>
            <a:endParaRPr/>
          </a:p>
        </p:txBody>
      </p:sp>
      <p:sp>
        <p:nvSpPr>
          <p:cNvPr id="294" name="CustomShape 2"/>
          <p:cNvSpPr/>
          <p:nvPr/>
        </p:nvSpPr>
        <p:spPr>
          <a:xfrm>
            <a:off x="4738680" y="4380120"/>
            <a:ext cx="3276360" cy="1715400"/>
          </a:xfrm>
          <a:prstGeom prst="upArrowCallout">
            <a:avLst>
              <a:gd name="adj1" fmla="val 26777"/>
              <a:gd name="adj2" fmla="val 22748"/>
              <a:gd name="adj3" fmla="val 30943"/>
              <a:gd name="adj4" fmla="val 58421"/>
            </a:avLst>
          </a:prstGeom>
          <a:solidFill>
            <a:srgbClr val="ffc000"/>
          </a:solidFill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1048b"/>
                </a:solidFill>
                <a:latin typeface="Rockwell"/>
              </a:rPr>
              <a:t>Computer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1048b"/>
                </a:solidFill>
                <a:latin typeface="Rockwell"/>
              </a:rPr>
              <a:t>in 3</a:t>
            </a:r>
            <a:r>
              <a:rPr b="1" lang="en-US" sz="2800" baseline="30000">
                <a:solidFill>
                  <a:srgbClr val="01048b"/>
                </a:solidFill>
                <a:latin typeface="Rockwell"/>
              </a:rPr>
              <a:t>rd</a:t>
            </a:r>
            <a:r>
              <a:rPr b="1" lang="en-US" sz="2800">
                <a:solidFill>
                  <a:srgbClr val="01048b"/>
                </a:solidFill>
                <a:latin typeface="Rockwell"/>
              </a:rPr>
              <a:t> Generation</a:t>
            </a:r>
            <a:endParaRPr/>
          </a:p>
        </p:txBody>
      </p:sp>
    </p:spTree>
  </p:cSld>
  <p:transition spd="slow">
    <p:fade/>
  </p:transition>
  <p:timing>
    <p:tnLst>
      <p:par>
        <p:cTn id="231" dur="indefinite" restart="never" nodeType="tmRoot">
          <p:childTnLst>
            <p:seq>
              <p:cTn id="232" dur="indefinite" nodeType="mainSeq">
                <p:childTnLst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7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8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9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000"/>
                            </p:stCondLst>
                            <p:childTnLst>
                              <p:par>
                                <p:cTn id="241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3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500"/>
                            </p:stCondLst>
                            <p:childTnLst>
                              <p:par>
                                <p:cTn id="246" nodeType="after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2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set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3500"/>
                            </p:stCondLst>
                            <p:childTnLst>
                              <p:par>
                                <p:cTn id="250" nodeType="after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500"/>
                            </p:stCondLst>
                            <p:childTnLst>
                              <p:par>
                                <p:cTn id="252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4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5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6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6500"/>
                            </p:stCondLst>
                            <p:childTnLst>
                              <p:par>
                                <p:cTn id="25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1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7000"/>
                            </p:stCondLst>
                            <p:childTnLst>
                              <p:par>
                                <p:cTn id="263" nodeType="after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2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set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9000"/>
                            </p:stCondLst>
                            <p:childTnLst>
                              <p:par>
                                <p:cTn id="267" nodeType="after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228600" y="1295280"/>
            <a:ext cx="8762760" cy="543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700">
                <a:solidFill>
                  <a:srgbClr val="ff0000"/>
                </a:solidFill>
                <a:latin typeface="Rockwell"/>
              </a:rPr>
              <a:t>Main Features</a:t>
            </a:r>
            <a:endParaRPr/>
          </a:p>
          <a:p>
            <a:pPr>
              <a:lnSpc>
                <a:spcPct val="100000"/>
              </a:lnSpc>
              <a:buSzPct val="120000"/>
              <a:buFont typeface="Wingdings" charset="2"/>
              <a:buChar char=""/>
            </a:pPr>
            <a:r>
              <a:rPr b="1" lang="en-US" sz="2700">
                <a:solidFill>
                  <a:srgbClr val="2002fc"/>
                </a:solidFill>
                <a:latin typeface="Rockwell"/>
              </a:rPr>
              <a:t>Major Innovation: </a:t>
            </a:r>
            <a:r>
              <a:rPr b="1" lang="en-US" sz="2700">
                <a:solidFill>
                  <a:srgbClr val="191921"/>
                </a:solidFill>
                <a:latin typeface="Rockwell"/>
              </a:rPr>
              <a:t>LSIC and VLSIC (Micro Processor)</a:t>
            </a:r>
            <a:endParaRPr/>
          </a:p>
          <a:p>
            <a:pPr>
              <a:lnSpc>
                <a:spcPct val="100000"/>
              </a:lnSpc>
              <a:buSzPct val="120000"/>
              <a:buFont typeface="Wingdings" charset="2"/>
              <a:buChar char=""/>
            </a:pPr>
            <a:r>
              <a:rPr b="1" lang="en-US" sz="2700">
                <a:solidFill>
                  <a:srgbClr val="2002fc"/>
                </a:solidFill>
                <a:latin typeface="Rockwell"/>
              </a:rPr>
              <a:t>Main Memory: </a:t>
            </a:r>
            <a:r>
              <a:rPr b="1" lang="en-US" sz="2700">
                <a:solidFill>
                  <a:srgbClr val="191921"/>
                </a:solidFill>
                <a:latin typeface="Rockwell"/>
              </a:rPr>
              <a:t>EPROM and SRAM.</a:t>
            </a:r>
            <a:endParaRPr/>
          </a:p>
          <a:p>
            <a:pPr>
              <a:lnSpc>
                <a:spcPct val="100000"/>
              </a:lnSpc>
              <a:buSzPct val="120000"/>
              <a:buFont typeface="Wingdings" charset="2"/>
              <a:buChar char=""/>
            </a:pPr>
            <a:r>
              <a:rPr b="1" lang="en-US" sz="2700">
                <a:solidFill>
                  <a:srgbClr val="2002fc"/>
                </a:solidFill>
                <a:latin typeface="Rockwell"/>
              </a:rPr>
              <a:t>External Storage: </a:t>
            </a:r>
            <a:r>
              <a:rPr b="1" lang="en-US" sz="2700">
                <a:solidFill>
                  <a:srgbClr val="191921"/>
                </a:solidFill>
                <a:latin typeface="Rockwell"/>
              </a:rPr>
              <a:t>Floppy Disk and Hard Disk.</a:t>
            </a:r>
            <a:endParaRPr/>
          </a:p>
          <a:p>
            <a:pPr>
              <a:lnSpc>
                <a:spcPct val="100000"/>
              </a:lnSpc>
              <a:buSzPct val="120000"/>
              <a:buFont typeface="Wingdings" charset="2"/>
              <a:buChar char=""/>
            </a:pPr>
            <a:r>
              <a:rPr b="1" lang="en-US" sz="2700">
                <a:solidFill>
                  <a:srgbClr val="2002fc"/>
                </a:solidFill>
                <a:latin typeface="Rockwell"/>
              </a:rPr>
              <a:t>Input and Output Devices:</a:t>
            </a:r>
            <a:r>
              <a:rPr b="1" lang="en-US" sz="2700">
                <a:solidFill>
                  <a:srgbClr val="191921"/>
                </a:solidFill>
                <a:latin typeface="Rockwell"/>
              </a:rPr>
              <a:t> Monitor for output.</a:t>
            </a:r>
            <a:endParaRPr/>
          </a:p>
          <a:p>
            <a:pPr>
              <a:lnSpc>
                <a:spcPct val="100000"/>
              </a:lnSpc>
              <a:buSzPct val="120000"/>
              <a:buFont typeface="Wingdings" charset="2"/>
              <a:buChar char=""/>
            </a:pPr>
            <a:r>
              <a:rPr b="1" lang="en-US" sz="2700">
                <a:solidFill>
                  <a:srgbClr val="2002fc"/>
                </a:solidFill>
                <a:latin typeface="Rockwell"/>
              </a:rPr>
              <a:t>Languages: </a:t>
            </a:r>
            <a:r>
              <a:rPr b="1" lang="en-US" sz="2700">
                <a:solidFill>
                  <a:srgbClr val="191921"/>
                </a:solidFill>
                <a:latin typeface="Rockwell"/>
              </a:rPr>
              <a:t>Languages and application software.</a:t>
            </a:r>
            <a:endParaRPr/>
          </a:p>
          <a:p>
            <a:pPr>
              <a:lnSpc>
                <a:spcPct val="100000"/>
              </a:lnSpc>
              <a:buSzPct val="120000"/>
              <a:buFont typeface="Wingdings" charset="2"/>
              <a:buChar char=""/>
            </a:pPr>
            <a:r>
              <a:rPr b="1" lang="en-US" sz="2700">
                <a:solidFill>
                  <a:srgbClr val="2002fc"/>
                </a:solidFill>
                <a:latin typeface="Rockwell"/>
              </a:rPr>
              <a:t>Operating System: </a:t>
            </a:r>
            <a:r>
              <a:rPr b="1" lang="en-US" sz="2700">
                <a:solidFill>
                  <a:srgbClr val="191921"/>
                </a:solidFill>
                <a:latin typeface="Rockwell"/>
              </a:rPr>
              <a:t>MS-DOS and PC-DOS</a:t>
            </a:r>
            <a:endParaRPr/>
          </a:p>
          <a:p>
            <a:pPr>
              <a:lnSpc>
                <a:spcPct val="100000"/>
              </a:lnSpc>
              <a:buSzPct val="120000"/>
              <a:buFont typeface="Wingdings" charset="2"/>
              <a:buChar char=""/>
            </a:pPr>
            <a:r>
              <a:rPr b="1" lang="en-US" sz="2700">
                <a:solidFill>
                  <a:srgbClr val="2002fc"/>
                </a:solidFill>
                <a:latin typeface="Rockwell"/>
              </a:rPr>
              <a:t>Size: </a:t>
            </a:r>
            <a:r>
              <a:rPr b="1" lang="en-US" sz="2700">
                <a:solidFill>
                  <a:srgbClr val="191921"/>
                </a:solidFill>
                <a:latin typeface="Rockwell"/>
              </a:rPr>
              <a:t>Microcomputer e.g. IBM-PC, Apple Macintosh etc..</a:t>
            </a:r>
            <a:endParaRPr/>
          </a:p>
        </p:txBody>
      </p:sp>
      <p:sp>
        <p:nvSpPr>
          <p:cNvPr id="296" name="CustomShape 2"/>
          <p:cNvSpPr/>
          <p:nvPr/>
        </p:nvSpPr>
        <p:spPr>
          <a:xfrm>
            <a:off x="228600" y="685800"/>
            <a:ext cx="8762760" cy="94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191921"/>
                </a:solidFill>
                <a:latin typeface="Rockwell"/>
              </a:rPr>
              <a:t>Fourth Generation of Computers (1971-1981)</a:t>
            </a:r>
            <a:endParaRPr/>
          </a:p>
        </p:txBody>
      </p:sp>
    </p:spTree>
  </p:cSld>
  <p:transition spd="slow">
    <p:fade/>
  </p:transition>
  <p:timing>
    <p:tnLst>
      <p:par>
        <p:cTn id="268" dur="indefinite" restart="never" nodeType="tmRoot">
          <p:childTnLst>
            <p:seq>
              <p:cTn id="26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152280" y="766800"/>
            <a:ext cx="8838720" cy="520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Rockwell"/>
              </a:rPr>
              <a:t>Advantages of Fourth Generation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c000"/>
                </a:solidFill>
                <a:latin typeface="Rockwell"/>
              </a:rPr>
              <a:t>1.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Smaller in size and much reliable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c000"/>
                </a:solidFill>
                <a:latin typeface="Rockwell"/>
              </a:rPr>
              <a:t>2.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No cooling system required in many cases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c000"/>
                </a:solidFill>
                <a:latin typeface="Rockwell"/>
              </a:rPr>
              <a:t>3.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Much faster computation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c000"/>
                </a:solidFill>
                <a:latin typeface="Rockwell"/>
              </a:rPr>
              <a:t>4.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Portable and cheap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c000"/>
                </a:solidFill>
                <a:latin typeface="Rockwell"/>
              </a:rPr>
              <a:t>5.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The heat generated was negligible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c000"/>
                </a:solidFill>
                <a:latin typeface="Rockwell"/>
              </a:rPr>
              <a:t>6.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Totally general purpose computer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2002fc"/>
                </a:solidFill>
                <a:latin typeface="Rockwell"/>
              </a:rPr>
              <a:t>Disadvantages of Fourth Generation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c000"/>
                </a:solidFill>
                <a:latin typeface="Rockwell"/>
              </a:rPr>
              <a:t>1.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Very advanced technology was required to fabricate to the ICs</a:t>
            </a:r>
            <a:endParaRPr/>
          </a:p>
        </p:txBody>
      </p:sp>
    </p:spTree>
  </p:cSld>
  <p:transition spd="slow">
    <p:fade/>
  </p:transition>
  <p:timing>
    <p:tnLst>
      <p:par>
        <p:cTn id="270" dur="indefinite" restart="never" nodeType="tmRoot">
          <p:childTnLst>
            <p:seq>
              <p:cTn id="27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icture 1" descr=""/>
          <p:cNvPicPr/>
          <p:nvPr/>
        </p:nvPicPr>
        <p:blipFill>
          <a:blip r:embed="rId1"/>
          <a:srcRect l="0" t="12668" r="0" b="9816"/>
          <a:stretch>
            <a:fillRect/>
          </a:stretch>
        </p:blipFill>
        <p:spPr>
          <a:xfrm>
            <a:off x="5410080" y="838080"/>
            <a:ext cx="3123720" cy="2421000"/>
          </a:xfrm>
          <a:prstGeom prst="rect">
            <a:avLst/>
          </a:prstGeom>
          <a:ln>
            <a:noFill/>
          </a:ln>
        </p:spPr>
      </p:pic>
      <p:pic>
        <p:nvPicPr>
          <p:cNvPr id="299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5160" y="2057400"/>
            <a:ext cx="3702960" cy="2436120"/>
          </a:xfrm>
          <a:prstGeom prst="rect">
            <a:avLst/>
          </a:prstGeom>
          <a:ln>
            <a:noFill/>
          </a:ln>
        </p:spPr>
      </p:pic>
      <p:sp>
        <p:nvSpPr>
          <p:cNvPr id="300" name="CustomShape 1"/>
          <p:cNvSpPr/>
          <p:nvPr/>
        </p:nvSpPr>
        <p:spPr>
          <a:xfrm>
            <a:off x="586440" y="838080"/>
            <a:ext cx="2971440" cy="137124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c000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002060"/>
                </a:solidFill>
                <a:latin typeface="Rockwell"/>
              </a:rPr>
              <a:t>Computer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002060"/>
                </a:solidFill>
                <a:latin typeface="Rockwell"/>
              </a:rPr>
              <a:t>In 4</a:t>
            </a:r>
            <a:r>
              <a:rPr b="1" lang="en-US" sz="2400" baseline="30000">
                <a:solidFill>
                  <a:srgbClr val="002060"/>
                </a:solidFill>
                <a:latin typeface="Rockwell"/>
              </a:rPr>
              <a:t>th</a:t>
            </a:r>
            <a:r>
              <a:rPr b="1" lang="en-US" sz="2400">
                <a:solidFill>
                  <a:srgbClr val="002060"/>
                </a:solidFill>
                <a:latin typeface="Rockwell"/>
              </a:rPr>
              <a:t> Generation</a:t>
            </a:r>
            <a:endParaRPr/>
          </a:p>
        </p:txBody>
      </p:sp>
      <p:sp>
        <p:nvSpPr>
          <p:cNvPr id="301" name="CustomShape 2"/>
          <p:cNvSpPr/>
          <p:nvPr/>
        </p:nvSpPr>
        <p:spPr>
          <a:xfrm>
            <a:off x="5345280" y="3200400"/>
            <a:ext cx="3276360" cy="1029600"/>
          </a:xfrm>
          <a:prstGeom prst="upArrowCallout">
            <a:avLst>
              <a:gd name="adj1" fmla="val 26777"/>
              <a:gd name="adj2" fmla="val 22748"/>
              <a:gd name="adj3" fmla="val 30943"/>
              <a:gd name="adj4" fmla="val 58421"/>
            </a:avLst>
          </a:prstGeom>
          <a:solidFill>
            <a:srgbClr val="ffc000"/>
          </a:solidFill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1048b"/>
                </a:solidFill>
                <a:latin typeface="Rockwell"/>
              </a:rPr>
              <a:t>Apple II -1977</a:t>
            </a:r>
            <a:endParaRPr/>
          </a:p>
        </p:txBody>
      </p:sp>
      <p:pic>
        <p:nvPicPr>
          <p:cNvPr id="302" name="Picture 4" descr=""/>
          <p:cNvPicPr/>
          <p:nvPr/>
        </p:nvPicPr>
        <p:blipFill>
          <a:blip r:embed="rId3"/>
          <a:srcRect l="0" t="7746" r="23536" b="19872"/>
          <a:stretch>
            <a:fillRect/>
          </a:stretch>
        </p:blipFill>
        <p:spPr>
          <a:xfrm>
            <a:off x="5410080" y="4446360"/>
            <a:ext cx="2971440" cy="1725480"/>
          </a:xfrm>
          <a:prstGeom prst="rect">
            <a:avLst/>
          </a:prstGeom>
          <a:ln w="190440">
            <a:solidFill>
              <a:srgbClr val="ffffff"/>
            </a:solidFill>
            <a:round/>
          </a:ln>
        </p:spPr>
      </p:pic>
      <p:sp>
        <p:nvSpPr>
          <p:cNvPr id="303" name="CustomShape 3"/>
          <p:cNvSpPr/>
          <p:nvPr/>
        </p:nvSpPr>
        <p:spPr>
          <a:xfrm>
            <a:off x="335160" y="4966560"/>
            <a:ext cx="5531760" cy="824400"/>
          </a:xfrm>
          <a:prstGeom prst="homePlate">
            <a:avLst>
              <a:gd name="adj" fmla="val 50000"/>
            </a:avLst>
          </a:prstGeom>
          <a:solidFill>
            <a:srgbClr val="01048b"/>
          </a:solidFill>
          <a:ln w="9360">
            <a:solidFill>
              <a:srgbClr val="000000"/>
            </a:solidFill>
            <a:round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Rockwell"/>
              </a:rPr>
              <a:t>VLSI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Rockwell"/>
              </a:rPr>
              <a:t>Very large scale integrated circuit</a:t>
            </a:r>
            <a:endParaRPr/>
          </a:p>
        </p:txBody>
      </p:sp>
    </p:spTree>
  </p:cSld>
  <p:transition spd="slow">
    <p:fade/>
  </p:transition>
  <p:timing>
    <p:tnLst>
      <p:par>
        <p:cTn id="272" dur="indefinite" restart="never" nodeType="tmRoot">
          <p:childTnLst>
            <p:seq>
              <p:cTn id="273" dur="indefinite" nodeType="mainSeq">
                <p:childTnLst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8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9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3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000"/>
                            </p:stCondLst>
                            <p:childTnLst>
                              <p:par>
                                <p:cTn id="286" nodeType="after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2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set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3000"/>
                            </p:stCondLst>
                            <p:childTnLst>
                              <p:par>
                                <p:cTn id="290" nodeType="after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0"/>
                            </p:stCondLst>
                            <p:childTnLst>
                              <p:par>
                                <p:cTn id="292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4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5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6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6000"/>
                            </p:stCondLst>
                            <p:childTnLst>
                              <p:par>
                                <p:cTn id="29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1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6500"/>
                            </p:stCondLst>
                            <p:childTnLst>
                              <p:par>
                                <p:cTn id="303" nodeType="after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set>
                                    <p:set>
                                      <p:cBhvr>
                                        <p:cTn id="305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8500"/>
                            </p:stCondLst>
                            <p:childTnLst>
                              <p:par>
                                <p:cTn id="307" nodeType="after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9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1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2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1000"/>
                            </p:stCondLst>
                            <p:childTnLst>
                              <p:par>
                                <p:cTn id="314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6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7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11500"/>
                            </p:stCondLst>
                            <p:childTnLst>
                              <p:par>
                                <p:cTn id="319" nodeType="afterEffect" fill="hold" presetClass="emph" presetID="3" presetSubtype="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3500"/>
                            </p:stCondLst>
                            <p:childTnLst>
                              <p:par>
                                <p:cTn id="321" nodeType="after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193320" y="1447920"/>
            <a:ext cx="8686440" cy="557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0000"/>
                </a:solidFill>
                <a:latin typeface="Rockwell"/>
              </a:rPr>
              <a:t>Main Features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70c0"/>
                </a:solidFill>
                <a:latin typeface="Rockwell"/>
              </a:rPr>
              <a:t>Major Innovations: </a:t>
            </a:r>
            <a:r>
              <a:rPr b="1" lang="en-US" sz="2400">
                <a:solidFill>
                  <a:srgbClr val="191921"/>
                </a:solidFill>
                <a:latin typeface="Rockwell"/>
              </a:rPr>
              <a:t>ULSIC (Ultra large scale integrated circuit)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70c0"/>
                </a:solidFill>
                <a:latin typeface="Rockwell"/>
              </a:rPr>
              <a:t>Main Memory: </a:t>
            </a:r>
            <a:r>
              <a:rPr b="1" lang="en-US" sz="2400">
                <a:solidFill>
                  <a:srgbClr val="191921"/>
                </a:solidFill>
                <a:latin typeface="Rockwell"/>
              </a:rPr>
              <a:t>EEPROM, SIMM and DIMM.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70c0"/>
                </a:solidFill>
                <a:latin typeface="Rockwell"/>
              </a:rPr>
              <a:t>External Storage: </a:t>
            </a:r>
            <a:r>
              <a:rPr b="1" lang="en-US" sz="2400">
                <a:solidFill>
                  <a:srgbClr val="191921"/>
                </a:solidFill>
                <a:latin typeface="Rockwell"/>
              </a:rPr>
              <a:t>Modified magnetic and Optical disks.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70c0"/>
                </a:solidFill>
                <a:latin typeface="Rockwell"/>
              </a:rPr>
              <a:t>Input/output Devices: </a:t>
            </a:r>
            <a:r>
              <a:rPr b="1" lang="en-US" sz="2400">
                <a:solidFill>
                  <a:srgbClr val="191921"/>
                </a:solidFill>
                <a:latin typeface="Rockwell"/>
              </a:rPr>
              <a:t>Keyboard, Pointing Device, Scanner as input and Monitor as main output.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70c0"/>
                </a:solidFill>
                <a:latin typeface="Rockwell"/>
              </a:rPr>
              <a:t>Languages: </a:t>
            </a:r>
            <a:r>
              <a:rPr b="1" lang="en-US" sz="2400">
                <a:solidFill>
                  <a:srgbClr val="191921"/>
                </a:solidFill>
                <a:latin typeface="Rockwell"/>
              </a:rPr>
              <a:t>AI (Artificial Intelligence) Expert systems.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70c0"/>
                </a:solidFill>
                <a:latin typeface="Rockwell"/>
              </a:rPr>
              <a:t>Operating System: </a:t>
            </a:r>
            <a:r>
              <a:rPr b="1" lang="en-US" sz="2400">
                <a:solidFill>
                  <a:srgbClr val="191921"/>
                </a:solidFill>
                <a:latin typeface="Rockwell"/>
              </a:rPr>
              <a:t>GUI based e.g. Windows (95, 98, 2000, NT, XP, Vista, Seven and Eight)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70c0"/>
                </a:solidFill>
                <a:latin typeface="Rockwell"/>
              </a:rPr>
              <a:t>Size: </a:t>
            </a:r>
            <a:r>
              <a:rPr b="1" lang="en-US" sz="2400">
                <a:solidFill>
                  <a:srgbClr val="191921"/>
                </a:solidFill>
                <a:latin typeface="Rockwell"/>
              </a:rPr>
              <a:t>Very small in size example: Laptop, Note book, Digital Diary, Palmtop and Pocket PC.</a:t>
            </a:r>
            <a:endParaRPr/>
          </a:p>
        </p:txBody>
      </p:sp>
      <p:sp>
        <p:nvSpPr>
          <p:cNvPr id="305" name="CustomShape 2"/>
          <p:cNvSpPr/>
          <p:nvPr/>
        </p:nvSpPr>
        <p:spPr>
          <a:xfrm>
            <a:off x="193320" y="749880"/>
            <a:ext cx="868644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f0000"/>
                </a:solidFill>
                <a:latin typeface="Rockwell"/>
              </a:rPr>
              <a:t>Fifth Generation (1981-Onward)</a:t>
            </a:r>
            <a:endParaRPr/>
          </a:p>
        </p:txBody>
      </p:sp>
    </p:spTree>
  </p:cSld>
  <p:transition spd="slow">
    <p:fade/>
  </p:transition>
  <p:timing>
    <p:tnLst>
      <p:par>
        <p:cTn id="322" dur="indefinite" restart="never" nodeType="tmRoot">
          <p:childTnLst>
            <p:seq>
              <p:cTn id="3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272520" y="1779840"/>
            <a:ext cx="8686440" cy="429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400">
                <a:solidFill>
                  <a:srgbClr val="338131"/>
                </a:solidFill>
                <a:latin typeface="Verdana"/>
              </a:rPr>
              <a:t>1-</a:t>
            </a:r>
            <a:r>
              <a:rPr b="1" lang="en-US" sz="2400">
                <a:solidFill>
                  <a:srgbClr val="191921"/>
                </a:solidFill>
                <a:latin typeface="Verdana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Verdana"/>
              </a:rPr>
              <a:t>Mechanical devices: </a:t>
            </a:r>
            <a:r>
              <a:rPr b="1" lang="en-US" sz="2400">
                <a:solidFill>
                  <a:srgbClr val="191921"/>
                </a:solidFill>
                <a:latin typeface="Verdana"/>
              </a:rPr>
              <a:t>Which are hand-operated such as the "</a:t>
            </a:r>
            <a:r>
              <a:rPr b="1" i="1" lang="en-US" sz="2400">
                <a:solidFill>
                  <a:srgbClr val="191921"/>
                </a:solidFill>
                <a:latin typeface="Verdana"/>
              </a:rPr>
              <a:t>ABACUS</a:t>
            </a:r>
            <a:r>
              <a:rPr b="1" lang="en-US" sz="2400">
                <a:solidFill>
                  <a:srgbClr val="191921"/>
                </a:solidFill>
                <a:latin typeface="Verdana"/>
              </a:rPr>
              <a:t>" and the "</a:t>
            </a:r>
            <a:r>
              <a:rPr b="1" i="1" lang="en-US" sz="2400">
                <a:solidFill>
                  <a:srgbClr val="191921"/>
                </a:solidFill>
                <a:latin typeface="Verdana"/>
              </a:rPr>
              <a:t>Slide rule</a:t>
            </a:r>
            <a:r>
              <a:rPr b="1" lang="en-US" sz="2400">
                <a:solidFill>
                  <a:srgbClr val="191921"/>
                </a:solidFill>
                <a:latin typeface="Verdana"/>
              </a:rPr>
              <a:t>".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400">
                <a:solidFill>
                  <a:srgbClr val="338131"/>
                </a:solidFill>
                <a:latin typeface="Verdana"/>
              </a:rPr>
              <a:t>2-</a:t>
            </a:r>
            <a:r>
              <a:rPr b="1" lang="en-US" sz="2400">
                <a:solidFill>
                  <a:srgbClr val="191921"/>
                </a:solidFill>
                <a:latin typeface="Verdana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Verdana"/>
              </a:rPr>
              <a:t>Electro-mechanical devices: </a:t>
            </a:r>
            <a:r>
              <a:rPr b="1" lang="en-US" sz="2400">
                <a:solidFill>
                  <a:srgbClr val="191921"/>
                </a:solidFill>
                <a:latin typeface="Verdana"/>
              </a:rPr>
              <a:t>Which are powered by an electric motor and use switches and relays, e.g. "</a:t>
            </a:r>
            <a:r>
              <a:rPr b="1" i="1" lang="en-US" sz="2400">
                <a:solidFill>
                  <a:srgbClr val="191921"/>
                </a:solidFill>
                <a:latin typeface="Verdana"/>
              </a:rPr>
              <a:t>Card reader</a:t>
            </a:r>
            <a:r>
              <a:rPr b="1" lang="en-US" sz="2400">
                <a:solidFill>
                  <a:srgbClr val="191921"/>
                </a:solidFill>
                <a:latin typeface="Verdana"/>
              </a:rPr>
              <a:t>" and "</a:t>
            </a:r>
            <a:r>
              <a:rPr b="1" i="1" lang="en-US" sz="2400">
                <a:solidFill>
                  <a:srgbClr val="191921"/>
                </a:solidFill>
                <a:latin typeface="Verdana"/>
              </a:rPr>
              <a:t>Card stored</a:t>
            </a:r>
            <a:r>
              <a:rPr b="1" lang="en-US" sz="2400">
                <a:solidFill>
                  <a:srgbClr val="191921"/>
                </a:solidFill>
                <a:latin typeface="Verdana"/>
              </a:rPr>
              <a:t>".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400">
                <a:solidFill>
                  <a:srgbClr val="338131"/>
                </a:solidFill>
                <a:latin typeface="Verdana"/>
              </a:rPr>
              <a:t>3-</a:t>
            </a:r>
            <a:r>
              <a:rPr b="1" lang="en-US" sz="2400">
                <a:solidFill>
                  <a:srgbClr val="191921"/>
                </a:solidFill>
                <a:latin typeface="Verdana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Verdana"/>
              </a:rPr>
              <a:t>Electronic devices: </a:t>
            </a:r>
            <a:r>
              <a:rPr b="1" lang="en-US" sz="2400">
                <a:solidFill>
                  <a:srgbClr val="191921"/>
                </a:solidFill>
                <a:latin typeface="Verdana"/>
              </a:rPr>
              <a:t>Which have such components as "</a:t>
            </a:r>
            <a:r>
              <a:rPr b="1" i="1" lang="en-US" sz="2400">
                <a:solidFill>
                  <a:srgbClr val="191921"/>
                </a:solidFill>
                <a:latin typeface="Verdana"/>
              </a:rPr>
              <a:t>Transistors</a:t>
            </a:r>
            <a:r>
              <a:rPr b="1" lang="en-US" sz="2400">
                <a:solidFill>
                  <a:srgbClr val="191921"/>
                </a:solidFill>
                <a:latin typeface="Verdana"/>
              </a:rPr>
              <a:t>, </a:t>
            </a:r>
            <a:r>
              <a:rPr b="1" i="1" lang="en-US" sz="2400">
                <a:solidFill>
                  <a:srgbClr val="191921"/>
                </a:solidFill>
                <a:latin typeface="Verdana"/>
              </a:rPr>
              <a:t>Circuits</a:t>
            </a:r>
            <a:r>
              <a:rPr b="1" lang="en-US" sz="2400">
                <a:solidFill>
                  <a:srgbClr val="191921"/>
                </a:solidFill>
                <a:latin typeface="Verdana"/>
              </a:rPr>
              <a:t>, </a:t>
            </a:r>
            <a:r>
              <a:rPr b="1" i="1" lang="en-US" sz="2400">
                <a:solidFill>
                  <a:srgbClr val="191921"/>
                </a:solidFill>
                <a:latin typeface="Verdana"/>
              </a:rPr>
              <a:t>Chips</a:t>
            </a:r>
            <a:r>
              <a:rPr b="1" lang="en-US" sz="2400">
                <a:solidFill>
                  <a:srgbClr val="191921"/>
                </a:solidFill>
                <a:latin typeface="Verdana"/>
              </a:rPr>
              <a:t>", e.g. "</a:t>
            </a:r>
            <a:r>
              <a:rPr b="1" i="1" lang="en-US" sz="2400">
                <a:solidFill>
                  <a:srgbClr val="191921"/>
                </a:solidFill>
                <a:latin typeface="Verdana"/>
              </a:rPr>
              <a:t>Modern Computer</a:t>
            </a:r>
            <a:r>
              <a:rPr b="1" lang="en-US" sz="2400">
                <a:solidFill>
                  <a:srgbClr val="191921"/>
                </a:solidFill>
                <a:latin typeface="Verdana"/>
              </a:rPr>
              <a:t>".</a:t>
            </a:r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272520" y="990720"/>
            <a:ext cx="868644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191921"/>
                </a:solidFill>
                <a:latin typeface="Verdana"/>
              </a:rPr>
              <a:t>All the data processing equipment can be categorized under three types:-</a:t>
            </a:r>
            <a:endParaRPr/>
          </a:p>
        </p:txBody>
      </p:sp>
    </p:spTree>
  </p:cSld>
  <p:transition spd="slow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76320" y="685800"/>
            <a:ext cx="8915040" cy="222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c00000"/>
                </a:solidFill>
                <a:latin typeface="Rockwell"/>
              </a:rPr>
              <a:t>Advantages of </a:t>
            </a:r>
            <a:r>
              <a:rPr b="1" lang="en-US" sz="2800">
                <a:solidFill>
                  <a:srgbClr val="3fa33d"/>
                </a:solidFill>
                <a:latin typeface="Rockwell"/>
              </a:rPr>
              <a:t>5</a:t>
            </a:r>
            <a:r>
              <a:rPr b="1" lang="en-US" sz="2800" baseline="30000">
                <a:solidFill>
                  <a:srgbClr val="3fa33d"/>
                </a:solidFill>
                <a:latin typeface="Rockwell"/>
              </a:rPr>
              <a:t>th</a:t>
            </a:r>
            <a:r>
              <a:rPr b="1" lang="en-US" sz="2800">
                <a:solidFill>
                  <a:srgbClr val="c00000"/>
                </a:solidFill>
                <a:latin typeface="Rockwell"/>
              </a:rPr>
              <a:t> Generation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c000"/>
                </a:solidFill>
                <a:latin typeface="Rockwell"/>
              </a:rPr>
              <a:t>1.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Very large storage capacity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c000"/>
                </a:solidFill>
                <a:latin typeface="Rockwell"/>
              </a:rPr>
              <a:t>2.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Long bit processor builds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c000"/>
                </a:solidFill>
                <a:latin typeface="Rockwell"/>
              </a:rPr>
              <a:t>3. </a:t>
            </a:r>
            <a:r>
              <a:rPr b="1" lang="en-US" sz="2800">
                <a:solidFill>
                  <a:srgbClr val="191921"/>
                </a:solidFill>
                <a:latin typeface="Rockwell"/>
              </a:rPr>
              <a:t>Artificial Intelligence Language developed</a:t>
            </a:r>
            <a:endParaRPr/>
          </a:p>
        </p:txBody>
      </p:sp>
      <p:pic>
        <p:nvPicPr>
          <p:cNvPr id="307" name="Picture 4" descr=""/>
          <p:cNvPicPr/>
          <p:nvPr/>
        </p:nvPicPr>
        <p:blipFill>
          <a:blip r:embed="rId1"/>
          <a:srcRect l="2303" t="0" r="0" b="0"/>
          <a:stretch>
            <a:fillRect/>
          </a:stretch>
        </p:blipFill>
        <p:spPr>
          <a:xfrm>
            <a:off x="3825000" y="2666880"/>
            <a:ext cx="4271040" cy="3372480"/>
          </a:xfrm>
          <a:prstGeom prst="rect">
            <a:avLst/>
          </a:prstGeom>
          <a:ln w="38160">
            <a:solidFill>
              <a:srgbClr val="ffc000"/>
            </a:solidFill>
            <a:round/>
          </a:ln>
        </p:spPr>
      </p:pic>
      <p:sp>
        <p:nvSpPr>
          <p:cNvPr id="308" name="CustomShape 2"/>
          <p:cNvSpPr/>
          <p:nvPr/>
        </p:nvSpPr>
        <p:spPr>
          <a:xfrm>
            <a:off x="380880" y="3984480"/>
            <a:ext cx="3367440" cy="737640"/>
          </a:xfrm>
          <a:prstGeom prst="homePlate">
            <a:avLst>
              <a:gd name="adj" fmla="val 53054"/>
            </a:avLst>
          </a:prstGeom>
          <a:solidFill>
            <a:srgbClr val="01048b"/>
          </a:solidFill>
          <a:ln w="9360">
            <a:solidFill>
              <a:srgbClr val="ffc000"/>
            </a:solidFill>
            <a:round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ffffff"/>
                </a:solidFill>
                <a:latin typeface="Verdana"/>
              </a:rPr>
              <a:t>Computer Lab. In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ffffff"/>
                </a:solidFill>
                <a:latin typeface="Verdana"/>
              </a:rPr>
              <a:t>1985</a:t>
            </a:r>
            <a:endParaRPr/>
          </a:p>
        </p:txBody>
      </p:sp>
    </p:spTree>
  </p:cSld>
  <p:transition spd="slow">
    <p:fade/>
  </p:transition>
  <p:timing>
    <p:tnLst>
      <p:par>
        <p:cTn id="324" dur="indefinite" restart="never" nodeType="tmRoot">
          <p:childTnLst>
            <p:seq>
              <p:cTn id="325" dur="indefinite" nodeType="mainSeq">
                <p:childTnLst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nodeType="after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33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4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5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37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9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0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500"/>
                            </p:stCondLst>
                            <p:childTnLst>
                              <p:par>
                                <p:cTn id="342" nodeType="afterEffect" fill="hold" presetClass="emph" presetID="3" presetSubtype="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4" nodeType="afterEffect" fill="hold" presetClass="path" presetID="63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2104560"/>
            <a:ext cx="3457080" cy="3533760"/>
          </a:xfrm>
          <a:prstGeom prst="rect">
            <a:avLst/>
          </a:prstGeom>
          <a:ln w="76320">
            <a:solidFill>
              <a:srgbClr val="eaeaea"/>
            </a:solidFill>
            <a:miter/>
          </a:ln>
        </p:spPr>
      </p:pic>
      <p:pic>
        <p:nvPicPr>
          <p:cNvPr id="31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42240" y="762120"/>
            <a:ext cx="3163320" cy="3910680"/>
          </a:xfrm>
          <a:prstGeom prst="rect">
            <a:avLst/>
          </a:prstGeom>
          <a:ln w="76320">
            <a:solidFill>
              <a:srgbClr val="eaeaea"/>
            </a:solidFill>
            <a:miter/>
          </a:ln>
        </p:spPr>
      </p:pic>
      <p:sp>
        <p:nvSpPr>
          <p:cNvPr id="311" name="CustomShape 1"/>
          <p:cNvSpPr/>
          <p:nvPr/>
        </p:nvSpPr>
        <p:spPr>
          <a:xfrm>
            <a:off x="928440" y="762120"/>
            <a:ext cx="2971440" cy="137124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01048b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Rockwell"/>
              </a:rPr>
              <a:t>Computer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Rockwell"/>
              </a:rPr>
              <a:t>In 1990</a:t>
            </a:r>
            <a:endParaRPr/>
          </a:p>
        </p:txBody>
      </p:sp>
      <p:sp>
        <p:nvSpPr>
          <p:cNvPr id="312" name="CustomShape 2"/>
          <p:cNvSpPr/>
          <p:nvPr/>
        </p:nvSpPr>
        <p:spPr>
          <a:xfrm>
            <a:off x="5410080" y="4572000"/>
            <a:ext cx="2666520" cy="1371240"/>
          </a:xfrm>
          <a:prstGeom prst="upArrowCallout">
            <a:avLst>
              <a:gd name="adj1" fmla="val 23340"/>
              <a:gd name="adj2" fmla="val 21889"/>
              <a:gd name="adj3" fmla="val 30943"/>
              <a:gd name="adj4" fmla="val 58421"/>
            </a:avLst>
          </a:prstGeom>
          <a:solidFill>
            <a:srgbClr val="01048b"/>
          </a:solidFill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Rockwell"/>
              </a:rPr>
              <a:t>Computer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Rockwell"/>
              </a:rPr>
              <a:t>In 1995</a:t>
            </a:r>
            <a:endParaRPr/>
          </a:p>
        </p:txBody>
      </p:sp>
    </p:spTree>
  </p:cSld>
  <p:transition spd="slow">
    <p:fade/>
  </p:transition>
  <p:timing>
    <p:tnLst>
      <p:par>
        <p:cTn id="345" dur="indefinite" restart="never" nodeType="tmRoot">
          <p:childTnLst>
            <p:seq>
              <p:cTn id="346" dur="indefinite" nodeType="mainSeq">
                <p:childTnLst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1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2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"/>
                            </p:stCondLst>
                            <p:childTnLst>
                              <p:par>
                                <p:cTn id="354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6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7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000"/>
                            </p:stCondLst>
                            <p:childTnLst>
                              <p:par>
                                <p:cTn id="359" nodeType="after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2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set>
                                    <p:set>
                                      <p:cBhvr>
                                        <p:cTn id="361" dur="2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3000"/>
                            </p:stCondLst>
                            <p:childTnLst>
                              <p:par>
                                <p:cTn id="363" nodeType="after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0"/>
                            </p:stCondLst>
                            <p:childTnLst>
                              <p:par>
                                <p:cTn id="365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7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8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9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6000"/>
                            </p:stCondLst>
                            <p:childTnLst>
                              <p:par>
                                <p:cTn id="37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3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4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6500"/>
                            </p:stCondLst>
                            <p:childTnLst>
                              <p:par>
                                <p:cTn id="376" nodeType="after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2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set>
                                    <p:set>
                                      <p:cBhvr>
                                        <p:cTn id="378" dur="2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8500"/>
                            </p:stCondLst>
                            <p:childTnLst>
                              <p:par>
                                <p:cTn id="380" nodeType="after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Picture 3" descr=""/>
          <p:cNvPicPr/>
          <p:nvPr/>
        </p:nvPicPr>
        <p:blipFill>
          <a:blip r:embed="rId1"/>
          <a:srcRect l="3128" t="3462" r="3962" b="9131"/>
          <a:stretch>
            <a:fillRect/>
          </a:stretch>
        </p:blipFill>
        <p:spPr>
          <a:xfrm>
            <a:off x="2895480" y="3657600"/>
            <a:ext cx="3522240" cy="2485080"/>
          </a:xfrm>
          <a:prstGeom prst="rect">
            <a:avLst/>
          </a:prstGeom>
          <a:ln>
            <a:solidFill>
              <a:srgbClr val="191921"/>
            </a:solidFill>
          </a:ln>
        </p:spPr>
      </p:pic>
      <p:pic>
        <p:nvPicPr>
          <p:cNvPr id="314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72240" y="1134360"/>
            <a:ext cx="2675160" cy="2370600"/>
          </a:xfrm>
          <a:prstGeom prst="rect">
            <a:avLst/>
          </a:prstGeom>
          <a:ln w="76320">
            <a:solidFill>
              <a:srgbClr val="0d0d11"/>
            </a:solidFill>
            <a:round/>
          </a:ln>
        </p:spPr>
      </p:pic>
      <p:pic>
        <p:nvPicPr>
          <p:cNvPr id="315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72200" y="1058040"/>
            <a:ext cx="2704320" cy="2446560"/>
          </a:xfrm>
          <a:prstGeom prst="rect">
            <a:avLst/>
          </a:prstGeom>
          <a:ln>
            <a:noFill/>
          </a:ln>
        </p:spPr>
      </p:pic>
      <p:sp>
        <p:nvSpPr>
          <p:cNvPr id="316" name="CustomShape 1"/>
          <p:cNvSpPr/>
          <p:nvPr/>
        </p:nvSpPr>
        <p:spPr>
          <a:xfrm>
            <a:off x="6876720" y="3636000"/>
            <a:ext cx="1294920" cy="914040"/>
          </a:xfrm>
          <a:prstGeom prst="upArrow">
            <a:avLst>
              <a:gd name="adj1" fmla="val 70282"/>
              <a:gd name="adj2" fmla="val 48592"/>
            </a:avLst>
          </a:prstGeom>
          <a:solidFill>
            <a:srgbClr val="338131"/>
          </a:solidFill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ffff00"/>
                </a:solidFill>
                <a:latin typeface="Verdana"/>
              </a:rPr>
              <a:t>2012</a:t>
            </a:r>
            <a:endParaRPr/>
          </a:p>
        </p:txBody>
      </p:sp>
      <p:sp>
        <p:nvSpPr>
          <p:cNvPr id="317" name="CustomShape 2"/>
          <p:cNvSpPr/>
          <p:nvPr/>
        </p:nvSpPr>
        <p:spPr>
          <a:xfrm>
            <a:off x="952560" y="3636000"/>
            <a:ext cx="1294920" cy="914040"/>
          </a:xfrm>
          <a:prstGeom prst="upArrow">
            <a:avLst>
              <a:gd name="adj1" fmla="val 70282"/>
              <a:gd name="adj2" fmla="val 48592"/>
            </a:avLst>
          </a:prstGeom>
          <a:solidFill>
            <a:srgbClr val="338131"/>
          </a:solidFill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ffff00"/>
                </a:solidFill>
                <a:latin typeface="Verdana"/>
              </a:rPr>
              <a:t>2010</a:t>
            </a:r>
            <a:endParaRPr/>
          </a:p>
        </p:txBody>
      </p:sp>
      <p:sp>
        <p:nvSpPr>
          <p:cNvPr id="318" name="CustomShape 3"/>
          <p:cNvSpPr/>
          <p:nvPr/>
        </p:nvSpPr>
        <p:spPr>
          <a:xfrm>
            <a:off x="3971160" y="2233440"/>
            <a:ext cx="1371240" cy="1349640"/>
          </a:xfrm>
          <a:prstGeom prst="downArrow">
            <a:avLst>
              <a:gd name="adj1" fmla="val 78169"/>
              <a:gd name="adj2" fmla="val 40461"/>
            </a:avLst>
          </a:prstGeom>
          <a:solidFill>
            <a:srgbClr val="338131"/>
          </a:solidFill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ffff00"/>
                </a:solidFill>
                <a:latin typeface="Verdana"/>
              </a:rPr>
              <a:t>2005</a:t>
            </a:r>
            <a:endParaRPr/>
          </a:p>
        </p:txBody>
      </p:sp>
    </p:spTree>
  </p:cSld>
  <p:transition spd="slow">
    <p:fade/>
  </p:transition>
  <p:timing>
    <p:tnLst>
      <p:par>
        <p:cTn id="381" dur="indefinite" restart="never" nodeType="tmRoot">
          <p:childTnLst>
            <p:seq>
              <p:cTn id="382" dur="indefinite" nodeType="mainSeq">
                <p:childTnLst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7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8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9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1000"/>
                            </p:stCondLst>
                            <p:childTnLst>
                              <p:par>
                                <p:cTn id="391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3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4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5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2000"/>
                            </p:stCondLst>
                            <p:childTnLst>
                              <p:par>
                                <p:cTn id="397" nodeType="afterEffect" fill="hold" presetClass="emph" presetID="3" presetSubtype="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9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1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3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000"/>
                            </p:stCondLst>
                            <p:childTnLst>
                              <p:par>
                                <p:cTn id="405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7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1" nodeType="afterEffect" fill="hold" presetClass="emph" presetID="3" presetSubtype="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8000"/>
                            </p:stCondLst>
                            <p:childTnLst>
                              <p:par>
                                <p:cTn id="413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5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6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7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9000"/>
                            </p:stCondLst>
                            <p:childTnLst>
                              <p:par>
                                <p:cTn id="419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1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22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3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5" nodeType="afterEffect" fill="hold" presetClass="emph" presetID="3" presetSubtype="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52280" y="1371600"/>
            <a:ext cx="8848440" cy="383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400">
                <a:solidFill>
                  <a:srgbClr val="191921"/>
                </a:solidFill>
                <a:latin typeface="Verdana"/>
              </a:rPr>
              <a:t>We outline historical evolution of the computer in three stages:</a:t>
            </a:r>
            <a:endParaRPr/>
          </a:p>
          <a:p>
            <a:pPr>
              <a:lnSpc>
                <a:spcPct val="150000"/>
              </a:lnSpc>
            </a:pPr>
            <a:r>
              <a:rPr b="1" i="1" lang="en-US" sz="2400">
                <a:solidFill>
                  <a:srgbClr val="191921"/>
                </a:solidFill>
                <a:latin typeface="Verdana"/>
              </a:rPr>
              <a:t>1- </a:t>
            </a:r>
            <a:r>
              <a:rPr b="1" i="1" lang="en-US" sz="2400">
                <a:solidFill>
                  <a:srgbClr val="cb1a07"/>
                </a:solidFill>
                <a:latin typeface="Verdana"/>
              </a:rPr>
              <a:t>The dark (earliest) </a:t>
            </a:r>
            <a:r>
              <a:rPr b="1" i="1" lang="en-US" sz="2400">
                <a:solidFill>
                  <a:srgbClr val="191921"/>
                </a:solidFill>
                <a:latin typeface="Verdana"/>
              </a:rPr>
              <a:t>ages:(3000 B.C – 1890 A.D)</a:t>
            </a:r>
            <a:endParaRPr/>
          </a:p>
          <a:p>
            <a:pPr>
              <a:lnSpc>
                <a:spcPct val="150000"/>
              </a:lnSpc>
            </a:pPr>
            <a:r>
              <a:rPr b="1" i="1" lang="en-US" sz="2400">
                <a:solidFill>
                  <a:srgbClr val="191921"/>
                </a:solidFill>
                <a:latin typeface="Verdana"/>
              </a:rPr>
              <a:t>2- </a:t>
            </a:r>
            <a:r>
              <a:rPr b="1" i="1" lang="en-US" sz="2400">
                <a:solidFill>
                  <a:srgbClr val="cb1a07"/>
                </a:solidFill>
                <a:latin typeface="Verdana"/>
              </a:rPr>
              <a:t>The middle ages: </a:t>
            </a:r>
            <a:r>
              <a:rPr b="1" i="1" lang="en-US" sz="2400">
                <a:solidFill>
                  <a:srgbClr val="191921"/>
                </a:solidFill>
                <a:latin typeface="Verdana"/>
              </a:rPr>
              <a:t>(1890 – 1944)</a:t>
            </a:r>
            <a:endParaRPr/>
          </a:p>
          <a:p>
            <a:pPr>
              <a:lnSpc>
                <a:spcPct val="150000"/>
              </a:lnSpc>
            </a:pPr>
            <a:r>
              <a:rPr b="1" i="1" lang="en-US" sz="2400">
                <a:solidFill>
                  <a:srgbClr val="191921"/>
                </a:solidFill>
                <a:latin typeface="Verdana"/>
              </a:rPr>
              <a:t>3- </a:t>
            </a:r>
            <a:r>
              <a:rPr b="1" i="1" lang="en-US" sz="2400">
                <a:solidFill>
                  <a:srgbClr val="cb1a07"/>
                </a:solidFill>
                <a:latin typeface="Verdana"/>
              </a:rPr>
              <a:t>The modern ages: </a:t>
            </a:r>
            <a:r>
              <a:rPr b="1" i="1" lang="en-US" sz="2400">
                <a:solidFill>
                  <a:srgbClr val="191921"/>
                </a:solidFill>
                <a:latin typeface="Verdana"/>
              </a:rPr>
              <a:t>(1944 till now)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b="1" i="1" lang="en-US" sz="1400">
                <a:solidFill>
                  <a:srgbClr val="191921"/>
                </a:solidFill>
                <a:latin typeface="Verdana"/>
              </a:rPr>
              <a:t>B.C(Before Christ)</a:t>
            </a:r>
            <a:endParaRPr/>
          </a:p>
          <a:p>
            <a:pPr>
              <a:lnSpc>
                <a:spcPct val="150000"/>
              </a:lnSpc>
            </a:pPr>
            <a:r>
              <a:rPr b="1" i="1" lang="en-US" sz="1400">
                <a:solidFill>
                  <a:srgbClr val="191921"/>
                </a:solidFill>
                <a:latin typeface="Verdana"/>
              </a:rPr>
              <a:t>A.D(After Death or Anno Domini)</a:t>
            </a:r>
            <a:endParaRPr/>
          </a:p>
        </p:txBody>
      </p:sp>
    </p:spTree>
  </p:cSld>
  <p:transition spd="slow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52280" y="838080"/>
            <a:ext cx="8762760" cy="179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i="1" lang="en-US" sz="2800" u="sng">
                <a:solidFill>
                  <a:srgbClr val="ff0000"/>
                </a:solidFill>
                <a:latin typeface="Rockwell"/>
                <a:ea typeface="Times New Roman"/>
              </a:rPr>
              <a:t>1- The Dark Ages: (3000 B.C – 1890 A.D)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d0d11"/>
                </a:solidFill>
                <a:latin typeface="Rockwell"/>
                <a:ea typeface="Times New Roman"/>
              </a:rPr>
              <a:t>This stage refers to the period in which only manual "</a:t>
            </a:r>
            <a:r>
              <a:rPr b="1" lang="en-US" sz="2800">
                <a:solidFill>
                  <a:srgbClr val="ffc000"/>
                </a:solidFill>
                <a:latin typeface="Rockwell"/>
                <a:ea typeface="Times New Roman"/>
              </a:rPr>
              <a:t>Mechanical devices</a:t>
            </a:r>
            <a:r>
              <a:rPr b="1" lang="en-US" sz="2800">
                <a:solidFill>
                  <a:srgbClr val="0d0d11"/>
                </a:solidFill>
                <a:latin typeface="Rockwell"/>
                <a:ea typeface="Times New Roman"/>
              </a:rPr>
              <a:t>" were used: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152280" y="2985120"/>
            <a:ext cx="8618400" cy="2834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1048b"/>
                </a:solidFill>
                <a:latin typeface="Times New Roman"/>
                <a:ea typeface="Times New Roman"/>
              </a:rPr>
              <a:t>* ABACUS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US" sz="3200">
                <a:solidFill>
                  <a:srgbClr val="ff0000"/>
                </a:solidFill>
                <a:latin typeface="Times New Roman"/>
                <a:ea typeface="Times New Roman"/>
              </a:rPr>
              <a:t>Date of development:</a:t>
            </a:r>
            <a:r>
              <a:rPr b="1" lang="en-US" sz="320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d0d11"/>
                </a:solidFill>
                <a:latin typeface="Rockwell"/>
                <a:ea typeface="Times New Roman"/>
              </a:rPr>
              <a:t>3000 B.C (5000 years ago)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3200">
                <a:solidFill>
                  <a:srgbClr val="ff0000"/>
                </a:solidFill>
                <a:latin typeface="Times New Roman"/>
                <a:ea typeface="Times New Roman"/>
              </a:rPr>
              <a:t>Place:</a:t>
            </a:r>
            <a:r>
              <a:rPr b="1" lang="en-US" sz="320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b="1" lang="en-US" sz="2800">
                <a:solidFill>
                  <a:srgbClr val="0d0d11"/>
                </a:solidFill>
                <a:latin typeface="Rockwell"/>
                <a:ea typeface="Times New Roman"/>
              </a:rPr>
              <a:t>China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3200">
                <a:solidFill>
                  <a:srgbClr val="ff0000"/>
                </a:solidFill>
                <a:latin typeface="Times New Roman"/>
                <a:ea typeface="Times New Roman"/>
              </a:rPr>
              <a:t>Function:</a:t>
            </a:r>
            <a:r>
              <a:rPr b="1" lang="en-US" sz="320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b="1" lang="en-US" sz="2800">
                <a:solidFill>
                  <a:srgbClr val="0d0d11"/>
                </a:solidFill>
                <a:latin typeface="Rockwell"/>
                <a:ea typeface="Times New Roman"/>
              </a:rPr>
              <a:t>Arithmetic calculation</a:t>
            </a:r>
            <a:endParaRPr/>
          </a:p>
        </p:txBody>
      </p:sp>
      <p:pic>
        <p:nvPicPr>
          <p:cNvPr id="225" name="Picture 1" descr=""/>
          <p:cNvPicPr/>
          <p:nvPr/>
        </p:nvPicPr>
        <p:blipFill>
          <a:blip r:embed="rId1"/>
          <a:srcRect l="0" t="431448" r="0" b="0"/>
          <a:stretch>
            <a:fillRect/>
          </a:stretch>
        </p:blipFill>
        <p:spPr>
          <a:xfrm>
            <a:off x="4800600" y="2665440"/>
            <a:ext cx="3954600" cy="266796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153360" y="1078200"/>
            <a:ext cx="6551640" cy="4479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1" lang="en-US" sz="3200">
                <a:solidFill>
                  <a:srgbClr val="01048b"/>
                </a:solidFill>
                <a:latin typeface="Times New Roman"/>
                <a:ea typeface="Times New Roman"/>
              </a:rPr>
              <a:t>* Napier's Bones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50000"/>
              </a:lnSpc>
            </a:pPr>
            <a:r>
              <a:rPr b="1" i="1" lang="en-US" sz="3200">
                <a:solidFill>
                  <a:srgbClr val="ff0000"/>
                </a:solidFill>
                <a:latin typeface="Times New Roman"/>
                <a:ea typeface="Times New Roman"/>
              </a:rPr>
              <a:t>Date: </a:t>
            </a:r>
            <a:r>
              <a:rPr i="1" lang="en-US" sz="3200">
                <a:solidFill>
                  <a:srgbClr val="0d0d11"/>
                </a:solidFill>
                <a:latin typeface="Times New Roman"/>
                <a:ea typeface="Times New Roman"/>
              </a:rPr>
              <a:t>1617</a:t>
            </a:r>
            <a:endParaRPr/>
          </a:p>
          <a:p>
            <a:pPr algn="just">
              <a:lnSpc>
                <a:spcPct val="150000"/>
              </a:lnSpc>
            </a:pPr>
            <a:r>
              <a:rPr b="1" i="1" lang="en-US" sz="3200">
                <a:solidFill>
                  <a:srgbClr val="ff0000"/>
                </a:solidFill>
                <a:latin typeface="Times New Roman"/>
                <a:ea typeface="Times New Roman"/>
              </a:rPr>
              <a:t>Place: </a:t>
            </a:r>
            <a:r>
              <a:rPr i="1" lang="en-US" sz="3200">
                <a:solidFill>
                  <a:srgbClr val="0d0d11"/>
                </a:solidFill>
                <a:latin typeface="Times New Roman"/>
                <a:ea typeface="Times New Roman"/>
              </a:rPr>
              <a:t>Scotland</a:t>
            </a:r>
            <a:endParaRPr/>
          </a:p>
          <a:p>
            <a:pPr algn="just">
              <a:lnSpc>
                <a:spcPct val="150000"/>
              </a:lnSpc>
            </a:pPr>
            <a:r>
              <a:rPr b="1" i="1" lang="en-US" sz="3200">
                <a:solidFill>
                  <a:srgbClr val="ff0000"/>
                </a:solidFill>
                <a:latin typeface="Times New Roman"/>
                <a:ea typeface="Times New Roman"/>
              </a:rPr>
              <a:t>Inventor: </a:t>
            </a:r>
            <a:r>
              <a:rPr i="1" lang="en-US" sz="3200">
                <a:solidFill>
                  <a:srgbClr val="0d0d11"/>
                </a:solidFill>
                <a:latin typeface="Times New Roman"/>
                <a:ea typeface="Times New Roman"/>
              </a:rPr>
              <a:t>John Napier</a:t>
            </a:r>
            <a:endParaRPr/>
          </a:p>
          <a:p>
            <a:pPr algn="just">
              <a:lnSpc>
                <a:spcPct val="150000"/>
              </a:lnSpc>
            </a:pPr>
            <a:r>
              <a:rPr b="1" i="1" lang="en-US" sz="3200">
                <a:solidFill>
                  <a:srgbClr val="ff0000"/>
                </a:solidFill>
                <a:latin typeface="Times New Roman"/>
                <a:ea typeface="Times New Roman"/>
              </a:rPr>
              <a:t>Function: </a:t>
            </a:r>
            <a:r>
              <a:rPr i="1" lang="en-US" sz="3200">
                <a:solidFill>
                  <a:srgbClr val="0d0d11"/>
                </a:solidFill>
                <a:latin typeface="Times New Roman"/>
                <a:ea typeface="Times New Roman"/>
              </a:rPr>
              <a:t>Multiplication and Division</a:t>
            </a:r>
            <a:endParaRPr/>
          </a:p>
        </p:txBody>
      </p:sp>
      <p:pic>
        <p:nvPicPr>
          <p:cNvPr id="227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52880" y="1066680"/>
            <a:ext cx="3838680" cy="354672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76320" y="912600"/>
            <a:ext cx="8610120" cy="325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1048b"/>
                </a:solidFill>
                <a:latin typeface="Times New Roman"/>
                <a:ea typeface="Times New Roman"/>
              </a:rPr>
              <a:t>* Slide Rule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en-US" sz="3200">
                <a:solidFill>
                  <a:srgbClr val="ff0000"/>
                </a:solidFill>
                <a:latin typeface="Times New Roman"/>
                <a:ea typeface="Times New Roman"/>
              </a:rPr>
              <a:t>Date:  </a:t>
            </a:r>
            <a:r>
              <a:rPr i="1" lang="en-US" sz="3200">
                <a:solidFill>
                  <a:srgbClr val="0d0d11"/>
                </a:solidFill>
                <a:latin typeface="Times New Roman"/>
                <a:ea typeface="Times New Roman"/>
              </a:rPr>
              <a:t>1632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3200">
                <a:solidFill>
                  <a:srgbClr val="ff0000"/>
                </a:solidFill>
                <a:latin typeface="Times New Roman"/>
                <a:ea typeface="Times New Roman"/>
              </a:rPr>
              <a:t>Place:  </a:t>
            </a:r>
            <a:r>
              <a:rPr i="1" lang="en-US" sz="3200">
                <a:solidFill>
                  <a:srgbClr val="0d0d11"/>
                </a:solidFill>
                <a:latin typeface="Times New Roman"/>
                <a:ea typeface="Times New Roman"/>
              </a:rPr>
              <a:t>England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3200">
                <a:solidFill>
                  <a:srgbClr val="ff0000"/>
                </a:solidFill>
                <a:latin typeface="Times New Roman"/>
                <a:ea typeface="Times New Roman"/>
              </a:rPr>
              <a:t>Inventor:  </a:t>
            </a:r>
            <a:r>
              <a:rPr i="1" lang="en-US" sz="3200">
                <a:solidFill>
                  <a:srgbClr val="0d0d11"/>
                </a:solidFill>
                <a:latin typeface="Times New Roman"/>
                <a:ea typeface="Times New Roman"/>
              </a:rPr>
              <a:t>William Oughtred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3200">
                <a:solidFill>
                  <a:srgbClr val="ff0000"/>
                </a:solidFill>
                <a:latin typeface="Times New Roman"/>
                <a:ea typeface="Times New Roman"/>
              </a:rPr>
              <a:t>Components:  </a:t>
            </a:r>
            <a:r>
              <a:rPr i="1" lang="en-US" sz="3200">
                <a:solidFill>
                  <a:srgbClr val="0d0d11"/>
                </a:solidFill>
                <a:latin typeface="Times New Roman"/>
                <a:ea typeface="Times New Roman"/>
              </a:rPr>
              <a:t>Two movable rules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3200">
                <a:solidFill>
                  <a:srgbClr val="ff0000"/>
                </a:solidFill>
                <a:latin typeface="Times New Roman"/>
                <a:ea typeface="Times New Roman"/>
              </a:rPr>
              <a:t>Function:  </a:t>
            </a:r>
            <a:r>
              <a:rPr i="1" lang="en-US" sz="3200">
                <a:solidFill>
                  <a:srgbClr val="0d0d11"/>
                </a:solidFill>
                <a:latin typeface="Times New Roman"/>
                <a:ea typeface="Times New Roman"/>
              </a:rPr>
              <a:t>Multiplication and Division</a:t>
            </a:r>
            <a:endParaRPr/>
          </a:p>
        </p:txBody>
      </p:sp>
      <p:pic>
        <p:nvPicPr>
          <p:cNvPr id="229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2200" y="4358520"/>
            <a:ext cx="8274240" cy="17370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228600" y="994320"/>
            <a:ext cx="8686440" cy="511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91921"/>
                </a:solidFill>
                <a:latin typeface="Verdana"/>
              </a:rPr>
              <a:t> </a:t>
            </a:r>
            <a:r>
              <a:rPr b="1" lang="en-US" sz="3600">
                <a:solidFill>
                  <a:srgbClr val="01048b"/>
                </a:solidFill>
                <a:latin typeface="Times New Roman"/>
              </a:rPr>
              <a:t>* </a:t>
            </a:r>
            <a:r>
              <a:rPr b="1" lang="en-US" sz="3600">
                <a:solidFill>
                  <a:srgbClr val="01048b"/>
                </a:solidFill>
                <a:latin typeface="Times New Roman"/>
                <a:ea typeface="Times New Roman"/>
              </a:rPr>
              <a:t>Pascal Arithmetic Machine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800">
                <a:solidFill>
                  <a:srgbClr val="00b050"/>
                </a:solidFill>
                <a:latin typeface="Times New Roman"/>
                <a:ea typeface="Times New Roman"/>
              </a:rPr>
              <a:t>Date: </a:t>
            </a:r>
            <a:r>
              <a:rPr i="1" lang="en-US" sz="2800">
                <a:solidFill>
                  <a:srgbClr val="191921"/>
                </a:solidFill>
                <a:latin typeface="Times New Roman"/>
                <a:ea typeface="Times New Roman"/>
              </a:rPr>
              <a:t>1642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800">
                <a:solidFill>
                  <a:srgbClr val="00b050"/>
                </a:solidFill>
                <a:latin typeface="Times New Roman"/>
                <a:ea typeface="Times New Roman"/>
              </a:rPr>
              <a:t>Place: </a:t>
            </a:r>
            <a:r>
              <a:rPr i="1" lang="en-US" sz="2800">
                <a:solidFill>
                  <a:srgbClr val="191921"/>
                </a:solidFill>
                <a:latin typeface="Times New Roman"/>
                <a:ea typeface="Times New Roman"/>
              </a:rPr>
              <a:t>France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800">
                <a:solidFill>
                  <a:srgbClr val="00b050"/>
                </a:solidFill>
                <a:latin typeface="Times New Roman"/>
                <a:ea typeface="Times New Roman"/>
              </a:rPr>
              <a:t>Inventor: </a:t>
            </a:r>
            <a:r>
              <a:rPr i="1" lang="en-US" sz="2800">
                <a:solidFill>
                  <a:srgbClr val="191921"/>
                </a:solidFill>
                <a:latin typeface="Times New Roman"/>
                <a:ea typeface="Times New Roman"/>
              </a:rPr>
              <a:t>Blasé Pascal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2800">
                <a:solidFill>
                  <a:srgbClr val="00b050"/>
                </a:solidFill>
                <a:latin typeface="Times New Roman"/>
                <a:ea typeface="Times New Roman"/>
              </a:rPr>
              <a:t>Function: </a:t>
            </a:r>
            <a:r>
              <a:rPr i="1" lang="en-US" sz="2800">
                <a:solidFill>
                  <a:srgbClr val="191921"/>
                </a:solidFill>
                <a:latin typeface="Times New Roman"/>
                <a:ea typeface="Times New Roman"/>
              </a:rPr>
              <a:t>All the arithmetic </a:t>
            </a:r>
            <a:endParaRPr/>
          </a:p>
          <a:p>
            <a:pPr>
              <a:lnSpc>
                <a:spcPct val="150000"/>
              </a:lnSpc>
            </a:pPr>
            <a:r>
              <a:rPr i="1" lang="en-US" sz="2800">
                <a:solidFill>
                  <a:srgbClr val="191921"/>
                </a:solidFill>
                <a:latin typeface="Times New Roman"/>
                <a:ea typeface="Times New Roman"/>
              </a:rPr>
              <a:t>operations but it required </a:t>
            </a:r>
            <a:endParaRPr/>
          </a:p>
          <a:p>
            <a:pPr>
              <a:lnSpc>
                <a:spcPct val="150000"/>
              </a:lnSpc>
            </a:pPr>
            <a:r>
              <a:rPr i="1" lang="en-US" sz="2800">
                <a:solidFill>
                  <a:srgbClr val="191921"/>
                </a:solidFill>
                <a:latin typeface="Times New Roman"/>
                <a:ea typeface="Times New Roman"/>
              </a:rPr>
              <a:t>considerable manual effort for </a:t>
            </a:r>
            <a:endParaRPr/>
          </a:p>
          <a:p>
            <a:pPr>
              <a:lnSpc>
                <a:spcPct val="150000"/>
              </a:lnSpc>
            </a:pPr>
            <a:r>
              <a:rPr i="1" lang="en-US" sz="2800">
                <a:solidFill>
                  <a:srgbClr val="191921"/>
                </a:solidFill>
                <a:latin typeface="Times New Roman"/>
                <a:ea typeface="Times New Roman"/>
              </a:rPr>
              <a:t>Multiplication and Division</a:t>
            </a:r>
            <a:endParaRPr/>
          </a:p>
        </p:txBody>
      </p:sp>
      <p:pic>
        <p:nvPicPr>
          <p:cNvPr id="231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55040" y="3962520"/>
            <a:ext cx="3655080" cy="2002680"/>
          </a:xfrm>
          <a:prstGeom prst="rect">
            <a:avLst/>
          </a:prstGeom>
          <a:ln>
            <a:noFill/>
          </a:ln>
        </p:spPr>
      </p:pic>
      <p:pic>
        <p:nvPicPr>
          <p:cNvPr id="232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62960" y="1801080"/>
            <a:ext cx="1780920" cy="1904760"/>
          </a:xfrm>
          <a:prstGeom prst="rect">
            <a:avLst/>
          </a:prstGeom>
          <a:ln>
            <a:noFill/>
          </a:ln>
        </p:spPr>
      </p:pic>
      <p:sp>
        <p:nvSpPr>
          <p:cNvPr id="233" name="CustomShape 2"/>
          <p:cNvSpPr/>
          <p:nvPr/>
        </p:nvSpPr>
        <p:spPr>
          <a:xfrm>
            <a:off x="6741720" y="2353320"/>
            <a:ext cx="150264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50000"/>
              </a:lnSpc>
            </a:pPr>
            <a:r>
              <a:rPr i="1" lang="en-US" sz="2000">
                <a:solidFill>
                  <a:srgbClr val="191921"/>
                </a:solidFill>
                <a:latin typeface="Times New Roman"/>
              </a:rPr>
              <a:t>Blasé Pascal</a:t>
            </a:r>
            <a:endParaRPr/>
          </a:p>
        </p:txBody>
      </p:sp>
    </p:spTree>
  </p:cSld>
  <p:transition spd="slow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